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0" r:id="rId10"/>
    <p:sldId id="261" r:id="rId11"/>
    <p:sldId id="262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7A7D7D-06A6-44D4-9C6A-52B86528272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E2BF6D-2F94-4725-9247-6C4C4CEAF4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, </a:t>
            </a:r>
            <a:r>
              <a:rPr lang="en-US" dirty="0" err="1" smtClean="0"/>
              <a:t>Kedudukan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dibina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nalarnya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(</a:t>
            </a:r>
            <a:r>
              <a:rPr lang="en-US" i="1" dirty="0" smtClean="0"/>
              <a:t>sense of reality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i="1" dirty="0" smtClean="0"/>
              <a:t>sense of discovery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kemampuan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berhipotesa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merenungkan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fisikal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  </a:t>
            </a:r>
            <a:r>
              <a:rPr lang="en-US" dirty="0" err="1" smtClean="0"/>
              <a:t>Pasal</a:t>
            </a:r>
            <a:r>
              <a:rPr lang="en-US" dirty="0" smtClean="0"/>
              <a:t> 37 UU </a:t>
            </a:r>
            <a:r>
              <a:rPr lang="en-US" dirty="0" err="1" smtClean="0"/>
              <a:t>Sisdiknas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IPS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/>
              <a:t>muatan</a:t>
            </a:r>
            <a:r>
              <a:rPr lang="en-US" b="1" dirty="0" smtClean="0"/>
              <a:t> </a:t>
            </a:r>
            <a:r>
              <a:rPr lang="en-US" b="1" dirty="0" err="1" smtClean="0"/>
              <a:t>wajib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Kedudukan</a:t>
            </a:r>
            <a:r>
              <a:rPr lang="en-US" dirty="0" smtClean="0"/>
              <a:t> IPS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Ditinjau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aspek-aspeknya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psikologi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geografi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Ditinjau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kelompoknya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keluarga</a:t>
            </a:r>
            <a:r>
              <a:rPr lang="en-US" dirty="0" smtClean="0">
                <a:sym typeface="Wingdings" pitchFamily="2" charset="2"/>
              </a:rPr>
              <a:t>, RT, RW, </a:t>
            </a:r>
            <a:r>
              <a:rPr lang="en-US" dirty="0" err="1" smtClean="0">
                <a:sym typeface="Wingdings" pitchFamily="2" charset="2"/>
              </a:rPr>
              <a:t>Desa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</a:t>
            </a:r>
            <a:r>
              <a:rPr lang="en-US" dirty="0" smtClean="0">
                <a:sym typeface="Wingdings" pitchFamily="2" charset="2"/>
              </a:rPr>
              <a:t>.,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err="1" smtClean="0">
                <a:sym typeface="Wingdings" pitchFamily="2" charset="2"/>
              </a:rPr>
              <a:t>Ditinjau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ruangnya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lokal</a:t>
            </a:r>
            <a:r>
              <a:rPr lang="en-US" dirty="0" smtClean="0">
                <a:sym typeface="Wingdings" pitchFamily="2" charset="2"/>
              </a:rPr>
              <a:t>, regional, global</a:t>
            </a:r>
          </a:p>
          <a:p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interaksi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interaksi</a:t>
            </a:r>
            <a:r>
              <a:rPr lang="en-US" dirty="0" smtClean="0">
                <a:sym typeface="Wingdings" pitchFamily="2" charset="2"/>
              </a:rPr>
              <a:t> bid. </a:t>
            </a:r>
            <a:r>
              <a:rPr lang="en-US" dirty="0" err="1" smtClean="0">
                <a:sym typeface="Wingdings" pitchFamily="2" charset="2"/>
              </a:rPr>
              <a:t>Kebudayaan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politik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Generalisasi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IPS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Tingkat paling </a:t>
            </a:r>
            <a:r>
              <a:rPr lang="en-US" dirty="0" err="1" smtClean="0">
                <a:sym typeface="Wingdings" pitchFamily="2" charset="2"/>
              </a:rPr>
              <a:t>rendah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abstraksi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endParaRPr lang="en-US" dirty="0" smtClean="0"/>
          </a:p>
          <a:p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endParaRPr lang="en-US" dirty="0" smtClean="0"/>
          </a:p>
          <a:p>
            <a:r>
              <a:rPr lang="en-US" dirty="0" err="1" smtClean="0"/>
              <a:t>Kata-kata</a:t>
            </a:r>
            <a:r>
              <a:rPr lang="en-US" dirty="0" smtClean="0"/>
              <a:t>: </a:t>
            </a:r>
            <a:r>
              <a:rPr lang="en-US" dirty="0" err="1" smtClean="0"/>
              <a:t>kapan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, </a:t>
            </a:r>
            <a:r>
              <a:rPr lang="en-US" dirty="0" err="1" smtClean="0"/>
              <a:t>penamaan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Indo? Ir. </a:t>
            </a:r>
            <a:r>
              <a:rPr lang="en-US" dirty="0" err="1" smtClean="0"/>
              <a:t>Soekarno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Fakta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yang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pengertian</a:t>
            </a:r>
            <a:r>
              <a:rPr lang="en-US" dirty="0" smtClean="0"/>
              <a:t> yang </a:t>
            </a:r>
            <a:r>
              <a:rPr lang="en-US" dirty="0" err="1" smtClean="0"/>
              <a:t>tergambar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yang </a:t>
            </a:r>
            <a:r>
              <a:rPr lang="en-US" dirty="0" err="1" smtClean="0"/>
              <a:t>mencitrakan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 smtClean="0"/>
          </a:p>
          <a:p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: </a:t>
            </a:r>
            <a:r>
              <a:rPr lang="en-US" dirty="0" err="1" smtClean="0"/>
              <a:t>definisikan</a:t>
            </a:r>
            <a:r>
              <a:rPr lang="en-US" dirty="0" smtClean="0"/>
              <a:t>, </a:t>
            </a:r>
            <a:r>
              <a:rPr lang="en-US" dirty="0" err="1" smtClean="0"/>
              <a:t>klasifikasikan</a:t>
            </a:r>
            <a:r>
              <a:rPr lang="en-US" dirty="0" smtClean="0"/>
              <a:t>, </a:t>
            </a:r>
            <a:r>
              <a:rPr lang="en-US" dirty="0" err="1" smtClean="0"/>
              <a:t>identifikasikan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candi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 </a:t>
            </a:r>
            <a:r>
              <a:rPr lang="en-US" dirty="0" err="1" smtClean="0"/>
              <a:t>Candi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Hindu/</a:t>
            </a:r>
            <a:r>
              <a:rPr lang="en-US" dirty="0" err="1" smtClean="0"/>
              <a:t>Budha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pemujaan</a:t>
            </a:r>
            <a:r>
              <a:rPr lang="en-US" dirty="0" smtClean="0"/>
              <a:t>, yang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</a:t>
            </a:r>
            <a:r>
              <a:rPr lang="en-US" dirty="0" err="1" smtClean="0"/>
              <a:t>candi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candi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 smtClean="0"/>
              <a:t>candi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endParaRPr lang="en-US" dirty="0" smtClean="0"/>
          </a:p>
          <a:p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generalisasi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dalil</a:t>
            </a:r>
            <a:r>
              <a:rPr lang="en-US" dirty="0" smtClean="0"/>
              <a:t>, </a:t>
            </a:r>
            <a:r>
              <a:rPr lang="en-US" dirty="0" err="1" smtClean="0"/>
              <a:t>teorinya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Generalisasi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edukatif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IPS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afektif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psikomotor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Edukatif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digali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endParaRPr lang="en-US" dirty="0" smtClean="0"/>
          </a:p>
          <a:p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316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Ruang Lingkup, Kedudukan, dan Hubungan IPS</vt:lpstr>
      <vt:lpstr>Ruang Lingkup</vt:lpstr>
      <vt:lpstr>Kajian IPS</vt:lpstr>
      <vt:lpstr>Fakta</vt:lpstr>
      <vt:lpstr>Konsep</vt:lpstr>
      <vt:lpstr>Generalisasi</vt:lpstr>
      <vt:lpstr>Nilai yang dikembangkan</vt:lpstr>
      <vt:lpstr>Nilai Edukatif</vt:lpstr>
      <vt:lpstr>Nilai praktis</vt:lpstr>
      <vt:lpstr>Nilai teoritis</vt:lpstr>
      <vt:lpstr>Nilai filsafat</vt:lpstr>
      <vt:lpstr>Nilai ketuhanan</vt:lpstr>
      <vt:lpstr>Kedudukan IPS</vt:lpstr>
      <vt:lpstr>Hubungan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Lingkup, Kedudukan, dan Hubungan IPS</dc:title>
  <dc:creator>AINUR</dc:creator>
  <cp:lastModifiedBy>AINUR</cp:lastModifiedBy>
  <cp:revision>3</cp:revision>
  <dcterms:created xsi:type="dcterms:W3CDTF">2015-04-10T01:58:19Z</dcterms:created>
  <dcterms:modified xsi:type="dcterms:W3CDTF">2015-04-10T02:55:22Z</dcterms:modified>
</cp:coreProperties>
</file>