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6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3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4BFF-E9C6-45D3-8ABC-3E9FE1773518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9AE5-41AB-4925-9665-B06DFE8CD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4BFF-E9C6-45D3-8ABC-3E9FE1773518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9AE5-41AB-4925-9665-B06DFE8CD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4BFF-E9C6-45D3-8ABC-3E9FE1773518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9AE5-41AB-4925-9665-B06DFE8CD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4BFF-E9C6-45D3-8ABC-3E9FE1773518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9AE5-41AB-4925-9665-B06DFE8CD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4BFF-E9C6-45D3-8ABC-3E9FE1773518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9AE5-41AB-4925-9665-B06DFE8CD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4BFF-E9C6-45D3-8ABC-3E9FE1773518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9AE5-41AB-4925-9665-B06DFE8CD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4BFF-E9C6-45D3-8ABC-3E9FE1773518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9AE5-41AB-4925-9665-B06DFE8CD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4BFF-E9C6-45D3-8ABC-3E9FE1773518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BD9AE5-41AB-4925-9665-B06DFE8CD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4BFF-E9C6-45D3-8ABC-3E9FE1773518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9AE5-41AB-4925-9665-B06DFE8CD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4BFF-E9C6-45D3-8ABC-3E9FE1773518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1BD9AE5-41AB-4925-9665-B06DFE8CD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A894BFF-E9C6-45D3-8ABC-3E9FE1773518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9AE5-41AB-4925-9665-B06DFE8CD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A894BFF-E9C6-45D3-8ABC-3E9FE1773518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1BD9AE5-41AB-4925-9665-B06DFE8CD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Mobilitas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status,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 err="1" smtClean="0"/>
              <a:t>macam</a:t>
            </a:r>
            <a:r>
              <a:rPr lang="en-US" dirty="0" smtClean="0"/>
              <a:t>: </a:t>
            </a:r>
            <a:r>
              <a:rPr lang="en-US" dirty="0" err="1" smtClean="0"/>
              <a:t>Mobilitas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Mobilitas</a:t>
            </a:r>
            <a:r>
              <a:rPr lang="en-US" dirty="0" smtClean="0"/>
              <a:t> horizontal </a:t>
            </a:r>
          </a:p>
          <a:p>
            <a:r>
              <a:rPr lang="en-US" dirty="0" err="1" smtClean="0"/>
              <a:t>Perubahan</a:t>
            </a:r>
            <a:r>
              <a:rPr lang="en-US" dirty="0" smtClean="0"/>
              <a:t> status </a:t>
            </a:r>
            <a:r>
              <a:rPr lang="en-US" dirty="0" err="1" smtClean="0"/>
              <a:t>melalui</a:t>
            </a:r>
            <a:r>
              <a:rPr lang="en-US" dirty="0" smtClean="0"/>
              <a:t> 2:</a:t>
            </a:r>
          </a:p>
          <a:p>
            <a:pPr>
              <a:buNone/>
            </a:pPr>
            <a:r>
              <a:rPr lang="en-US" dirty="0" smtClean="0"/>
              <a:t>	a. Ascribed status</a:t>
            </a:r>
          </a:p>
          <a:p>
            <a:pPr>
              <a:buNone/>
            </a:pPr>
            <a:r>
              <a:rPr lang="en-US" dirty="0" smtClean="0"/>
              <a:t>	b. Achieved status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Patologi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mis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Mengajarkan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Adakah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SD?</a:t>
            </a:r>
          </a:p>
          <a:p>
            <a:r>
              <a:rPr lang="en-US" dirty="0" err="1" smtClean="0"/>
              <a:t>Bagaimanakah</a:t>
            </a:r>
            <a:r>
              <a:rPr lang="en-US" dirty="0" smtClean="0"/>
              <a:t> </a:t>
            </a:r>
            <a:r>
              <a:rPr lang="en-US" dirty="0" err="1" smtClean="0"/>
              <a:t>mengajarkannya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53000"/>
          </a:xfrm>
        </p:spPr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/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dg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Keyword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Sosiologi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Sosialisasi</a:t>
            </a:r>
            <a:endParaRPr lang="en-US" dirty="0" smtClean="0"/>
          </a:p>
          <a:p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Perlapisan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Mobilisasi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Modernisasi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Patologi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bagaimanapun</a:t>
            </a:r>
            <a:r>
              <a:rPr lang="en-US" dirty="0" smtClean="0"/>
              <a:t> </a:t>
            </a:r>
            <a:r>
              <a:rPr lang="en-US" dirty="0" err="1" smtClean="0"/>
              <a:t>intensitasnya</a:t>
            </a:r>
            <a:r>
              <a:rPr lang="en-US" dirty="0" smtClean="0"/>
              <a:t>,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dilandasi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tercipta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edukatif</a:t>
            </a:r>
            <a:r>
              <a:rPr lang="en-US" dirty="0" smtClean="0"/>
              <a:t>,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i="1" dirty="0" err="1" smtClean="0"/>
              <a:t>konsensus</a:t>
            </a:r>
            <a:r>
              <a:rPr lang="en-US" i="1" dirty="0" smtClean="0"/>
              <a:t> </a:t>
            </a:r>
            <a:r>
              <a:rPr lang="en-US" i="1" dirty="0" err="1" smtClean="0"/>
              <a:t>sosial</a:t>
            </a:r>
            <a:endParaRPr lang="en-US" i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Sosialisasi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penanaman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endParaRPr lang="en-US" dirty="0" smtClean="0"/>
          </a:p>
          <a:p>
            <a:r>
              <a:rPr lang="en-US" i="1" dirty="0" smtClean="0"/>
              <a:t>a </a:t>
            </a:r>
            <a:r>
              <a:rPr lang="en-US" i="1" dirty="0" err="1" smtClean="0"/>
              <a:t>procces</a:t>
            </a:r>
            <a:r>
              <a:rPr lang="en-US" i="1" dirty="0" smtClean="0"/>
              <a:t> by which a child learns to be a participant member of society</a:t>
            </a:r>
            <a:endParaRPr lang="en-US" dirty="0" smtClean="0"/>
          </a:p>
          <a:p>
            <a:r>
              <a:rPr lang="en-US" dirty="0" smtClean="0"/>
              <a:t>Dari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kah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Perlapisan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Pengelompokkan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mis</a:t>
            </a:r>
            <a:r>
              <a:rPr lang="en-US" dirty="0" smtClean="0"/>
              <a:t>: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pencaharian</a:t>
            </a:r>
            <a:r>
              <a:rPr lang="en-US" dirty="0"/>
              <a:t> </a:t>
            </a:r>
            <a:r>
              <a:rPr lang="en-US" dirty="0" err="1" smtClean="0"/>
              <a:t>dll</a:t>
            </a:r>
            <a:endParaRPr lang="en-US" dirty="0"/>
          </a:p>
          <a:p>
            <a:r>
              <a:rPr lang="en-US" dirty="0" smtClean="0"/>
              <a:t>Status social: ascribed status </a:t>
            </a:r>
            <a:r>
              <a:rPr lang="en-US" dirty="0" err="1" smtClean="0"/>
              <a:t>dan</a:t>
            </a:r>
            <a:r>
              <a:rPr lang="en-US" dirty="0" smtClean="0"/>
              <a:t> achieved status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bersangkutan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167</TotalTime>
  <Words>227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Konsep dasar sosiologi</vt:lpstr>
      <vt:lpstr>Pengertian sosiologi </vt:lpstr>
      <vt:lpstr>Keyword </vt:lpstr>
      <vt:lpstr>Objek sosiologi </vt:lpstr>
      <vt:lpstr>Konsep Dasar Sosiologi</vt:lpstr>
      <vt:lpstr>Interaksi sosial </vt:lpstr>
      <vt:lpstr>Sosialisasi </vt:lpstr>
      <vt:lpstr>Perlapisan sosial </vt:lpstr>
      <vt:lpstr>Perubahan sosial</vt:lpstr>
      <vt:lpstr>Mobilitas Sosial </vt:lpstr>
      <vt:lpstr>Patologi </vt:lpstr>
      <vt:lpstr>Mengajarkan sosiologi di SD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AINUR</dc:creator>
  <cp:lastModifiedBy>PGSD</cp:lastModifiedBy>
  <cp:revision>8</cp:revision>
  <dcterms:created xsi:type="dcterms:W3CDTF">2015-05-26T23:12:06Z</dcterms:created>
  <dcterms:modified xsi:type="dcterms:W3CDTF">2015-11-23T03:47:28Z</dcterms:modified>
</cp:coreProperties>
</file>