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7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096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50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3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64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897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219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471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0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1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87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415B-05C0-42FB-9097-691CD364D311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5" y="1094704"/>
            <a:ext cx="3923364" cy="469434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529961" y="94698"/>
            <a:ext cx="5314051" cy="1000006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chemeClr val="tx1"/>
                </a:solidFill>
              </a:rPr>
              <a:t>Kenalan dulu, yuk...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8192" y="1403796"/>
            <a:ext cx="7597588" cy="4893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Khusnul Fatonah</a:t>
            </a: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Alumnus Universitas Negeri Jakarta, Fakultas Bahasa dan Seni, Jurusan Pendidikan Bahasa dan Sastra Indonesia</a:t>
            </a: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-Hobi: Membaca-</a:t>
            </a: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“Saya adalah seorang yang selalu ingin belajar dan mencoba hal-hal baru. Saya senang membaca, berdiskusi, dan bertukar pikiran tentang ilmu-ilmu baru”</a:t>
            </a: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-No. Hp: 0852-8643-2481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-E-mail: khusnulfatonah@gmail.com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-Alamat: Cipayung, Jakarta Timur-</a:t>
            </a: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2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3301" y="1686339"/>
            <a:ext cx="7611216" cy="4984123"/>
          </a:xfrm>
          <a:prstGeom prst="horizontalScroll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TEBAK GAMBAR TOKOH</a:t>
            </a:r>
            <a:endParaRPr lang="id-ID" sz="7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482" name="Picture 2" descr="http://2.bp.blogspot.com/-SjEigUZ1IEo/UOZ5hLz0mqI/AAAAAAAADXw/YWtXYz2eZw0/s1600/topeng-buday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4">
            <a:off x="8124368" y="328477"/>
            <a:ext cx="3482860" cy="31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1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7/7c/Chairil_An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9639" flipV="1">
            <a:off x="1340830" y="1496275"/>
            <a:ext cx="3411599" cy="48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y_BAZ0WYsAo/SSLe2eZk1SI/AAAAAAAAAIQ/X-cG2Kt7q_8/s400/chairil+an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516">
            <a:off x="7301135" y="1488240"/>
            <a:ext cx="3270347" cy="46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995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.gr-assets.com/authors/1189683798p5/101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442433"/>
            <a:ext cx="4456090" cy="5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slampos.com/wp-content/uploads/2012/12/buya-ham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1442434"/>
            <a:ext cx="4481848" cy="5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348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images.detik.com/content/2008/12/19/10/NH-D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98" y="1331354"/>
            <a:ext cx="3910818" cy="52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id/f/f9/Aa_nav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01" y="1331354"/>
            <a:ext cx="4256479" cy="5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42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seLEOivIRaU/T-uMBDQNqpI/AAAAAAAAAo4/_TRsGHAGkE8/s1600/W.S.Rendra+sang+penyair+pu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2434"/>
            <a:ext cx="4380914" cy="5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.republika.co.id/uploads/images/detailnews/asma-nadia-penulis-novel-ummi-_120129233053-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1" y="1527951"/>
            <a:ext cx="4965309" cy="494668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rgbClr val="FF5050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700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owlofspirit.files.wordpress.com/2012/03/h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3545"/>
            <a:ext cx="4015154" cy="44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-kc8-GjeuYCY/UO2GBRjmVSI/AAAAAAAAAKc/aJu7WOZ6hzY/s1600/sapardi+o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16" y="1983545"/>
            <a:ext cx="4826196" cy="44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393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harianjogja.com/2013/01/dewi-lesta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9" y="1690689"/>
            <a:ext cx="4467372" cy="47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rsuka.files.wordpress.com/2008/09/takdir.gif?w=4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181622" cy="472418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rgbClr val="FF5050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25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E9N7E6qOcb0/Tdta2jLVr5I/AAAAAAAAAD4/QDaYRoUYAHA/s1600/putu+wijaya+o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45000" cy="48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753.photobucket.com/albums/xx177/dokumentasi_fins/2013/PENGHARGAAN/Achmad%20Bakrie/130825-Djakarta%20Theater-Penghargaan%20Achmad%20Bakrie/LL130825-21u_zpsa6322af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690689"/>
            <a:ext cx="5503985" cy="48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10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QDtaB-v8lbU/TqkKxfLIdBI/AAAAAAAAABA/AVDylYNYuFg/s1600/5Sutardji_Calzoum_Bachri_2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59" y="1690688"/>
            <a:ext cx="3588157" cy="503747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rgbClr val="FF5050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2294" name="Picture 6" descr="http://2.bp.blogspot.com/_YpfLZeeGxLo/TSXnUGlCGEI/AAAAAAAAAA8/tcnLFqM1qJ8/s1600/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50" y="1690688"/>
            <a:ext cx="3647049" cy="49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722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-RSb-zjNrvOU/UENvlAUwQ3I/AAAAAAAAAOE/PKlJk9emTVY/s1600/Habiburrahman+El+Shirazy+-+ki+jagad+asmo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275780"/>
            <a:ext cx="4504006" cy="43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thejakartapost.com/files/images2/up%20p04-hs-andrea%20hirata-leo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781"/>
            <a:ext cx="5181600" cy="43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45927" y="-225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SIAPAKAH DIA???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750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05" y="140677"/>
            <a:ext cx="11071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Konsep-Konsep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227" y="1740233"/>
            <a:ext cx="10771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Hakikat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Jenis-jenis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Unsur-unsur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Mengenal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tokoh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beserta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karyanya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04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43866" y="105803"/>
            <a:ext cx="7259722" cy="2538922"/>
          </a:xfrm>
          <a:prstGeom prst="cloudCallout">
            <a:avLst>
              <a:gd name="adj1" fmla="val -77975"/>
              <a:gd name="adj2" fmla="val 3520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solidFill>
                  <a:schemeClr val="tx1"/>
                </a:solidFill>
              </a:rPr>
              <a:t>Kita lihat sebagian dari karya-karya mereka yuuuk...</a:t>
            </a:r>
            <a:endParaRPr lang="id-ID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2.bp.blogspot.com/-T83mHWCQ64Y/UX1KC7WxbFI/AAAAAAAAAYs/LWD_EQsfBEc/s1600/Perahu+Kertas+-+Ar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9" y="2497312"/>
            <a:ext cx="5669037" cy="42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5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imbingan.org/wp-content/uploads/2013/09/Unsur-Intrinsik-Puisi-Hujan-Bulan-Juni-Karya-Sapardi-Djoko-Dam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" y="281354"/>
            <a:ext cx="5711483" cy="6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g.bukabuku.com/wm.php?i=ea19bf8cc26894a448c39e9089ae1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26" y="281354"/>
            <a:ext cx="5064370" cy="6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7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7" y="0"/>
            <a:ext cx="11086513" cy="1325563"/>
          </a:xfrm>
        </p:spPr>
        <p:txBody>
          <a:bodyPr/>
          <a:lstStyle/>
          <a:p>
            <a:pPr algn="ctr"/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Apa yang kalian ketahui tentang ini???</a:t>
            </a:r>
            <a:endParaRPr 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530" name="Picture 2" descr="http://upload.wikimedia.org/wikipedia/id/8/8e/Laskar_pelangi_sampu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888545" cy="48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4.bp.blogspot.com/-YmeMFoR2HMQ/UOTmWIrdNXI/AAAAAAAAOFI/mCrDgTC2rpo/s1600/perahu-kertas-cover-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4" y="1690688"/>
            <a:ext cx="6260465" cy="48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0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CONTOH PUISI MBELING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455" y="759654"/>
            <a:ext cx="5210908" cy="5869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algn="ctr"/>
            <a:endParaRPr lang="en-US" sz="2800" b="1" dirty="0"/>
          </a:p>
          <a:p>
            <a:r>
              <a:rPr lang="en-US" sz="2800" b="1" dirty="0" smtClean="0"/>
              <a:t>  </a:t>
            </a:r>
            <a:endParaRPr lang="en-US" sz="2800" b="1" dirty="0"/>
          </a:p>
          <a:p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Belajar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Menghargai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Hak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Asasi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Kawan</a:t>
            </a:r>
            <a:endParaRPr lang="en-US" sz="2800" b="1" dirty="0">
              <a:solidFill>
                <a:schemeClr val="tx1"/>
              </a:solidFill>
              <a:latin typeface="Algerian" pitchFamily="82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mahasiswa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mahasiswi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saudara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saudari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pemuda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pemudi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7550" y="759654"/>
            <a:ext cx="4949483" cy="5869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putra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putri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laki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kawan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perempuan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kawin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kawan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kawin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ngintip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5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CONTOH PUISI MANTRA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4572" y="685800"/>
            <a:ext cx="5219114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3600" b="1" dirty="0">
              <a:solidFill>
                <a:schemeClr val="tx1"/>
              </a:solidFill>
              <a:latin typeface="Chiller" pitchFamily="82" charset="0"/>
            </a:endParaRPr>
          </a:p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Ping Pong </a:t>
            </a:r>
          </a:p>
          <a:p>
            <a:pPr>
              <a:buNone/>
            </a:pP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Oleh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Sutardji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Calzoum</a:t>
            </a:r>
            <a:r>
              <a:rPr lang="en-US" sz="2800" b="1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itchFamily="82" charset="0"/>
              </a:rPr>
              <a:t>Bachri</a:t>
            </a:r>
            <a:endParaRPr lang="en-US" sz="2800" b="1" dirty="0">
              <a:solidFill>
                <a:schemeClr val="tx1"/>
              </a:solidFill>
              <a:latin typeface="Algerian" pitchFamily="82" charset="0"/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Ping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atas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Pong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atas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Ping pi</a:t>
            </a:r>
            <a:r>
              <a:rPr lang="id-ID" sz="2800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g </a:t>
            </a:r>
            <a:r>
              <a:rPr lang="en-US" sz="2800" dirty="0" err="1">
                <a:solidFill>
                  <a:schemeClr val="tx1"/>
                </a:solidFill>
              </a:rPr>
              <a:t>dibilang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Pong </a:t>
            </a:r>
            <a:r>
              <a:rPr lang="en-US" sz="2800" dirty="0" err="1">
                <a:solidFill>
                  <a:schemeClr val="tx1"/>
                </a:solidFill>
              </a:rPr>
              <a:t>pong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pong?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ping?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pong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199" y="685800"/>
            <a:ext cx="5122986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ping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pong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kutakpunya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kutakpunya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pinggir</a:t>
            </a:r>
            <a:r>
              <a:rPr lang="en-US" sz="2800" dirty="0">
                <a:solidFill>
                  <a:schemeClr val="tx1"/>
                </a:solidFill>
              </a:rPr>
              <a:t> ping </a:t>
            </a:r>
            <a:r>
              <a:rPr lang="en-US" sz="2800" dirty="0" err="1">
                <a:solidFill>
                  <a:schemeClr val="tx1"/>
                </a:solidFill>
              </a:rPr>
              <a:t>kumau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ping pong </a:t>
            </a:r>
            <a:r>
              <a:rPr lang="en-US" sz="2800" dirty="0" err="1">
                <a:solidFill>
                  <a:schemeClr val="tx1"/>
                </a:solidFill>
              </a:rPr>
              <a:t>kumau</a:t>
            </a:r>
            <a:r>
              <a:rPr lang="en-US" sz="2800" dirty="0">
                <a:solidFill>
                  <a:schemeClr val="tx1"/>
                </a:solidFill>
              </a:rPr>
              <a:t> ping</a:t>
            </a: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bilang</a:t>
            </a:r>
            <a:r>
              <a:rPr lang="en-US" sz="2800" dirty="0">
                <a:solidFill>
                  <a:schemeClr val="tx1"/>
                </a:solidFill>
              </a:rPr>
              <a:t> pong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err="1">
                <a:solidFill>
                  <a:schemeClr val="tx1"/>
                </a:solidFill>
              </a:rPr>
              <a:t>sembilu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jarakMu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merancap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nyaring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03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62708" y="281354"/>
            <a:ext cx="10930598" cy="63304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Kangen</a:t>
            </a:r>
            <a:r>
              <a:rPr lang="id-ID" sz="2800" dirty="0" smtClean="0">
                <a:solidFill>
                  <a:schemeClr val="tx1"/>
                </a:solidFill>
              </a:rPr>
              <a:t/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Ws Rendra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/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Kau tak akan mengerti bagaimana kesepianku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menghadapi kemerdekaan tanpa cinta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kau tak akan mengerti segala lukaku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kerna cinta telah sembunyikan pisaunya.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Membayangkan wajahmu adalah siksa.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Kesepian adalah ketakutan dalam kelumpuhan.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Engkau telah menjadi racun bagi darahku.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Apabila aku dalam </a:t>
            </a:r>
            <a:r>
              <a:rPr lang="id-ID" sz="2800" b="1" dirty="0" smtClean="0">
                <a:solidFill>
                  <a:schemeClr val="tx1"/>
                </a:solidFill>
              </a:rPr>
              <a:t>kangen </a:t>
            </a:r>
            <a:r>
              <a:rPr lang="id-ID" sz="2800" dirty="0" smtClean="0">
                <a:solidFill>
                  <a:schemeClr val="tx1"/>
                </a:solidFill>
              </a:rPr>
              <a:t>dan sepi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itulah berarti</a:t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id-ID" sz="2800" dirty="0" smtClean="0">
                <a:solidFill>
                  <a:schemeClr val="tx1"/>
                </a:solidFill>
              </a:rPr>
              <a:t>aku tungku tanpa api</a:t>
            </a:r>
            <a:br>
              <a:rPr lang="id-ID" sz="2800" dirty="0" smtClean="0">
                <a:solidFill>
                  <a:schemeClr val="tx1"/>
                </a:solidFill>
              </a:rPr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8296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2312" y="3167805"/>
            <a:ext cx="750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dirty="0" smtClean="0">
                <a:latin typeface="Forte" panose="03060902040502070203" pitchFamily="66" charset="0"/>
              </a:rPr>
              <a:t>Sekian </a:t>
            </a:r>
          </a:p>
          <a:p>
            <a:r>
              <a:rPr lang="id-ID" sz="7200" dirty="0" smtClean="0">
                <a:latin typeface="Forte" panose="03060902040502070203" pitchFamily="66" charset="0"/>
              </a:rPr>
              <a:t>dan Terima Kasih</a:t>
            </a:r>
            <a:endParaRPr lang="id-ID" sz="72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2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294" y="534571"/>
            <a:ext cx="9692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Jadi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dimaksud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841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4" y="436098"/>
            <a:ext cx="97207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bahasa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Sansekerta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 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Sas</a:t>
            </a:r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mengajar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mengarahkan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memberi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petunjuk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 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instruksi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.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 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tra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alat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sarana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Kesusastraan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bahasa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Jawa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/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Melayu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su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+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sastra</a:t>
            </a:r>
            <a:endParaRPr lang="en-US" sz="2800" i="1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 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su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baik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indah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Kesusastraan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kumpulan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hal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berhubungan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alat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mengajar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buku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petunjuk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buku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instruksi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pengajaran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baik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indah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Baik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disampaikan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menyaran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pada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hal-hal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baik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Indah 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bahasa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digunakan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indah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326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986" y="604910"/>
            <a:ext cx="9622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BATASAN TENTANG DEFINISI SASTRA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86" y="1533378"/>
            <a:ext cx="9282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seni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ungkapan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spontan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perasaan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mendalam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ekspresi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inspirasi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kehidupan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diwujudkan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keindahan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semua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buku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memuat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perasaan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kemanusiaan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mendalamdan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kekuatan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moral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sentuhan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kesucian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kebebasan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pandangan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memesona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66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3" y="520505"/>
            <a:ext cx="10986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Sastra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adalah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ungkapan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pribadi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manusia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berupa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pengalaman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pemikiran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perasaan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, ide,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semangat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keyakinan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dalam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suatu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gambaran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konkret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membangkitkan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pesona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alat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bahasa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(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Sumardjo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Saini (1988: 3). </a:t>
            </a:r>
            <a:endParaRPr lang="id-ID" sz="36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9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049" y="112542"/>
            <a:ext cx="84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JENIS-JENIS KARYA SASTRA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790" y="1659988"/>
            <a:ext cx="11000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lama,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baru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modern)</a:t>
            </a:r>
          </a:p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Prosa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Prosa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lama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prosa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baru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</a:p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Drama </a:t>
            </a:r>
          </a:p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pementasan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349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532" y="2067951"/>
            <a:ext cx="490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UNSUR-UNSUR DALAM KARYA SASTRA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944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1" y="1181686"/>
            <a:ext cx="101428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Prosa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Unsur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intrinsik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ekstrinsik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Puisi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Unsur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fisik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dan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batin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Drama</a:t>
            </a:r>
          </a:p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Unsur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intrinsik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dan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ekstrinsik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543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47</TotalTime>
  <Words>426</Words>
  <Application>Microsoft Office PowerPoint</Application>
  <PresentationFormat>Widescreen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Aharoni</vt:lpstr>
      <vt:lpstr>Algerian</vt:lpstr>
      <vt:lpstr>Arial</vt:lpstr>
      <vt:lpstr>Calibri</vt:lpstr>
      <vt:lpstr>Calibri Light</vt:lpstr>
      <vt:lpstr>Chiller</vt:lpstr>
      <vt:lpstr>Forte</vt:lpstr>
      <vt:lpstr>Lucida Calligraphy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yang kalian ketahui tentang ini???</vt:lpstr>
      <vt:lpstr>CONTOH PUISI MBELING</vt:lpstr>
      <vt:lpstr>CONTOH PUISI MANTRA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9</cp:revision>
  <dcterms:created xsi:type="dcterms:W3CDTF">2016-10-12T20:29:02Z</dcterms:created>
  <dcterms:modified xsi:type="dcterms:W3CDTF">2016-10-12T21:19:10Z</dcterms:modified>
</cp:coreProperties>
</file>