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53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319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80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7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367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533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287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209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100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868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653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0DA4-3229-43B0-9009-6E59CE70EFF3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14564-8493-434D-B608-53DAE2931A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71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732" y="3376246"/>
            <a:ext cx="9603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APRESIASI DRAMA</a:t>
            </a:r>
            <a:endParaRPr lang="id-ID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71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76049" y="196948"/>
            <a:ext cx="49518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adalah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karya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sastra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bertujuan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menggambarkan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kehidupan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mengemukakan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tikaian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emosi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melalui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lakuan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dialog.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823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9994" y="4853354"/>
            <a:ext cx="10367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sebagai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teks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karya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sastra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Teks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drama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Drama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sebagai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seni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teater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 </a:t>
            </a:r>
            <a:r>
              <a:rPr lang="en-US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Pertunjukkan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drama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030" y="2600132"/>
            <a:ext cx="4009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Pengarang</a:t>
            </a:r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endParaRPr lang="id-ID" sz="4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1322" y="1931776"/>
            <a:ext cx="3277772" cy="204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Aktor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Aktor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&lt;--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58444" y="2391508"/>
            <a:ext cx="360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Pembaca</a:t>
            </a:r>
            <a:endParaRPr lang="id-ID" sz="4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5581" y="338088"/>
            <a:ext cx="86375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BENTUK KOMUNIKASI DRAMA</a:t>
            </a:r>
            <a:endParaRPr lang="id-ID" sz="4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210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22" y="1350498"/>
            <a:ext cx="5233181" cy="48533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6423" y="112542"/>
            <a:ext cx="8074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ISTILAH DALAM DRAMA</a:t>
            </a:r>
            <a:endParaRPr lang="id-ID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79" y="1350499"/>
            <a:ext cx="65133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1. Drama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tradisional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drama yang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lahir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diciptakan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masyarakat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tradisional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Digunakan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untuk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kegiatan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sosial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keagamaan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seperti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menyambut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datanngnya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panen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menyambut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tamu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sarana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ritual,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atau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ungkapan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rasa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syukur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kepada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Tuhan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Contoh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: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wayang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orang,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wayang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kulit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ludruk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ketoprak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lenong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792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66423" y="112542"/>
            <a:ext cx="8074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ISTILAH DALAM DRAMA</a:t>
            </a:r>
            <a:endParaRPr lang="id-ID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79" y="1350499"/>
            <a:ext cx="65133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2. Drama modern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drama yang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lahir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pada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masyarakat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industri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Drama modern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sudah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memasukkan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unsur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teknologi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modern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dalam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penyajiannya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: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tata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busana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tata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rias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tata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panggung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tata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cahaya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yang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dikemas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modern.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Ada yang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menggunakan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film,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animasi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atau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komputer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Dramatisasi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drama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baca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drama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puisi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drama absurd, opera,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sendratari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 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071" y="1350499"/>
            <a:ext cx="5422800" cy="483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1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87790" y="604910"/>
            <a:ext cx="10954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Jenis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Drama </a:t>
            </a: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Berdasarkan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Isi </a:t>
            </a: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atau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Suasana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id-ID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218" y="2897945"/>
            <a:ext cx="96785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tragedi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tragedi-komedi</a:t>
            </a:r>
            <a:endParaRPr lang="id-ID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481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Khusnul</dc:creator>
  <cp:lastModifiedBy>Khusnul</cp:lastModifiedBy>
  <cp:revision>5</cp:revision>
  <dcterms:created xsi:type="dcterms:W3CDTF">2016-10-12T23:17:50Z</dcterms:created>
  <dcterms:modified xsi:type="dcterms:W3CDTF">2016-10-12T23:43:39Z</dcterms:modified>
</cp:coreProperties>
</file>