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6" r:id="rId5"/>
    <p:sldId id="267" r:id="rId6"/>
    <p:sldId id="265" r:id="rId7"/>
    <p:sldId id="257" r:id="rId8"/>
    <p:sldId id="258" r:id="rId9"/>
    <p:sldId id="259" r:id="rId10"/>
    <p:sldId id="260" r:id="rId11"/>
    <p:sldId id="271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668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00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54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723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264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986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119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986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807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731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156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FCF6-7B5C-45C4-BD25-91C503520BD5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B4DAE-A4ED-4F2B-8505-24447FA744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0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1132295">
            <a:off x="4037428" y="3404381"/>
            <a:ext cx="5824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MENGENAL DRAMA</a:t>
            </a:r>
            <a:endParaRPr lang="id-ID" sz="5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5017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275" y="2757268"/>
            <a:ext cx="5646909" cy="41007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9828" y="295422"/>
            <a:ext cx="666808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nsur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teks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drama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ada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terdapat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dialog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antartokoh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ada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diterangkan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di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luar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dialog,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yakni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hal-hal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berkaitan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suasana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pergantian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latar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cerita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pergantian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waktu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Teks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drama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ada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bisa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dipentaskan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ada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bisa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dipentaskan</a:t>
            </a:r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5025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6431" y="2307102"/>
            <a:ext cx="101428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CONTOH KUTIPAN NASKAH DRAMA</a:t>
            </a:r>
            <a:endParaRPr lang="id-ID" sz="6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3096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" y="461890"/>
            <a:ext cx="116480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, </a:t>
            </a:r>
            <a:r>
              <a:rPr lang="en-US" sz="2400" dirty="0" err="1"/>
              <a:t>Hilpan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Anwar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Pak </a:t>
            </a:r>
            <a:r>
              <a:rPr lang="en-US" sz="2400" dirty="0" err="1"/>
              <a:t>Sudi</a:t>
            </a:r>
            <a:r>
              <a:rPr lang="en-US" sz="2400" dirty="0"/>
              <a:t> </a:t>
            </a:r>
            <a:r>
              <a:rPr lang="en-US" sz="2400" dirty="0" err="1"/>
              <a:t>duduk</a:t>
            </a:r>
            <a:r>
              <a:rPr lang="en-US" sz="2400" dirty="0"/>
              <a:t> </a:t>
            </a:r>
            <a:r>
              <a:rPr lang="en-US" sz="2400" dirty="0" err="1"/>
              <a:t>santai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manga di </a:t>
            </a:r>
            <a:r>
              <a:rPr lang="en-US" sz="2400" dirty="0" err="1"/>
              <a:t>depan</a:t>
            </a:r>
            <a:r>
              <a:rPr lang="en-US" sz="2400" dirty="0"/>
              <a:t> </a:t>
            </a:r>
            <a:r>
              <a:rPr lang="en-US" sz="2400" dirty="0" err="1"/>
              <a:t>rumahnya</a:t>
            </a:r>
            <a:r>
              <a:rPr lang="en-US" sz="2400" dirty="0"/>
              <a:t>. </a:t>
            </a:r>
            <a:r>
              <a:rPr lang="en-US" sz="2400" dirty="0" err="1"/>
              <a:t>Mereka</a:t>
            </a:r>
            <a:r>
              <a:rPr lang="en-US" sz="2400" dirty="0"/>
              <a:t> pun </a:t>
            </a:r>
            <a:r>
              <a:rPr lang="en-US" sz="2400" dirty="0" err="1"/>
              <a:t>menghampiri</a:t>
            </a:r>
            <a:r>
              <a:rPr lang="en-US" sz="2400" dirty="0"/>
              <a:t> Pak </a:t>
            </a:r>
            <a:r>
              <a:rPr lang="en-US" sz="2400" dirty="0" err="1"/>
              <a:t>Sudi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/>
              <a:t> </a:t>
            </a:r>
          </a:p>
          <a:p>
            <a:pPr algn="just"/>
            <a:r>
              <a:rPr lang="en-US" sz="2400" dirty="0" err="1"/>
              <a:t>Hilpan</a:t>
            </a:r>
            <a:r>
              <a:rPr lang="en-US" sz="2400" dirty="0"/>
              <a:t>	: “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manga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ditebang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Pak, </a:t>
            </a:r>
          </a:p>
          <a:p>
            <a:pPr algn="just"/>
            <a:r>
              <a:rPr lang="en-US" sz="2400" dirty="0"/>
              <a:t>                  </a:t>
            </a:r>
            <a:r>
              <a:rPr lang="en-US" sz="2400" dirty="0" err="1"/>
              <a:t>supaya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membahayakan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Bapak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/>
              <a:t>                  </a:t>
            </a:r>
            <a:r>
              <a:rPr lang="en-US" sz="2400" dirty="0" err="1"/>
              <a:t>saya</a:t>
            </a:r>
            <a:r>
              <a:rPr lang="en-US" sz="2400" dirty="0"/>
              <a:t>”.</a:t>
            </a:r>
          </a:p>
          <a:p>
            <a:pPr algn="just"/>
            <a:r>
              <a:rPr lang="en-US" sz="2400" dirty="0"/>
              <a:t>Pak </a:t>
            </a:r>
            <a:r>
              <a:rPr lang="en-US" sz="2400" dirty="0" err="1"/>
              <a:t>Sudi</a:t>
            </a:r>
            <a:r>
              <a:rPr lang="en-US" sz="2400" dirty="0"/>
              <a:t>: “Ah,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manga </a:t>
            </a:r>
            <a:r>
              <a:rPr lang="en-US" sz="2400" dirty="0" err="1"/>
              <a:t>berkualitas</a:t>
            </a:r>
            <a:r>
              <a:rPr lang="en-US" sz="2400" dirty="0"/>
              <a:t>, </a:t>
            </a:r>
            <a:r>
              <a:rPr lang="en-US" sz="2400" dirty="0" err="1"/>
              <a:t>Dik,buahnya</a:t>
            </a:r>
            <a:r>
              <a:rPr lang="en-US" sz="2400" dirty="0"/>
              <a:t> </a:t>
            </a:r>
            <a:r>
              <a:rPr lang="en-US" sz="2400" dirty="0" err="1"/>
              <a:t>manis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/>
              <a:t>                  </a:t>
            </a:r>
            <a:r>
              <a:rPr lang="en-US" sz="2400" dirty="0" err="1"/>
              <a:t>besar</a:t>
            </a:r>
            <a:r>
              <a:rPr lang="en-US" sz="2400" dirty="0"/>
              <a:t>. </a:t>
            </a:r>
            <a:r>
              <a:rPr lang="en-US" sz="2400" dirty="0" err="1"/>
              <a:t>Pokoknya</a:t>
            </a:r>
            <a:r>
              <a:rPr lang="en-US" sz="2400" dirty="0"/>
              <a:t>, </a:t>
            </a:r>
            <a:r>
              <a:rPr lang="en-US" sz="2400" dirty="0" err="1"/>
              <a:t>apa</a:t>
            </a:r>
            <a:r>
              <a:rPr lang="en-US" sz="2400" dirty="0"/>
              <a:t> pun yang </a:t>
            </a:r>
            <a:r>
              <a:rPr lang="en-US" sz="2400" dirty="0" err="1"/>
              <a:t>terjadi</a:t>
            </a:r>
            <a:r>
              <a:rPr lang="en-US" sz="2400" dirty="0"/>
              <a:t>, 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sudi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/>
              <a:t>                 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ditebang</a:t>
            </a:r>
            <a:r>
              <a:rPr lang="en-US" sz="2400" dirty="0"/>
              <a:t>!”</a:t>
            </a:r>
          </a:p>
          <a:p>
            <a:pPr algn="just"/>
            <a:r>
              <a:rPr lang="en-US" sz="2400" dirty="0" err="1"/>
              <a:t>Hilpan</a:t>
            </a:r>
            <a:r>
              <a:rPr lang="en-US" sz="2400" dirty="0"/>
              <a:t>	: “Oh </a:t>
            </a:r>
            <a:r>
              <a:rPr lang="en-US" sz="2400" dirty="0" err="1"/>
              <a:t>begitu</a:t>
            </a:r>
            <a:r>
              <a:rPr lang="en-US" sz="2400" dirty="0"/>
              <a:t>…”</a:t>
            </a:r>
          </a:p>
          <a:p>
            <a:pPr algn="just"/>
            <a:r>
              <a:rPr lang="en-US" sz="2400" dirty="0"/>
              <a:t>Anwar	: “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mangga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beli</a:t>
            </a:r>
            <a:r>
              <a:rPr lang="en-US" sz="2400" dirty="0"/>
              <a:t>, Pak,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/>
              <a:t>                 </a:t>
            </a:r>
            <a:r>
              <a:rPr lang="en-US" sz="2400" dirty="0" err="1"/>
              <a:t>nanti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tebang</a:t>
            </a:r>
            <a:r>
              <a:rPr lang="en-US" sz="2400" dirty="0"/>
              <a:t>?’</a:t>
            </a:r>
          </a:p>
          <a:p>
            <a:pPr algn="just"/>
            <a:r>
              <a:rPr lang="en-US" sz="2400" dirty="0"/>
              <a:t>Pak </a:t>
            </a:r>
            <a:r>
              <a:rPr lang="en-US" sz="2400" dirty="0" err="1"/>
              <a:t>Sudi</a:t>
            </a:r>
            <a:r>
              <a:rPr lang="en-US" sz="2400" dirty="0"/>
              <a:t>: “</a:t>
            </a:r>
            <a:r>
              <a:rPr lang="en-US" sz="2400" dirty="0" err="1"/>
              <a:t>Wah</a:t>
            </a:r>
            <a:r>
              <a:rPr lang="en-US" sz="2400" dirty="0"/>
              <a:t>…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begitu</a:t>
            </a:r>
            <a:r>
              <a:rPr lang="en-US" sz="2400" dirty="0"/>
              <a:t>, 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setuju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, </a:t>
            </a:r>
            <a:r>
              <a:rPr lang="en-US" sz="2400" dirty="0" err="1"/>
              <a:t>Dik</a:t>
            </a:r>
            <a:r>
              <a:rPr lang="en-US" sz="2400" dirty="0"/>
              <a:t>”.</a:t>
            </a:r>
          </a:p>
          <a:p>
            <a:pPr algn="just"/>
            <a:r>
              <a:rPr lang="en-US" sz="2400" dirty="0" err="1"/>
              <a:t>Hilpan</a:t>
            </a:r>
            <a:r>
              <a:rPr lang="en-US" sz="2400" dirty="0"/>
              <a:t>	: “</a:t>
            </a:r>
            <a:r>
              <a:rPr lang="en-US" sz="2400" i="1" dirty="0" err="1"/>
              <a:t>Waduh</a:t>
            </a:r>
            <a:r>
              <a:rPr lang="en-US" sz="2400" i="1" dirty="0"/>
              <a:t>, </a:t>
            </a:r>
            <a:r>
              <a:rPr lang="en-US" sz="2400" dirty="0" err="1"/>
              <a:t>tadi</a:t>
            </a:r>
            <a:r>
              <a:rPr lang="en-US" sz="2400" dirty="0"/>
              <a:t> </a:t>
            </a:r>
            <a:r>
              <a:rPr lang="en-US" sz="2400" dirty="0" err="1"/>
              <a:t>Bapak</a:t>
            </a:r>
            <a:r>
              <a:rPr lang="en-US" sz="2400" dirty="0"/>
              <a:t> </a:t>
            </a:r>
            <a:r>
              <a:rPr lang="en-US" sz="2400" dirty="0" err="1"/>
              <a:t>bilang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pun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pohonnya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/>
              <a:t>              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ditebang</a:t>
            </a:r>
            <a:r>
              <a:rPr lang="en-US" sz="2400" dirty="0"/>
              <a:t>.” (</a:t>
            </a:r>
            <a:r>
              <a:rPr lang="en-US" sz="2400" dirty="0" err="1"/>
              <a:t>tersenyum</a:t>
            </a:r>
            <a:r>
              <a:rPr lang="en-US" sz="2400" dirty="0"/>
              <a:t>)</a:t>
            </a:r>
            <a:endParaRPr lang="fi-FI" sz="2400" b="1" dirty="0">
              <a:latin typeface="Arial Narrow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3466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5077" y="1021081"/>
            <a:ext cx="114229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Rika	: “Ini siapa yang meletakkan gelas di sini! Bibiiiiiiii!” </a:t>
            </a:r>
            <a:endParaRPr lang="en-US" sz="2800" dirty="0"/>
          </a:p>
          <a:p>
            <a:r>
              <a:rPr lang="en-US" sz="2800" dirty="0"/>
              <a:t>               </a:t>
            </a:r>
            <a:r>
              <a:rPr lang="id-ID" sz="2800" dirty="0"/>
              <a:t>(marah dan berteriak)</a:t>
            </a:r>
            <a:endParaRPr lang="en-US" sz="2800" dirty="0"/>
          </a:p>
          <a:p>
            <a:r>
              <a:rPr lang="id-ID" sz="2800" dirty="0"/>
              <a:t>Aini	: (Tergopoh-gopoh) “I-iya, Non. Maaf, Non. A-a-ada </a:t>
            </a:r>
            <a:endParaRPr lang="en-US" sz="2800" dirty="0"/>
          </a:p>
          <a:p>
            <a:r>
              <a:rPr lang="en-US" sz="2800" dirty="0"/>
              <a:t>              </a:t>
            </a:r>
            <a:r>
              <a:rPr lang="id-ID" sz="2800" dirty="0"/>
              <a:t>apa, Non? ”</a:t>
            </a:r>
            <a:endParaRPr lang="en-US" sz="2800" dirty="0"/>
          </a:p>
          <a:p>
            <a:r>
              <a:rPr lang="id-ID" sz="2800" dirty="0"/>
              <a:t>Rika	: “Ada apa-ada apa. Kan saya sudah bilang, jangan </a:t>
            </a:r>
            <a:endParaRPr lang="en-US" sz="2800" dirty="0"/>
          </a:p>
          <a:p>
            <a:r>
              <a:rPr lang="en-US" sz="2800" dirty="0"/>
              <a:t>              </a:t>
            </a:r>
            <a:r>
              <a:rPr lang="id-ID" sz="2800" dirty="0"/>
              <a:t>meletakkan gelas atau apa pun sembarangan.”</a:t>
            </a:r>
            <a:endParaRPr lang="en-US" sz="2800" dirty="0"/>
          </a:p>
          <a:p>
            <a:r>
              <a:rPr lang="id-ID" sz="2800" dirty="0"/>
              <a:t>Aini	: “Ta-tapi, Non.”</a:t>
            </a:r>
            <a:endParaRPr lang="en-US" sz="2800" dirty="0"/>
          </a:p>
          <a:p>
            <a:r>
              <a:rPr lang="id-ID" sz="2800" dirty="0"/>
              <a:t>Rika	: “Alah, tapi-tapi. Ngga ada kata tapi.”</a:t>
            </a:r>
            <a:endParaRPr lang="en-US" sz="2800" dirty="0"/>
          </a:p>
          <a:p>
            <a:r>
              <a:rPr lang="id-ID" sz="2800" dirty="0"/>
              <a:t>Yuni	: (menghampiri) “Aduuh, Kakak, suaramu itu ganggu </a:t>
            </a:r>
            <a:endParaRPr lang="en-US" sz="2800" dirty="0"/>
          </a:p>
          <a:p>
            <a:r>
              <a:rPr lang="en-US" sz="2800" dirty="0"/>
              <a:t>              </a:t>
            </a:r>
            <a:r>
              <a:rPr lang="id-ID" sz="2800" dirty="0"/>
              <a:t>orang</a:t>
            </a:r>
            <a:r>
              <a:rPr lang="en-US" sz="2800" dirty="0"/>
              <a:t> </a:t>
            </a:r>
            <a:r>
              <a:rPr lang="id-ID" sz="2800" dirty="0"/>
              <a:t>tidur aja. Ada apa sih ini?”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928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7791" y="990601"/>
            <a:ext cx="110431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Rika	: “Ini si bibi. Naruh gelas sembarangan.”</a:t>
            </a:r>
            <a:endParaRPr lang="en-US" sz="2800" dirty="0"/>
          </a:p>
          <a:p>
            <a:r>
              <a:rPr lang="id-ID" sz="2800" dirty="0"/>
              <a:t>Yuni	: “Oh, gelas itu.” (menunjuk ke atas lemari tv) “itu </a:t>
            </a:r>
            <a:endParaRPr lang="en-US" sz="2800" dirty="0"/>
          </a:p>
          <a:p>
            <a:r>
              <a:rPr lang="en-US" sz="2800" dirty="0"/>
              <a:t>              </a:t>
            </a:r>
            <a:r>
              <a:rPr lang="id-ID" sz="2800" dirty="0"/>
              <a:t>aku yang naruh, Kak. Abis nonton tadi keburu </a:t>
            </a:r>
            <a:endParaRPr lang="en-US" sz="2800" dirty="0"/>
          </a:p>
          <a:p>
            <a:r>
              <a:rPr lang="en-US" sz="2800" dirty="0"/>
              <a:t>              </a:t>
            </a:r>
            <a:r>
              <a:rPr lang="id-ID" sz="2800" dirty="0"/>
              <a:t>ngantuk. Jadi lupa</a:t>
            </a:r>
            <a:r>
              <a:rPr lang="en-US" sz="2800" dirty="0"/>
              <a:t> </a:t>
            </a:r>
            <a:r>
              <a:rPr lang="id-ID" sz="2800" dirty="0"/>
              <a:t>bawa ke belakang. ”</a:t>
            </a:r>
            <a:endParaRPr lang="en-US" sz="2800" dirty="0"/>
          </a:p>
          <a:p>
            <a:r>
              <a:rPr lang="id-ID" sz="2800" dirty="0"/>
              <a:t>Rika	: (wajah memerah karena malu). “I-i-iya meskipun </a:t>
            </a:r>
            <a:endParaRPr lang="en-US" sz="2800" dirty="0"/>
          </a:p>
          <a:p>
            <a:r>
              <a:rPr lang="en-US" sz="2800" dirty="0"/>
              <a:t>              </a:t>
            </a:r>
            <a:r>
              <a:rPr lang="id-ID" sz="2800" dirty="0"/>
              <a:t>begitu. Yaa, harusnya bibi sigap, dong. Langsung </a:t>
            </a:r>
            <a:r>
              <a:rPr lang="en-US" sz="2800" dirty="0"/>
              <a:t>     </a:t>
            </a:r>
          </a:p>
          <a:p>
            <a:r>
              <a:rPr lang="en-US" sz="2800" dirty="0"/>
              <a:t>              </a:t>
            </a:r>
            <a:r>
              <a:rPr lang="id-ID" sz="2800" dirty="0"/>
              <a:t>bawa gelas itu ke belakang.”</a:t>
            </a:r>
            <a:endParaRPr lang="en-US" sz="2800" dirty="0"/>
          </a:p>
          <a:p>
            <a:r>
              <a:rPr lang="id-ID" sz="2800" dirty="0"/>
              <a:t>Yuni	: “Kakak, jangan begitu banget, sih. Kasihan Bibi. </a:t>
            </a:r>
            <a:endParaRPr lang="en-US" sz="2800" dirty="0"/>
          </a:p>
          <a:p>
            <a:r>
              <a:rPr lang="en-US" sz="2800" dirty="0"/>
              <a:t>                </a:t>
            </a:r>
            <a:r>
              <a:rPr lang="id-ID" sz="2800" dirty="0"/>
              <a:t>Kerjaannya,</a:t>
            </a:r>
            <a:r>
              <a:rPr lang="en-US" sz="2800" dirty="0"/>
              <a:t> </a:t>
            </a:r>
            <a:r>
              <a:rPr lang="id-ID" sz="2800" dirty="0"/>
              <a:t>kan banyak. Maafin Yuni, Kak. Ini </a:t>
            </a:r>
            <a:endParaRPr lang="en-US" sz="2800" dirty="0"/>
          </a:p>
          <a:p>
            <a:r>
              <a:rPr lang="en-US" sz="2800" dirty="0"/>
              <a:t>                </a:t>
            </a:r>
            <a:r>
              <a:rPr lang="id-ID" sz="2800" dirty="0"/>
              <a:t>yang salah Yuni, bukan bibi. 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101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3544" y="2333685"/>
            <a:ext cx="83421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latin typeface="Aharoni" panose="02010803020104030203" pitchFamily="2" charset="-79"/>
                <a:cs typeface="Aharoni" panose="02010803020104030203" pitchFamily="2" charset="-79"/>
              </a:rPr>
              <a:t>Drama merupakan cerita yang dipentaskan; suatu cerita yang baru dapat dinikmati apabila sudah “diperagakan”.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205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362200" y="76200"/>
            <a:ext cx="7696200" cy="2209800"/>
          </a:xfrm>
          <a:prstGeom prst="downArrowCallou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JENIS-JENIS DRAMA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2438400"/>
            <a:ext cx="8382000" cy="41148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 MUSIKAL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PANTOMIM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KOMEDI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TRAGEDI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TRAGEDI KOMEDI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DRAMA ABSURD</a:t>
            </a:r>
          </a:p>
        </p:txBody>
      </p:sp>
    </p:spTree>
    <p:extLst>
      <p:ext uri="{BB962C8B-B14F-4D97-AF65-F5344CB8AC3E}">
        <p14:creationId xmlns:p14="http://schemas.microsoft.com/office/powerpoint/2010/main" val="73690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362200" y="76200"/>
            <a:ext cx="7696200" cy="2209800"/>
          </a:xfrm>
          <a:prstGeom prst="downArrowCallou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ISTILAH-ISTILAH DALAM DRAMA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2438400"/>
            <a:ext cx="3810000" cy="41148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Prolog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Dialog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Epilog</a:t>
            </a:r>
          </a:p>
          <a:p>
            <a:pPr marL="342900" indent="-342900" algn="just">
              <a:buAutoNum type="arabicPeriod"/>
            </a:pPr>
            <a:r>
              <a:rPr lang="en-US" sz="4400" b="1" dirty="0" err="1">
                <a:solidFill>
                  <a:schemeClr val="tx1"/>
                </a:solidFill>
              </a:rPr>
              <a:t>Babak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2438400"/>
            <a:ext cx="4114800" cy="41148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r>
              <a:rPr lang="en-US" sz="4400" b="1" dirty="0">
                <a:solidFill>
                  <a:schemeClr val="tx1"/>
                </a:solidFill>
              </a:rPr>
              <a:t>5. </a:t>
            </a:r>
            <a:r>
              <a:rPr lang="en-US" sz="4400" b="1" dirty="0" err="1">
                <a:solidFill>
                  <a:schemeClr val="tx1"/>
                </a:solidFill>
              </a:rPr>
              <a:t>Adegan</a:t>
            </a:r>
            <a:endParaRPr lang="en-US" sz="4400" b="1" dirty="0">
              <a:solidFill>
                <a:schemeClr val="tx1"/>
              </a:solidFill>
            </a:endParaRPr>
          </a:p>
          <a:p>
            <a:pPr marL="342900" indent="-342900" algn="just"/>
            <a:r>
              <a:rPr lang="en-US" sz="4400" b="1" dirty="0">
                <a:solidFill>
                  <a:schemeClr val="tx1"/>
                </a:solidFill>
              </a:rPr>
              <a:t>6. </a:t>
            </a:r>
            <a:r>
              <a:rPr lang="en-US" sz="4400" b="1" dirty="0" err="1">
                <a:solidFill>
                  <a:schemeClr val="tx1"/>
                </a:solidFill>
              </a:rPr>
              <a:t>Solilokui</a:t>
            </a:r>
            <a:endParaRPr lang="en-US" sz="4400" b="1" dirty="0">
              <a:solidFill>
                <a:schemeClr val="tx1"/>
              </a:solidFill>
            </a:endParaRPr>
          </a:p>
          <a:p>
            <a:pPr marL="342900" indent="-342900" algn="just"/>
            <a:r>
              <a:rPr lang="en-US" sz="4400" b="1" dirty="0">
                <a:solidFill>
                  <a:schemeClr val="tx1"/>
                </a:solidFill>
              </a:rPr>
              <a:t>7. Aside</a:t>
            </a:r>
          </a:p>
          <a:p>
            <a:pPr marL="342900" indent="-342900" algn="just"/>
            <a:r>
              <a:rPr lang="en-US" sz="4400" b="1" dirty="0">
                <a:solidFill>
                  <a:schemeClr val="tx1"/>
                </a:solidFill>
              </a:rPr>
              <a:t>8. </a:t>
            </a:r>
            <a:r>
              <a:rPr lang="en-US" sz="4400" b="1" dirty="0" err="1">
                <a:solidFill>
                  <a:schemeClr val="tx1"/>
                </a:solidFill>
              </a:rPr>
              <a:t>Petunjuk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laku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2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FF66"/>
            </a:gs>
            <a:gs pos="83000">
              <a:srgbClr val="FFFF66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209800" y="381000"/>
            <a:ext cx="7696200" cy="2209800"/>
          </a:xfrm>
          <a:prstGeom prst="downArrowCallou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KELENGKAPAN PEMENTASAN DRAMA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7000" y="3048000"/>
            <a:ext cx="6858000" cy="3124200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TATA PANGGUNG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TATA BUSANA/ TATA RIAS</a:t>
            </a:r>
          </a:p>
          <a:p>
            <a:pPr marL="342900" indent="-342900" algn="just">
              <a:buAutoNum type="arabicPeriod"/>
            </a:pPr>
            <a:r>
              <a:rPr lang="en-US" sz="4400" b="1" dirty="0">
                <a:solidFill>
                  <a:schemeClr val="tx1"/>
                </a:solidFill>
              </a:rPr>
              <a:t>TATA LAMPU</a:t>
            </a:r>
          </a:p>
        </p:txBody>
      </p:sp>
    </p:spTree>
    <p:extLst>
      <p:ext uri="{BB962C8B-B14F-4D97-AF65-F5344CB8AC3E}">
        <p14:creationId xmlns:p14="http://schemas.microsoft.com/office/powerpoint/2010/main" val="350423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498"/>
            <a:ext cx="9411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UNSUR-UNSUR DRAMA</a:t>
            </a:r>
            <a:endParaRPr lang="id-ID" sz="54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1759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8635" y="450166"/>
            <a:ext cx="9425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UNSUR-UNSUR DRAMA SEBAGAI SENI PERTUNJUKKAN </a:t>
            </a:r>
            <a:endParaRPr lang="id-ID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806" y="2293034"/>
            <a:ext cx="105085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Plot</a:t>
            </a:r>
          </a:p>
          <a:p>
            <a:pPr marL="342900" indent="-342900">
              <a:buAutoNum type="arabicPeriod"/>
            </a:pPr>
            <a:r>
              <a:rPr lang="en-US" sz="4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Karakterisasi</a:t>
            </a:r>
            <a:endParaRPr lang="en-US" sz="4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Dialog</a:t>
            </a:r>
          </a:p>
          <a:p>
            <a:pPr marL="342900" indent="-342900">
              <a:buAutoNum type="arabicPeriod"/>
            </a:pPr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Tata </a:t>
            </a:r>
            <a:r>
              <a:rPr lang="en-US" sz="4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artistik</a:t>
            </a:r>
            <a:endParaRPr lang="en-US" sz="4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4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Gerak</a:t>
            </a:r>
            <a:endParaRPr lang="id-ID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30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572"/>
            <a:ext cx="5798901" cy="5542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8901" y="797528"/>
            <a:ext cx="62571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Plot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karakter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didasarkan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penjelasan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pencerita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tetapi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dibentuk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oleh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dialog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gerak</a:t>
            </a:r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Dialog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gerak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merupakan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unsur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utama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dominan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pertunjukkan</a:t>
            </a:r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Tata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artistik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mencakup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tata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busana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tata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rias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tata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lampu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tata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ruang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tata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panggung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endParaRPr lang="id-ID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666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01" y="271169"/>
            <a:ext cx="5502447" cy="6171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05378" y="309489"/>
            <a:ext cx="580995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Unsur-unsur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teks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drama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hampir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sama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seperti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prosa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Tema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Tokoh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Penokohan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Watak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Perwatakan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Plot</a:t>
            </a:r>
          </a:p>
          <a:p>
            <a:pPr marL="342900" indent="-342900">
              <a:buAutoNum type="arabicPeriod"/>
            </a:pP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Latar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Gaya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bahasa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AutoNum type="arabicPeriod"/>
            </a:pP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Amanat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3500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218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Aharoni</vt:lpstr>
      <vt:lpstr>Arial</vt:lpstr>
      <vt:lpstr>Arial Narrow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Khusnul</dc:creator>
  <cp:lastModifiedBy>Khusnul</cp:lastModifiedBy>
  <cp:revision>6</cp:revision>
  <dcterms:created xsi:type="dcterms:W3CDTF">2016-10-12T23:01:09Z</dcterms:created>
  <dcterms:modified xsi:type="dcterms:W3CDTF">2016-10-22T04:03:28Z</dcterms:modified>
</cp:coreProperties>
</file>