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787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348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9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548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061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23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28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14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459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44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0366D-42A4-413F-B7CD-222008AD67E9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923B-06F6-4AA0-B5C1-471F7E81F3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582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3716" y="1519310"/>
            <a:ext cx="9509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MENGAPRESIASI DRAMA ANAK</a:t>
            </a:r>
            <a:endParaRPr lang="id-ID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998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3" y="0"/>
            <a:ext cx="1124008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Unsur-unsur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film: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Sutradara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Penulis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skenario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Penata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fotografi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Penyunting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Penata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artistik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Penata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suara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Penata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musik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0" indent="-742950">
              <a:buAutoNum type="arabicPeriod"/>
            </a:pP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Pemeran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0105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370" y="412683"/>
            <a:ext cx="1139483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Hambatan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apresiasi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film:</a:t>
            </a:r>
          </a:p>
          <a:p>
            <a:pPr lvl="0"/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Penolakan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film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tertentu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berprasangka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film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tertentu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terlebih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dahulu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memperlihatkan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sikap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suka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Terlalau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merespons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bagian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film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daripada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keseluruhannya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Faktor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subjektif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melahirkan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harapan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terlalu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besar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terhadap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sebuah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film yang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belum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dilihat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Gangguan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internal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Gangguan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eksternal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AutoNum type="arabicPeriod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Pengubahan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format</a:t>
            </a:r>
            <a:endParaRPr lang="id-ID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/>
              <a:t>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28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289" y="253219"/>
            <a:ext cx="1005371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Tahap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apresiasi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film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Diawali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terlebih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dahulu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mengetahui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nilai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terkandung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film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tersebut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seperti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nilai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hiburan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pendidikan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artistic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dimiliki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film. 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Setelah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mendapatkan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nilai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barulah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kemudian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masuk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kepada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inti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apresiasi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yaitu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pemahaman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penikmatan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penghargaan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Pemahaman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berkaitan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keterlibatan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emosional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pikiran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Penikmatan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berhubungan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tingkat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mengagumi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penguasaan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pembuatan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berkarya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Penghargaan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mempermasalahkan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menemukan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hubungan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pengalaman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didapat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karya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film,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pengalaman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dikehidupan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nyata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dihadapi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).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814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362200" y="76200"/>
            <a:ext cx="7696200" cy="2209800"/>
          </a:xfrm>
          <a:prstGeom prst="downArrow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JENIS-JENIS DRAMA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2438400"/>
            <a:ext cx="8382000" cy="41148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 MUSIKAL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PANTOMIM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KOMEDI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TRAGEDI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TRAGEDI KOMEDI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ABSURD</a:t>
            </a:r>
          </a:p>
        </p:txBody>
      </p:sp>
    </p:spTree>
    <p:extLst>
      <p:ext uri="{BB962C8B-B14F-4D97-AF65-F5344CB8AC3E}">
        <p14:creationId xmlns:p14="http://schemas.microsoft.com/office/powerpoint/2010/main" val="112269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502" y="605901"/>
            <a:ext cx="111275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Tragedi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tragedi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drama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menampilkan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sebuah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aksi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heroik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lengkap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juga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menampilkan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tokoh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aksinya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menggunakan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bahasa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naratif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disampaikan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perasaan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iba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perasaan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takut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berujung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terbebasnya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perasaan-perasaan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itu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umumnya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tragedi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melibatkan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dua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macam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ironic.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Tindakan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Ironic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bawah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sadar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Tindakan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Ironic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bawah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sadar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beberapa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konsekuensi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yaitu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sikap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berlawanan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lebih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kurang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apa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aktor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maksudkan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Perkataan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ironic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bawah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sadar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Kata-kata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aktor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mengandung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arti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satu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hal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dirinya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tapi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lebih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amat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berarti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bagi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penonton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128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775" y="464234"/>
            <a:ext cx="111275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drama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dimaksudkan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membawakan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humoris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dimaksudkan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menghibur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penonton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Biasanya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dipentaskan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oleh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kaum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primitif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pertanda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pergantian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musim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dingin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musim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semi,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pertanda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pesta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pernikahan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mementaskan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kisah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happy </a:t>
            </a:r>
            <a:r>
              <a:rPr lang="en-US" sz="24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ending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drama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membuat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penonton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tertawa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Umumnya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menampilkan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pementasan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berawal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kesedihan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menjadi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kebahagiaan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sifatnya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menghibur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penonton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garis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besar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dibagi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klasifikasi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satir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satir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mengemas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kebodohan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sifat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buruk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menertawakan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suatu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keadaan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sz="24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romantis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romantis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lebih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menekankan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sepasang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kekasih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orang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menyenangkan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membuat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penonton</a:t>
            </a:r>
            <a:r>
              <a:rPr lang="en-U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bersimpati</a:t>
            </a:r>
            <a:r>
              <a:rPr lang="en-US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82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545" y="851590"/>
            <a:ext cx="117324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Tragicomedy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Menggunakan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pemandangan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komik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berlebihan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800" i="1" dirty="0">
                <a:latin typeface="Aharoni" panose="02010803020104030203" pitchFamily="2" charset="-79"/>
                <a:cs typeface="Aharoni" panose="02010803020104030203" pitchFamily="2" charset="-79"/>
              </a:rPr>
              <a:t>extravagant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menggambarkan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kisah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absurd,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dunia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masuk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akal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. 	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Kata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tragikomedi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digunakan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menunjukan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terlihat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seperti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tragis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tapi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akhirnya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bahagia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mengkombinasikan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kisah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tragis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pemandangan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komik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animasi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).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mengkombinasikan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kisah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sedih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/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derita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sebuah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tragedi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situasi-situasi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memungkinkan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karakter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heroik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dialog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lucu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komedi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32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609" y="618978"/>
            <a:ext cx="1112754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Unsur-unsur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tersebut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berikut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Text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dialogue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monologue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plot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alur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setting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latar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stage direction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pengarah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panggung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Transformation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Transformasi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Directing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sutradara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		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stage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panggung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props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perlengkapan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pentas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lighting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pencahayaan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Performance /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pementasan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Actors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Aktor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Methods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Metode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facial expressions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ekpresi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wajah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gestures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gerak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tubuh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language /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bahasa</a:t>
            </a:r>
            <a:endParaRPr lang="id-ID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33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46" y="1266092"/>
            <a:ext cx="80185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APRESIASI FILM</a:t>
            </a:r>
            <a:endParaRPr lang="id-ID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678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301" y="1225689"/>
            <a:ext cx="111275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ilm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serta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merta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dianggap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karya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seni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melainkan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hanya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dianggap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tiruan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mekanis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kenyataan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sarana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memproduksi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karya-karya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seni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telah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seperti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contohnya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teater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Namun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kemudian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seiring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perkembangannya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akhirnya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diakui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seni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karena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pencapaian-pencapaian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perjalanan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sejarahnya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. Hal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juga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kemudian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diperkuat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lahirnya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seniman-seniman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berbagai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negara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3600" dirty="0" err="1">
                <a:latin typeface="Aharoni" panose="02010803020104030203" pitchFamily="2" charset="-79"/>
                <a:cs typeface="Aharoni" panose="02010803020104030203" pitchFamily="2" charset="-79"/>
              </a:rPr>
              <a:t>dunia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013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8295" y="2124221"/>
            <a:ext cx="111275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KATEGORI FILM:</a:t>
            </a:r>
            <a:endParaRPr lang="id-ID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0" indent="-857250">
              <a:buFont typeface="Wingdings" panose="05000000000000000000" pitchFamily="2" charset="2"/>
              <a:buChar char="q"/>
            </a:pP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cerita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0" indent="-857250">
              <a:buFont typeface="Wingdings" panose="05000000000000000000" pitchFamily="2" charset="2"/>
              <a:buChar char="q"/>
            </a:pP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5400" dirty="0" err="1">
                <a:latin typeface="Aharoni" panose="02010803020104030203" pitchFamily="2" charset="-79"/>
                <a:cs typeface="Aharoni" panose="02010803020104030203" pitchFamily="2" charset="-79"/>
              </a:rPr>
              <a:t>noncerita</a:t>
            </a: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0" indent="-857250">
              <a:buFont typeface="Wingdings" panose="05000000000000000000" pitchFamily="2" charset="2"/>
              <a:buChar char="q"/>
            </a:pP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eksperimental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57250" lvl="0" indent="-857250">
              <a:buFont typeface="Wingdings" panose="05000000000000000000" pitchFamily="2" charset="2"/>
              <a:buChar char="q"/>
            </a:pP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Film </a:t>
            </a:r>
            <a:r>
              <a:rPr lang="en-US" sz="5400" dirty="0" err="1">
                <a:latin typeface="Aharoni" panose="02010803020104030203" pitchFamily="2" charset="-79"/>
                <a:cs typeface="Aharoni" panose="02010803020104030203" pitchFamily="2" charset="-79"/>
              </a:rPr>
              <a:t>animasi</a:t>
            </a:r>
            <a:endParaRPr lang="id-ID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400" dirty="0"/>
              <a:t> 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5839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505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Khusnul</cp:lastModifiedBy>
  <cp:revision>8</cp:revision>
  <dcterms:created xsi:type="dcterms:W3CDTF">2016-10-22T04:04:09Z</dcterms:created>
  <dcterms:modified xsi:type="dcterms:W3CDTF">2016-10-22T07:35:22Z</dcterms:modified>
</cp:coreProperties>
</file>