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4" r:id="rId5"/>
    <p:sldId id="266" r:id="rId6"/>
    <p:sldId id="256" r:id="rId7"/>
    <p:sldId id="257" r:id="rId8"/>
    <p:sldId id="26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052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175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210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35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35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90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87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05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68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7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70A9-C151-4FDD-9D86-8E30EDB8B43E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D706-DA46-4CE8-A7BB-287555161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49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9" y="211015"/>
            <a:ext cx="104804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KONSEP PENGAJARAN APRESIASI DRAMA</a:t>
            </a:r>
            <a:endParaRPr lang="id-ID" sz="6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259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275" y="689913"/>
            <a:ext cx="84124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implementasi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role play,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harus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dilakukan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lain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Menyajikan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membantu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memilih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situasi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rmain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tepat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Membangun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suasana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mendukung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yang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mendorong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bertindak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“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seolah-olah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”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tanpa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perasaan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malu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Mengelola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situasi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bermain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sebaik-baiknya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mendorong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timbulnya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spontanitas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belajar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Mengajarakan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ketrampilan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mengobservasi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efektif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menafsirkan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tepat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mereka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lihat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dengarkan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876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2695" y="225678"/>
            <a:ext cx="977704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Langkah-langkah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Guru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menyusun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menyiapkan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skenario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ditampilkan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Menunjuk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mempelajari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skenario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dua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sebelum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KBM.</a:t>
            </a:r>
          </a:p>
          <a:p>
            <a:pPr marL="342900" lvl="0" indent="-342900"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Guru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membentuk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anggotanya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5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orang.</a:t>
            </a: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penjelasan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tentang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kompetensi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ingin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dicapai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Memanggil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para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sudah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ditunjuk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melakonkan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skenario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sudah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dipersiapkan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Masing-masing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dukuk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dikelompoknya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sambil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memerhatikan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skanario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sedang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diperagakan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Setelah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dipentaskan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masing-masing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diberikan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kertas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lembar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kerja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membahas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Masing-masing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menyampaikan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kesimpulannya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Guru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kesimpulan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umum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Evaluasi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Penutup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/>
              <a:t> </a:t>
            </a:r>
            <a:endParaRPr lang="id-ID" sz="1600" dirty="0"/>
          </a:p>
          <a:p>
            <a:r>
              <a:rPr lang="en-US" dirty="0"/>
              <a:t> 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03728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867" y="436693"/>
            <a:ext cx="116450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Tugas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Berdasarkan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Drama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Menggunakan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stimulus yang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menarik</a:t>
            </a:r>
            <a:endParaRPr lang="en-US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Mengembangkan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ketrampilan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bermain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drama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seperti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kursi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panas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meminta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berakting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karakter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menjawab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pertanyaan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koridor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mengeksplorasi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keasyikan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karakter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menggali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pikiran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lalu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pemanasan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menstimulasi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tugas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Tampil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pemirsa</a:t>
            </a:r>
            <a:endParaRPr lang="id-ID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593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8" y="126609"/>
            <a:ext cx="1159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Masih</a:t>
            </a:r>
            <a:r>
              <a:rPr lang="en-US" sz="4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ingat</a:t>
            </a:r>
            <a:r>
              <a:rPr lang="en-US" sz="4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4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4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drama?</a:t>
            </a:r>
            <a:endParaRPr lang="id-ID" sz="4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113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2" y="717452"/>
            <a:ext cx="7948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Drama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satu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sastra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mengandalkan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kata-kata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berbentuk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dialogis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apakah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bersifat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dialog,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monolog,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bahkan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bisikan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dipentaskan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aktor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pementasannya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dilengkapi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panggung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alat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peraga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pemandangan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pencahayaan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34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62200" y="76200"/>
            <a:ext cx="7696200" cy="2209800"/>
          </a:xfrm>
          <a:prstGeom prst="downArrowCallou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JENIS-JENIS DRAMA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438400"/>
            <a:ext cx="8382000" cy="41148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4400" b="1" dirty="0">
                <a:solidFill>
                  <a:schemeClr val="tx1"/>
                </a:solidFill>
              </a:rPr>
              <a:t>DRAMA  MUSIKAL</a:t>
            </a:r>
          </a:p>
          <a:p>
            <a:pPr marL="342900" indent="-342900" algn="just">
              <a:buAutoNum type="arabicPeriod"/>
            </a:pPr>
            <a:r>
              <a:rPr lang="en-US" sz="4400" b="1" dirty="0">
                <a:solidFill>
                  <a:schemeClr val="tx1"/>
                </a:solidFill>
              </a:rPr>
              <a:t>DRAMA PANTOMIM</a:t>
            </a:r>
          </a:p>
          <a:p>
            <a:pPr marL="342900" indent="-342900" algn="just">
              <a:buAutoNum type="arabicPeriod"/>
            </a:pPr>
            <a:r>
              <a:rPr lang="en-US" sz="4400" b="1" dirty="0">
                <a:solidFill>
                  <a:schemeClr val="tx1"/>
                </a:solidFill>
              </a:rPr>
              <a:t>DRAMA KOMEDI</a:t>
            </a:r>
          </a:p>
          <a:p>
            <a:pPr marL="342900" indent="-342900" algn="just">
              <a:buAutoNum type="arabicPeriod"/>
            </a:pPr>
            <a:r>
              <a:rPr lang="en-US" sz="4400" b="1" dirty="0">
                <a:solidFill>
                  <a:schemeClr val="tx1"/>
                </a:solidFill>
              </a:rPr>
              <a:t>DRAMA TRAGEDI</a:t>
            </a:r>
          </a:p>
          <a:p>
            <a:pPr marL="342900" indent="-342900" algn="just">
              <a:buAutoNum type="arabicPeriod"/>
            </a:pPr>
            <a:r>
              <a:rPr lang="en-US" sz="4400" b="1" dirty="0">
                <a:solidFill>
                  <a:schemeClr val="tx1"/>
                </a:solidFill>
              </a:rPr>
              <a:t>DRAMA TRAGEDI KOMEDI</a:t>
            </a:r>
          </a:p>
          <a:p>
            <a:pPr marL="342900" indent="-342900" algn="just">
              <a:buAutoNum type="arabicPeriod"/>
            </a:pPr>
            <a:r>
              <a:rPr lang="en-US" sz="4400" b="1" dirty="0">
                <a:solidFill>
                  <a:schemeClr val="tx1"/>
                </a:solidFill>
              </a:rPr>
              <a:t>DRAMA ABSURD</a:t>
            </a:r>
          </a:p>
        </p:txBody>
      </p:sp>
    </p:spTree>
    <p:extLst>
      <p:ext uri="{BB962C8B-B14F-4D97-AF65-F5344CB8AC3E}">
        <p14:creationId xmlns:p14="http://schemas.microsoft.com/office/powerpoint/2010/main" val="44631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1111348"/>
            <a:ext cx="8665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METODE PENGAJARAN DRAMA</a:t>
            </a:r>
            <a:endParaRPr lang="id-ID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496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1" y="563303"/>
            <a:ext cx="8563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Metode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Kontekstual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Contextual 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Teaching and </a:t>
            </a:r>
            <a:r>
              <a:rPr lang="en-US" sz="3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Learnig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(CTL)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memiliki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tujuh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elemen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penting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inquiry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, questioning, </a:t>
            </a:r>
            <a:r>
              <a:rPr lang="en-US" sz="3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contructivism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, modeling, learning community, authentic </a:t>
            </a:r>
            <a:r>
              <a:rPr lang="en-US" sz="3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assesment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reflection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13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908" y="197542"/>
            <a:ext cx="88860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Role Playing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kesempatan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siswa-siswi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praktik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menempatkan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diri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mereka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peran-peran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situasi-situasi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meningkatkan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kesadaran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nilai-nilai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keyakinan-keyakinan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mereka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orang lain.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Pelajar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mencoba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mengekspresikan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hubungan-hubungan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antarmanusia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memperagakannya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bekerja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mendiskusikannya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sehingga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bersama-sama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pelajar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mengeksplorasi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perasaan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sikap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berbagai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strategi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pemecahan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masalah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007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1847" y="788385"/>
            <a:ext cx="92953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Proses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model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diharapkan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melibatkan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anak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pelakon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sehingga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pengertian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pengetahuan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melalui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lakon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mampu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mewujudkan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role play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menunjukan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bahwa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mampu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memahami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sempurna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karena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role play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bersifat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menyeluruh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yakni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tata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ekspresi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nilai-nilai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456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6172" y="0"/>
            <a:ext cx="741070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Langkah-langkah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pokok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role playing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lain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Memilih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situasi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bermain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Memperisapkan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lvl="0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bermain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Memilih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peserta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pemain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Mempersiapkan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penonton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Memainkan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6.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Mendiskusikan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mengevaluasi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bermain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3667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470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8</cp:revision>
  <dcterms:created xsi:type="dcterms:W3CDTF">2016-10-22T04:09:10Z</dcterms:created>
  <dcterms:modified xsi:type="dcterms:W3CDTF">2016-10-22T07:15:51Z</dcterms:modified>
</cp:coreProperties>
</file>