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81" r:id="rId4"/>
    <p:sldId id="27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80" r:id="rId15"/>
    <p:sldId id="273" r:id="rId16"/>
    <p:sldId id="278" r:id="rId17"/>
    <p:sldId id="279" r:id="rId18"/>
    <p:sldId id="276" r:id="rId19"/>
    <p:sldId id="277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F5C42-07CE-4B4F-8A23-F67261960D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3E5BE80-14A2-4CE3-BD1F-6153E86D82D8}">
      <dgm:prSet phldrT="[Text]" custT="1"/>
      <dgm:spPr>
        <a:solidFill>
          <a:schemeClr val="bg1"/>
        </a:solidFill>
      </dgm:spPr>
      <dgm:t>
        <a:bodyPr/>
        <a:lstStyle/>
        <a:p>
          <a:r>
            <a:rPr lang="id-ID" sz="4800" dirty="0" smtClean="0">
              <a:solidFill>
                <a:schemeClr val="tx1"/>
              </a:solidFill>
            </a:rPr>
            <a:t>Empat baris</a:t>
          </a:r>
        </a:p>
        <a:p>
          <a:r>
            <a:rPr lang="id-ID" sz="4800" dirty="0" smtClean="0">
              <a:solidFill>
                <a:schemeClr val="tx1"/>
              </a:solidFill>
            </a:rPr>
            <a:t>8—12 suku kata</a:t>
          </a:r>
        </a:p>
      </dgm:t>
    </dgm:pt>
    <dgm:pt modelId="{80483781-257B-4DDA-A36B-0377497116C2}" type="parTrans" cxnId="{A8E11DD0-160C-4BA5-B522-91453FCAA4E1}">
      <dgm:prSet/>
      <dgm:spPr/>
      <dgm:t>
        <a:bodyPr/>
        <a:lstStyle/>
        <a:p>
          <a:endParaRPr lang="id-ID"/>
        </a:p>
      </dgm:t>
    </dgm:pt>
    <dgm:pt modelId="{5F01D270-02CA-437F-9941-1D1A3DE48B9E}" type="sibTrans" cxnId="{A8E11DD0-160C-4BA5-B522-91453FCAA4E1}">
      <dgm:prSet/>
      <dgm:spPr/>
      <dgm:t>
        <a:bodyPr/>
        <a:lstStyle/>
        <a:p>
          <a:endParaRPr lang="id-ID"/>
        </a:p>
      </dgm:t>
    </dgm:pt>
    <dgm:pt modelId="{4A13BD41-511D-488A-B2A1-91018F183DC9}">
      <dgm:prSet phldrT="[Text]" custT="1"/>
      <dgm:spPr>
        <a:solidFill>
          <a:schemeClr val="bg1"/>
        </a:solidFill>
      </dgm:spPr>
      <dgm:t>
        <a:bodyPr/>
        <a:lstStyle/>
        <a:p>
          <a:r>
            <a:rPr lang="id-ID" sz="6000" dirty="0" smtClean="0">
              <a:solidFill>
                <a:schemeClr val="tx1"/>
              </a:solidFill>
            </a:rPr>
            <a:t>Sampiran dan Isi</a:t>
          </a:r>
          <a:endParaRPr lang="id-ID" sz="6000" dirty="0">
            <a:solidFill>
              <a:schemeClr val="tx1"/>
            </a:solidFill>
          </a:endParaRPr>
        </a:p>
      </dgm:t>
    </dgm:pt>
    <dgm:pt modelId="{5E9195BE-9731-4524-884F-14410657152C}" type="parTrans" cxnId="{7F31DECF-2672-4DE5-BB8C-2613FE2334B9}">
      <dgm:prSet/>
      <dgm:spPr/>
      <dgm:t>
        <a:bodyPr/>
        <a:lstStyle/>
        <a:p>
          <a:endParaRPr lang="id-ID"/>
        </a:p>
      </dgm:t>
    </dgm:pt>
    <dgm:pt modelId="{9DD87E10-EFC0-4187-A06F-88D32050F3E3}" type="sibTrans" cxnId="{7F31DECF-2672-4DE5-BB8C-2613FE2334B9}">
      <dgm:prSet/>
      <dgm:spPr/>
      <dgm:t>
        <a:bodyPr/>
        <a:lstStyle/>
        <a:p>
          <a:endParaRPr lang="id-ID"/>
        </a:p>
      </dgm:t>
    </dgm:pt>
    <dgm:pt modelId="{7FF7D6B3-F523-4A02-B5B0-80BA0A9776A1}">
      <dgm:prSet phldrT="[Text]" custT="1"/>
      <dgm:spPr>
        <a:solidFill>
          <a:schemeClr val="bg1"/>
        </a:solidFill>
      </dgm:spPr>
      <dgm:t>
        <a:bodyPr/>
        <a:lstStyle/>
        <a:p>
          <a:r>
            <a:rPr lang="id-ID" sz="6600" dirty="0" smtClean="0">
              <a:solidFill>
                <a:schemeClr val="tx1"/>
              </a:solidFill>
            </a:rPr>
            <a:t>Rima: abab</a:t>
          </a:r>
          <a:endParaRPr lang="id-ID" sz="6600" dirty="0">
            <a:solidFill>
              <a:schemeClr val="tx1"/>
            </a:solidFill>
          </a:endParaRPr>
        </a:p>
      </dgm:t>
    </dgm:pt>
    <dgm:pt modelId="{0217A3B9-23C4-49B9-B721-9480E32373AA}" type="parTrans" cxnId="{1D86080F-6737-4858-937A-4C81BCB371C6}">
      <dgm:prSet/>
      <dgm:spPr/>
      <dgm:t>
        <a:bodyPr/>
        <a:lstStyle/>
        <a:p>
          <a:endParaRPr lang="id-ID"/>
        </a:p>
      </dgm:t>
    </dgm:pt>
    <dgm:pt modelId="{46A83385-B8A9-407C-9957-5A921745D2EF}" type="sibTrans" cxnId="{1D86080F-6737-4858-937A-4C81BCB371C6}">
      <dgm:prSet/>
      <dgm:spPr/>
      <dgm:t>
        <a:bodyPr/>
        <a:lstStyle/>
        <a:p>
          <a:endParaRPr lang="id-ID"/>
        </a:p>
      </dgm:t>
    </dgm:pt>
    <dgm:pt modelId="{561AFA5F-67DB-437C-A6E6-0AC8942E7519}" type="pres">
      <dgm:prSet presAssocID="{83CF5C42-07CE-4B4F-8A23-F67261960D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2FA8D5D-B8C2-43FE-AD5C-D9BC229CAF11}" type="pres">
      <dgm:prSet presAssocID="{23E5BE80-14A2-4CE3-BD1F-6153E86D82D8}" presName="parentLin" presStyleCnt="0"/>
      <dgm:spPr/>
    </dgm:pt>
    <dgm:pt modelId="{1FB6FA17-8370-4397-9F18-4675797E2799}" type="pres">
      <dgm:prSet presAssocID="{23E5BE80-14A2-4CE3-BD1F-6153E86D82D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CCB6D53D-4EF6-44EF-9EA2-04ABFC5ABBB7}" type="pres">
      <dgm:prSet presAssocID="{23E5BE80-14A2-4CE3-BD1F-6153E86D82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9FAD2D-FD89-4997-AB03-E8115EF637BE}" type="pres">
      <dgm:prSet presAssocID="{23E5BE80-14A2-4CE3-BD1F-6153E86D82D8}" presName="negativeSpace" presStyleCnt="0"/>
      <dgm:spPr/>
    </dgm:pt>
    <dgm:pt modelId="{E53345CF-4688-4EA9-960A-CA0DC19604C0}" type="pres">
      <dgm:prSet presAssocID="{23E5BE80-14A2-4CE3-BD1F-6153E86D82D8}" presName="childText" presStyleLbl="conFgAcc1" presStyleIdx="0" presStyleCnt="3">
        <dgm:presLayoutVars>
          <dgm:bulletEnabled val="1"/>
        </dgm:presLayoutVars>
      </dgm:prSet>
      <dgm:spPr/>
    </dgm:pt>
    <dgm:pt modelId="{5E33398B-C122-4806-9A65-60573FAD7216}" type="pres">
      <dgm:prSet presAssocID="{5F01D270-02CA-437F-9941-1D1A3DE48B9E}" presName="spaceBetweenRectangles" presStyleCnt="0"/>
      <dgm:spPr/>
    </dgm:pt>
    <dgm:pt modelId="{A96FFDF3-ED18-4161-97B4-21DF63B3F24C}" type="pres">
      <dgm:prSet presAssocID="{4A13BD41-511D-488A-B2A1-91018F183DC9}" presName="parentLin" presStyleCnt="0"/>
      <dgm:spPr/>
    </dgm:pt>
    <dgm:pt modelId="{918EFEF6-E20B-4450-ADE8-255D08210396}" type="pres">
      <dgm:prSet presAssocID="{4A13BD41-511D-488A-B2A1-91018F183DC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CDDA35C-5BA3-4419-8902-54617BE7B1F1}" type="pres">
      <dgm:prSet presAssocID="{4A13BD41-511D-488A-B2A1-91018F183D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3767E6-47A5-4EE1-9944-EFE98F2C9144}" type="pres">
      <dgm:prSet presAssocID="{4A13BD41-511D-488A-B2A1-91018F183DC9}" presName="negativeSpace" presStyleCnt="0"/>
      <dgm:spPr/>
    </dgm:pt>
    <dgm:pt modelId="{859F7E82-6F47-4FE5-B795-CD39E40EB314}" type="pres">
      <dgm:prSet presAssocID="{4A13BD41-511D-488A-B2A1-91018F183DC9}" presName="childText" presStyleLbl="conFgAcc1" presStyleIdx="1" presStyleCnt="3">
        <dgm:presLayoutVars>
          <dgm:bulletEnabled val="1"/>
        </dgm:presLayoutVars>
      </dgm:prSet>
      <dgm:spPr/>
    </dgm:pt>
    <dgm:pt modelId="{4570195E-7D5F-46C9-B240-9F606756D7BB}" type="pres">
      <dgm:prSet presAssocID="{9DD87E10-EFC0-4187-A06F-88D32050F3E3}" presName="spaceBetweenRectangles" presStyleCnt="0"/>
      <dgm:spPr/>
    </dgm:pt>
    <dgm:pt modelId="{810EA8A8-839D-4A32-BD17-1ECB070582B8}" type="pres">
      <dgm:prSet presAssocID="{7FF7D6B3-F523-4A02-B5B0-80BA0A9776A1}" presName="parentLin" presStyleCnt="0"/>
      <dgm:spPr/>
    </dgm:pt>
    <dgm:pt modelId="{3DF926C8-7CF7-475B-B1F8-798696F8CBAF}" type="pres">
      <dgm:prSet presAssocID="{7FF7D6B3-F523-4A02-B5B0-80BA0A9776A1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F643E9A8-E422-475B-9F3E-1054312EA22D}" type="pres">
      <dgm:prSet presAssocID="{7FF7D6B3-F523-4A02-B5B0-80BA0A9776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F3FCE4-B770-4C25-B4E3-5463EA2ECF87}" type="pres">
      <dgm:prSet presAssocID="{7FF7D6B3-F523-4A02-B5B0-80BA0A9776A1}" presName="negativeSpace" presStyleCnt="0"/>
      <dgm:spPr/>
    </dgm:pt>
    <dgm:pt modelId="{267D83EA-3551-4EBA-AFE2-D2D6C5B27DB7}" type="pres">
      <dgm:prSet presAssocID="{7FF7D6B3-F523-4A02-B5B0-80BA0A9776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F9B5F5-3ADF-4F9E-808E-C973A3D7CB6A}" type="presOf" srcId="{83CF5C42-07CE-4B4F-8A23-F67261960DFB}" destId="{561AFA5F-67DB-437C-A6E6-0AC8942E7519}" srcOrd="0" destOrd="0" presId="urn:microsoft.com/office/officeart/2005/8/layout/list1"/>
    <dgm:cxn modelId="{A8E11DD0-160C-4BA5-B522-91453FCAA4E1}" srcId="{83CF5C42-07CE-4B4F-8A23-F67261960DFB}" destId="{23E5BE80-14A2-4CE3-BD1F-6153E86D82D8}" srcOrd="0" destOrd="0" parTransId="{80483781-257B-4DDA-A36B-0377497116C2}" sibTransId="{5F01D270-02CA-437F-9941-1D1A3DE48B9E}"/>
    <dgm:cxn modelId="{4DEA36CA-33A6-43FC-99F1-2B42DA9A85BA}" type="presOf" srcId="{23E5BE80-14A2-4CE3-BD1F-6153E86D82D8}" destId="{CCB6D53D-4EF6-44EF-9EA2-04ABFC5ABBB7}" srcOrd="1" destOrd="0" presId="urn:microsoft.com/office/officeart/2005/8/layout/list1"/>
    <dgm:cxn modelId="{7F31DECF-2672-4DE5-BB8C-2613FE2334B9}" srcId="{83CF5C42-07CE-4B4F-8A23-F67261960DFB}" destId="{4A13BD41-511D-488A-B2A1-91018F183DC9}" srcOrd="1" destOrd="0" parTransId="{5E9195BE-9731-4524-884F-14410657152C}" sibTransId="{9DD87E10-EFC0-4187-A06F-88D32050F3E3}"/>
    <dgm:cxn modelId="{0DB501FD-34A9-4F93-82F2-7A854BCE6607}" type="presOf" srcId="{4A13BD41-511D-488A-B2A1-91018F183DC9}" destId="{ACDDA35C-5BA3-4419-8902-54617BE7B1F1}" srcOrd="1" destOrd="0" presId="urn:microsoft.com/office/officeart/2005/8/layout/list1"/>
    <dgm:cxn modelId="{B4D9CC83-11AC-4680-89E5-BDDF5AC71B9E}" type="presOf" srcId="{7FF7D6B3-F523-4A02-B5B0-80BA0A9776A1}" destId="{F643E9A8-E422-475B-9F3E-1054312EA22D}" srcOrd="1" destOrd="0" presId="urn:microsoft.com/office/officeart/2005/8/layout/list1"/>
    <dgm:cxn modelId="{C06B9D8E-AC94-4FD4-8E8E-2BD5A2BB0264}" type="presOf" srcId="{23E5BE80-14A2-4CE3-BD1F-6153E86D82D8}" destId="{1FB6FA17-8370-4397-9F18-4675797E2799}" srcOrd="0" destOrd="0" presId="urn:microsoft.com/office/officeart/2005/8/layout/list1"/>
    <dgm:cxn modelId="{42D55086-E844-4D93-A7AF-44D839E27649}" type="presOf" srcId="{7FF7D6B3-F523-4A02-B5B0-80BA0A9776A1}" destId="{3DF926C8-7CF7-475B-B1F8-798696F8CBAF}" srcOrd="0" destOrd="0" presId="urn:microsoft.com/office/officeart/2005/8/layout/list1"/>
    <dgm:cxn modelId="{DD7E6AD6-8D78-45CF-B645-154D60D35E4A}" type="presOf" srcId="{4A13BD41-511D-488A-B2A1-91018F183DC9}" destId="{918EFEF6-E20B-4450-ADE8-255D08210396}" srcOrd="0" destOrd="0" presId="urn:microsoft.com/office/officeart/2005/8/layout/list1"/>
    <dgm:cxn modelId="{1D86080F-6737-4858-937A-4C81BCB371C6}" srcId="{83CF5C42-07CE-4B4F-8A23-F67261960DFB}" destId="{7FF7D6B3-F523-4A02-B5B0-80BA0A9776A1}" srcOrd="2" destOrd="0" parTransId="{0217A3B9-23C4-49B9-B721-9480E32373AA}" sibTransId="{46A83385-B8A9-407C-9957-5A921745D2EF}"/>
    <dgm:cxn modelId="{D8908B38-88C5-4F99-A098-79D4C9EC4104}" type="presParOf" srcId="{561AFA5F-67DB-437C-A6E6-0AC8942E7519}" destId="{52FA8D5D-B8C2-43FE-AD5C-D9BC229CAF11}" srcOrd="0" destOrd="0" presId="urn:microsoft.com/office/officeart/2005/8/layout/list1"/>
    <dgm:cxn modelId="{BEFA0105-50C0-42F9-9018-DB9AF258881A}" type="presParOf" srcId="{52FA8D5D-B8C2-43FE-AD5C-D9BC229CAF11}" destId="{1FB6FA17-8370-4397-9F18-4675797E2799}" srcOrd="0" destOrd="0" presId="urn:microsoft.com/office/officeart/2005/8/layout/list1"/>
    <dgm:cxn modelId="{2D5E6A10-7569-4F54-B152-9F227EA7D8E4}" type="presParOf" srcId="{52FA8D5D-B8C2-43FE-AD5C-D9BC229CAF11}" destId="{CCB6D53D-4EF6-44EF-9EA2-04ABFC5ABBB7}" srcOrd="1" destOrd="0" presId="urn:microsoft.com/office/officeart/2005/8/layout/list1"/>
    <dgm:cxn modelId="{E538B166-E58E-4154-9547-FBD0224F3D41}" type="presParOf" srcId="{561AFA5F-67DB-437C-A6E6-0AC8942E7519}" destId="{E69FAD2D-FD89-4997-AB03-E8115EF637BE}" srcOrd="1" destOrd="0" presId="urn:microsoft.com/office/officeart/2005/8/layout/list1"/>
    <dgm:cxn modelId="{BF510C2F-34E4-48C4-A803-B8C3A6BDFB69}" type="presParOf" srcId="{561AFA5F-67DB-437C-A6E6-0AC8942E7519}" destId="{E53345CF-4688-4EA9-960A-CA0DC19604C0}" srcOrd="2" destOrd="0" presId="urn:microsoft.com/office/officeart/2005/8/layout/list1"/>
    <dgm:cxn modelId="{D082C8F1-7CCF-460D-B04C-DE60D591B4C0}" type="presParOf" srcId="{561AFA5F-67DB-437C-A6E6-0AC8942E7519}" destId="{5E33398B-C122-4806-9A65-60573FAD7216}" srcOrd="3" destOrd="0" presId="urn:microsoft.com/office/officeart/2005/8/layout/list1"/>
    <dgm:cxn modelId="{24A3B7B6-D314-4A35-ACBC-4B093811C930}" type="presParOf" srcId="{561AFA5F-67DB-437C-A6E6-0AC8942E7519}" destId="{A96FFDF3-ED18-4161-97B4-21DF63B3F24C}" srcOrd="4" destOrd="0" presId="urn:microsoft.com/office/officeart/2005/8/layout/list1"/>
    <dgm:cxn modelId="{A051520B-CBB1-48D9-9568-5A2596461948}" type="presParOf" srcId="{A96FFDF3-ED18-4161-97B4-21DF63B3F24C}" destId="{918EFEF6-E20B-4450-ADE8-255D08210396}" srcOrd="0" destOrd="0" presId="urn:microsoft.com/office/officeart/2005/8/layout/list1"/>
    <dgm:cxn modelId="{0E457E12-1302-4414-A504-6C3D9016C487}" type="presParOf" srcId="{A96FFDF3-ED18-4161-97B4-21DF63B3F24C}" destId="{ACDDA35C-5BA3-4419-8902-54617BE7B1F1}" srcOrd="1" destOrd="0" presId="urn:microsoft.com/office/officeart/2005/8/layout/list1"/>
    <dgm:cxn modelId="{C916AC41-8AA1-4788-9831-6AD4E216A319}" type="presParOf" srcId="{561AFA5F-67DB-437C-A6E6-0AC8942E7519}" destId="{E13767E6-47A5-4EE1-9944-EFE98F2C9144}" srcOrd="5" destOrd="0" presId="urn:microsoft.com/office/officeart/2005/8/layout/list1"/>
    <dgm:cxn modelId="{9AF78F60-5852-47EB-A261-CB6988B66B7D}" type="presParOf" srcId="{561AFA5F-67DB-437C-A6E6-0AC8942E7519}" destId="{859F7E82-6F47-4FE5-B795-CD39E40EB314}" srcOrd="6" destOrd="0" presId="urn:microsoft.com/office/officeart/2005/8/layout/list1"/>
    <dgm:cxn modelId="{68B8D16A-CD28-47FD-B04A-A1D87F1832C9}" type="presParOf" srcId="{561AFA5F-67DB-437C-A6E6-0AC8942E7519}" destId="{4570195E-7D5F-46C9-B240-9F606756D7BB}" srcOrd="7" destOrd="0" presId="urn:microsoft.com/office/officeart/2005/8/layout/list1"/>
    <dgm:cxn modelId="{5F9473FB-0233-41EE-9C94-3A57FFA6A0A0}" type="presParOf" srcId="{561AFA5F-67DB-437C-A6E6-0AC8942E7519}" destId="{810EA8A8-839D-4A32-BD17-1ECB070582B8}" srcOrd="8" destOrd="0" presId="urn:microsoft.com/office/officeart/2005/8/layout/list1"/>
    <dgm:cxn modelId="{9D6D3524-8EB0-4483-A041-9D19AA78067D}" type="presParOf" srcId="{810EA8A8-839D-4A32-BD17-1ECB070582B8}" destId="{3DF926C8-7CF7-475B-B1F8-798696F8CBAF}" srcOrd="0" destOrd="0" presId="urn:microsoft.com/office/officeart/2005/8/layout/list1"/>
    <dgm:cxn modelId="{428C5E67-F6C1-4AB3-8581-3E3EF667674B}" type="presParOf" srcId="{810EA8A8-839D-4A32-BD17-1ECB070582B8}" destId="{F643E9A8-E422-475B-9F3E-1054312EA22D}" srcOrd="1" destOrd="0" presId="urn:microsoft.com/office/officeart/2005/8/layout/list1"/>
    <dgm:cxn modelId="{DC8FE3E1-A392-4CF1-857C-8A1323D764D6}" type="presParOf" srcId="{561AFA5F-67DB-437C-A6E6-0AC8942E7519}" destId="{DEF3FCE4-B770-4C25-B4E3-5463EA2ECF87}" srcOrd="9" destOrd="0" presId="urn:microsoft.com/office/officeart/2005/8/layout/list1"/>
    <dgm:cxn modelId="{90CA0DE5-C2DC-4259-A2A6-CAD81569A462}" type="presParOf" srcId="{561AFA5F-67DB-437C-A6E6-0AC8942E7519}" destId="{267D83EA-3551-4EBA-AFE2-D2D6C5B27D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1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985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7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46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903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359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09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07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909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9C24-6560-408B-9D03-1C871A6EEDC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08BF-8198-463A-A4CB-234C66718C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35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2819399" y="838200"/>
            <a:ext cx="7870065" cy="457200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rgbClr val="66FF33"/>
              </a:gs>
              <a:gs pos="83000">
                <a:srgbClr val="66FF33"/>
              </a:gs>
              <a:gs pos="100000">
                <a:srgbClr val="66FF3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APRESIASI PUISI</a:t>
            </a:r>
            <a:endParaRPr lang="es-ES" sz="8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928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37" y="152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CONTOH PUISI MBELING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636" y="500066"/>
            <a:ext cx="5114925" cy="617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algn="r"/>
            <a:r>
              <a:rPr lang="id-ID" sz="2800" b="1" dirty="0" smtClean="0"/>
              <a:t>   </a:t>
            </a:r>
            <a:endParaRPr lang="en-US" sz="2800" b="1" dirty="0"/>
          </a:p>
          <a:p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Belajar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Menghargai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Hak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Asasi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Kawan</a:t>
            </a:r>
            <a:endParaRPr lang="en-US" sz="2800" b="1" dirty="0">
              <a:solidFill>
                <a:schemeClr val="tx1"/>
              </a:solidFill>
              <a:latin typeface="Algerian" pitchFamily="82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mahasiswa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mahasiswi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saudara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saudari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pemuda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pemudi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749" y="500066"/>
            <a:ext cx="5024438" cy="617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putra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putri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id-ID" sz="2800" dirty="0">
              <a:solidFill>
                <a:schemeClr val="tx1"/>
              </a:solidFill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kawan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kawan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ngintip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sinauseni.files.wordpress.com/2010/03/gemar-membaca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1" y="2465391"/>
            <a:ext cx="3916364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9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CONTOH PUISI KONKRET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97232"/>
              </p:ext>
            </p:extLst>
          </p:nvPr>
        </p:nvGraphicFramePr>
        <p:xfrm>
          <a:off x="3048000" y="1752601"/>
          <a:ext cx="60960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617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1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1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14600" y="838200"/>
            <a:ext cx="7315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Puisi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Kotak</a:t>
            </a:r>
            <a:r>
              <a:rPr lang="en-US" sz="2800" dirty="0">
                <a:solidFill>
                  <a:schemeClr val="tx1"/>
                </a:solidFill>
              </a:rPr>
              <a:t> Sembilan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Danarto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4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148">
              <a:srgbClr val="FFFF66"/>
            </a:gs>
            <a:gs pos="0">
              <a:schemeClr val="bg1"/>
            </a:gs>
            <a:gs pos="74000">
              <a:srgbClr val="66FF33"/>
            </a:gs>
            <a:gs pos="83000">
              <a:srgbClr val="66FF33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jiansma.com/wp-content/uploads/2013/05/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7" y="588204"/>
            <a:ext cx="11236616" cy="58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28789"/>
            <a:ext cx="11784169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FF33"/>
            </a:gs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19389845">
            <a:off x="-549447" y="972470"/>
            <a:ext cx="5270438" cy="18718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 smtClean="0">
                <a:solidFill>
                  <a:schemeClr val="tx1"/>
                </a:solidFill>
              </a:rPr>
              <a:t>STRUKTUR PANTUN</a:t>
            </a:r>
            <a:endParaRPr lang="id-ID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3471549"/>
              </p:ext>
            </p:extLst>
          </p:nvPr>
        </p:nvGraphicFramePr>
        <p:xfrm>
          <a:off x="3875088" y="571500"/>
          <a:ext cx="8128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73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303213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pantun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1047750"/>
            <a:ext cx="5305425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id-ID" dirty="0" smtClean="0"/>
              <a:t>Mulut manis hati nak baik</a:t>
            </a:r>
          </a:p>
          <a:p>
            <a:pPr>
              <a:buNone/>
            </a:pPr>
            <a:r>
              <a:rPr lang="id-ID" dirty="0" smtClean="0"/>
              <a:t>   Itulah amalan turun temurun</a:t>
            </a:r>
          </a:p>
          <a:p>
            <a:pPr>
              <a:buNone/>
            </a:pPr>
            <a:r>
              <a:rPr lang="id-ID" dirty="0" smtClean="0"/>
              <a:t>   Benda apa yang akan naik</a:t>
            </a:r>
          </a:p>
          <a:p>
            <a:pPr>
              <a:buNone/>
            </a:pPr>
            <a:r>
              <a:rPr lang="id-ID" dirty="0" smtClean="0"/>
              <a:t>   Apabila saja hujan turun?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kepasar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pita</a:t>
            </a:r>
          </a:p>
          <a:p>
            <a:pPr>
              <a:buNone/>
            </a:pPr>
            <a:r>
              <a:rPr lang="en-US" dirty="0" smtClean="0"/>
              <a:t>	Pita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helai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raih</a:t>
            </a:r>
            <a:r>
              <a:rPr lang="en-US" dirty="0" smtClean="0"/>
              <a:t> </a:t>
            </a:r>
            <a:r>
              <a:rPr lang="en-US" dirty="0" err="1" smtClean="0"/>
              <a:t>cita-cita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tekun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http://3.bp.blogspot.com/-RDfHg4cqsUk/T62GaJL959I/AAAAAAAAAAM/dJJ7IAd1Rwk/s1600/pena+t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73"/>
            <a:ext cx="5747940" cy="61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2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7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pantun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90600"/>
            <a:ext cx="5991225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gabus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rawa-rawa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belut</a:t>
            </a:r>
            <a:r>
              <a:rPr lang="en-US" dirty="0" smtClean="0"/>
              <a:t> </a:t>
            </a:r>
            <a:r>
              <a:rPr lang="en-US" dirty="0" err="1" smtClean="0"/>
              <a:t>nyangkut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piring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Perutku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menahan</a:t>
            </a:r>
            <a:r>
              <a:rPr lang="en-US" dirty="0" smtClean="0"/>
              <a:t> </a:t>
            </a:r>
            <a:r>
              <a:rPr lang="en-US" dirty="0" err="1" smtClean="0"/>
              <a:t>tawa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piring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kandis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gelugur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riang-riang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Menangis</a:t>
            </a:r>
            <a:r>
              <a:rPr lang="en-US" dirty="0" smtClean="0"/>
              <a:t> </a:t>
            </a:r>
            <a:r>
              <a:rPr lang="en-US" dirty="0" err="1" smtClean="0"/>
              <a:t>mayat</a:t>
            </a:r>
            <a:r>
              <a:rPr lang="en-US" dirty="0" smtClean="0"/>
              <a:t> </a:t>
            </a:r>
            <a:r>
              <a:rPr lang="en-US" dirty="0" err="1" smtClean="0"/>
              <a:t>dipintu</a:t>
            </a:r>
            <a:r>
              <a:rPr lang="en-US" dirty="0" smtClean="0"/>
              <a:t> </a:t>
            </a:r>
            <a:r>
              <a:rPr lang="en-US" dirty="0" err="1" smtClean="0"/>
              <a:t>kubur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Teringat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sembahyang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static.freepik.com/free-photo/old-paper-with-quill-pen-vector_34-1487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2" y="427038"/>
            <a:ext cx="5057775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3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5013" y="328613"/>
            <a:ext cx="6000750" cy="634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</a:rPr>
              <a:t>NYANYIAN KOTA PERADABAN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r>
              <a:rPr lang="id-ID" sz="2000" dirty="0">
                <a:solidFill>
                  <a:schemeClr val="tx1"/>
                </a:solidFill>
              </a:rPr>
              <a:t>- </a:t>
            </a:r>
            <a:r>
              <a:rPr lang="id-ID" sz="2000" i="1" dirty="0">
                <a:solidFill>
                  <a:schemeClr val="tx1"/>
                </a:solidFill>
              </a:rPr>
              <a:t>jakarta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r>
              <a:rPr lang="id-ID" sz="2000" i="1" dirty="0">
                <a:solidFill>
                  <a:schemeClr val="tx1"/>
                </a:solidFill>
              </a:rPr>
              <a:t>Karya: Ahmadun Yosi Herfanda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r>
              <a:rPr lang="id-ID" sz="2000" dirty="0">
                <a:solidFill>
                  <a:schemeClr val="tx1"/>
                </a:solidFill>
              </a:rPr>
              <a:t> 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 kota peradaban orang-orang mencari tuhan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 bar-bar dan bursa-bursa perempuan, bank-bank</a:t>
            </a:r>
          </a:p>
          <a:p>
            <a:r>
              <a:rPr lang="id-ID" sz="2400" dirty="0">
                <a:solidFill>
                  <a:schemeClr val="tx1"/>
                </a:solidFill>
              </a:rPr>
              <a:t>dan perkantoran. politikus pun mengaum: di mana</a:t>
            </a:r>
          </a:p>
          <a:p>
            <a:r>
              <a:rPr lang="id-ID" sz="2400" dirty="0">
                <a:solidFill>
                  <a:schemeClr val="tx1"/>
                </a:solidFill>
              </a:rPr>
              <a:t>tuhan di mana? birokrat menjawab sambil menguap: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 sini tuhan di sini. ketika orang-orang berdatangan</a:t>
            </a:r>
          </a:p>
          <a:p>
            <a:r>
              <a:rPr lang="id-ID" sz="2400" dirty="0">
                <a:solidFill>
                  <a:schemeClr val="tx1"/>
                </a:solidFill>
              </a:rPr>
              <a:t>yang teronggok cuma berhala kekuasaan</a:t>
            </a:r>
          </a:p>
          <a:p>
            <a:r>
              <a:rPr lang="id-ID" sz="1100" dirty="0">
                <a:solidFill>
                  <a:schemeClr val="tx1"/>
                </a:solidFill>
              </a:rPr>
              <a:t> </a:t>
            </a:r>
          </a:p>
          <a:p>
            <a:r>
              <a:rPr lang="id-ID" sz="1100" dirty="0">
                <a:solidFill>
                  <a:schemeClr val="tx1"/>
                </a:solidFill>
              </a:rPr>
              <a:t> </a:t>
            </a:r>
          </a:p>
          <a:p>
            <a:endParaRPr lang="id-ID" sz="1100" dirty="0">
              <a:solidFill>
                <a:schemeClr val="tx1"/>
              </a:solidFill>
            </a:endParaRPr>
          </a:p>
          <a:p>
            <a:pPr algn="ctr"/>
            <a:endParaRPr lang="id-ID" sz="11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dwinurcahyo87.files.wordpress.com/2012/07/ahmadun-yosi-herf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28613"/>
            <a:ext cx="4705350" cy="6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3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6487" y="328613"/>
            <a:ext cx="5686426" cy="634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</a:rPr>
              <a:t> 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 kota peradaban orang-orang mencari tuhan</a:t>
            </a:r>
          </a:p>
          <a:p>
            <a:r>
              <a:rPr lang="id-ID" sz="2400" dirty="0">
                <a:solidFill>
                  <a:schemeClr val="tx1"/>
                </a:solidFill>
              </a:rPr>
              <a:t>hilir-mudik di jalan-jalan, berebut keluar masuk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diskotik dan pasar-pasar swalayan</a:t>
            </a:r>
          </a:p>
          <a:p>
            <a:r>
              <a:rPr lang="id-ID" sz="2400" dirty="0">
                <a:solidFill>
                  <a:schemeClr val="tx1"/>
                </a:solidFill>
              </a:rPr>
              <a:t>orang-orang lupa, tuhan dalam hati sendiri</a:t>
            </a:r>
          </a:p>
          <a:p>
            <a:r>
              <a:rPr lang="id-ID" sz="2400" dirty="0">
                <a:solidFill>
                  <a:schemeClr val="tx1"/>
                </a:solidFill>
              </a:rPr>
              <a:t>tak pernah pergi</a:t>
            </a:r>
          </a:p>
          <a:p>
            <a:r>
              <a:rPr lang="id-ID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1992</a:t>
            </a:r>
            <a:endParaRPr lang="id-ID" sz="2400" dirty="0">
              <a:solidFill>
                <a:schemeClr val="tx1"/>
              </a:solidFill>
            </a:endParaRPr>
          </a:p>
          <a:p>
            <a:endParaRPr lang="id-ID" sz="1100" dirty="0">
              <a:solidFill>
                <a:schemeClr val="tx1"/>
              </a:solidFill>
            </a:endParaRPr>
          </a:p>
          <a:p>
            <a:pPr algn="ctr"/>
            <a:endParaRPr lang="id-ID" sz="1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8" y="328613"/>
            <a:ext cx="5800726" cy="634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meninggalkan tuhan dalam dirinya, orang-orang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makin sibuk mencari tuhan, memanggil-manggil: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tuhan, di mana kau tuhan? di sini tuhan di sini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jawab suara di hotel-hotel dan kelab malam. ketika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orang-orang berdatangan, yang terhampar cuma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kelamin-kelamin rindu bersebadan</a:t>
            </a:r>
          </a:p>
          <a:p>
            <a:r>
              <a:rPr lang="id-ID" sz="2400" dirty="0">
                <a:solidFill>
                  <a:schemeClr val="tx1"/>
                </a:solidFill>
              </a:rPr>
              <a:t> </a:t>
            </a:r>
          </a:p>
          <a:p>
            <a:endParaRPr lang="id-ID" sz="1100" dirty="0">
              <a:solidFill>
                <a:schemeClr val="tx1"/>
              </a:solidFill>
            </a:endParaRPr>
          </a:p>
          <a:p>
            <a:pPr algn="ctr"/>
            <a:endParaRPr lang="id-ID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2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dmbekasi.files.wordpress.com/2009/10/buku-ta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57200"/>
            <a:ext cx="1018698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483743">
            <a:off x="2415351" y="2300456"/>
            <a:ext cx="7119691" cy="156913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66FF33"/>
              </a:gs>
              <a:gs pos="100000">
                <a:srgbClr val="66FF3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Apa</a:t>
            </a:r>
            <a:r>
              <a:rPr lang="en-US" sz="4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yang </a:t>
            </a:r>
            <a:r>
              <a:rPr lang="en-US" sz="4400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dimaksud</a:t>
            </a:r>
            <a:r>
              <a:rPr lang="en-US" sz="4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dengan</a:t>
            </a:r>
            <a:r>
              <a:rPr lang="en-US" sz="4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puisi</a:t>
            </a:r>
            <a:r>
              <a:rPr lang="en-US" sz="4400" dirty="0">
                <a:solidFill>
                  <a:schemeClr val="tx1"/>
                </a:solidFill>
                <a:latin typeface="Segoe Script" panose="020B0504020000000003" pitchFamily="34" charset="0"/>
              </a:rPr>
              <a:t>?</a:t>
            </a:r>
            <a:endParaRPr lang="id-ID" sz="4400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2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5" y="128588"/>
            <a:ext cx="69580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ragam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bahasanya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terikat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irama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matra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rima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penyusunan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larik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mengungkapkan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pikiran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imajinatif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disusun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mengonsentrasikan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struktur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fisik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struktur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batinnya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..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647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46170" y="135529"/>
            <a:ext cx="3505200" cy="1514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PUISI LAMA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3413" y="93858"/>
            <a:ext cx="5767388" cy="1556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PANTUN, KARMINA, GURINDAM, SYAIR, </a:t>
            </a:r>
            <a:r>
              <a:rPr lang="en-US" sz="2800" b="1" dirty="0" smtClean="0">
                <a:solidFill>
                  <a:schemeClr val="tx1"/>
                </a:solidFill>
              </a:rPr>
              <a:t>TALIBUN, MANTRA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2475" y="4867275"/>
            <a:ext cx="3505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PUISI </a:t>
            </a:r>
            <a:r>
              <a:rPr lang="id-ID" sz="4000" b="1" dirty="0">
                <a:solidFill>
                  <a:schemeClr val="tx1"/>
                </a:solidFill>
              </a:rPr>
              <a:t>MODERN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128131"/>
            <a:ext cx="3429000" cy="87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PUISI KONVENSIONAL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6793" y="5743977"/>
            <a:ext cx="3429000" cy="818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PUISI KONTEMPORER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4912" y="5438775"/>
            <a:ext cx="3152776" cy="1262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Puisi mantra</a:t>
            </a:r>
          </a:p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Puisi Mbeling</a:t>
            </a:r>
          </a:p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Puisi Konkret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4483" y="794237"/>
            <a:ext cx="1958930" cy="4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57675" y="4457700"/>
            <a:ext cx="519112" cy="1004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6" idx="1"/>
          </p:cNvCxnSpPr>
          <p:nvPr/>
        </p:nvCxnSpPr>
        <p:spPr>
          <a:xfrm>
            <a:off x="4257675" y="5438775"/>
            <a:ext cx="569118" cy="714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8255793" y="6153350"/>
            <a:ext cx="5691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170" y="2169921"/>
            <a:ext cx="3505200" cy="1514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PUISI </a:t>
            </a:r>
            <a:r>
              <a:rPr lang="en-US" sz="4000" b="1" dirty="0" smtClean="0">
                <a:solidFill>
                  <a:schemeClr val="tx1"/>
                </a:solidFill>
              </a:rPr>
              <a:t>BARU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30792" y="2822636"/>
            <a:ext cx="1952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83417" y="1868123"/>
            <a:ext cx="5767388" cy="2041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BENTUK: DISTIKON, TERZINA, KUATRAIN, KUINT, SEKTET, SEPTIME, OKTAF/ STANZA, SONETA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ISI: BALADA, ODE, HIMNE, EPIGRAM,ROMANSA, ELEGI, SATIRE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2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CONTOH GURINDAM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1487" y="579550"/>
            <a:ext cx="6138862" cy="6107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2800" dirty="0" smtClean="0">
                <a:solidFill>
                  <a:schemeClr val="tx1"/>
                </a:solidFill>
              </a:rPr>
              <a:t>I</a:t>
            </a:r>
            <a:r>
              <a:rPr lang="id-ID" sz="2800" b="1" dirty="0" smtClean="0">
                <a:solidFill>
                  <a:schemeClr val="tx1"/>
                </a:solidFill>
              </a:rPr>
              <a:t>.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Barangsiapa mengenal Allah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Suruh dan tegahnya tiada ia menyalah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d-ID" sz="2800" b="1" dirty="0" smtClean="0">
                <a:solidFill>
                  <a:schemeClr val="tx1"/>
                </a:solidFill>
              </a:rPr>
              <a:t/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Barangsiapa mengenal akhirat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Tahulah ia dunia mudarat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d-ID" sz="2800" b="1" dirty="0" smtClean="0">
                <a:solidFill>
                  <a:schemeClr val="tx1"/>
                </a:solidFill>
              </a:rPr>
              <a:t>X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Dengan bapa jangan durhaka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Supaya Allah tidak murka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d-ID" sz="2800" b="1" dirty="0" smtClean="0">
                <a:solidFill>
                  <a:schemeClr val="tx1"/>
                </a:solidFill>
              </a:rPr>
              <a:t/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Dengan ibu hendaklah hormat</a:t>
            </a:r>
            <a:br>
              <a:rPr lang="id-ID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Supaya badan dapat selamat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pic>
        <p:nvPicPr>
          <p:cNvPr id="6" name="Picture 2" descr="http://pratamabk2012.files.wordpress.com/2012/05/teman-ngobrol_g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81" y="814389"/>
            <a:ext cx="5009882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3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4147">
            <a:off x="1497979" y="3897260"/>
            <a:ext cx="3853843" cy="23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72691" y="933315"/>
            <a:ext cx="6485318" cy="550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d-ID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Sudah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gaharu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cendana</a:t>
            </a:r>
            <a:r>
              <a:rPr lang="en-US" sz="3600" dirty="0" smtClean="0">
                <a:solidFill>
                  <a:schemeClr val="tx1"/>
                </a:solidFill>
              </a:rPr>
              <a:t> pula. 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Sudah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tahu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masih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bertanya</a:t>
            </a:r>
            <a:r>
              <a:rPr lang="en-US" sz="3600" dirty="0" smtClean="0">
                <a:solidFill>
                  <a:schemeClr val="tx1"/>
                </a:solidFill>
              </a:rPr>
              <a:t> pula. 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Dahulu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sekarang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besi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Dahulu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sayang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sekarang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benci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Dahulu</a:t>
            </a:r>
            <a:r>
              <a:rPr lang="en-US" sz="3600" dirty="0" smtClean="0">
                <a:solidFill>
                  <a:schemeClr val="tx1"/>
                </a:solidFill>
              </a:rPr>
              <a:t> sedan </a:t>
            </a:r>
            <a:r>
              <a:rPr lang="en-US" sz="3600" dirty="0" err="1" smtClean="0">
                <a:solidFill>
                  <a:schemeClr val="tx1"/>
                </a:solidFill>
              </a:rPr>
              <a:t>sekarang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mer</a:t>
            </a:r>
            <a:r>
              <a:rPr lang="id-ID" sz="3600" dirty="0" smtClean="0">
                <a:solidFill>
                  <a:schemeClr val="tx1"/>
                </a:solidFill>
              </a:rPr>
              <a:t>si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Dahulu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teman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sekarang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istri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rot="19544821">
            <a:off x="-509004" y="1095649"/>
            <a:ext cx="6607905" cy="2500312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>
                <a:solidFill>
                  <a:schemeClr val="tx1"/>
                </a:solidFill>
              </a:rPr>
              <a:t>CONTOH KARMINA</a:t>
            </a:r>
            <a:endParaRPr lang="id-I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6" y="175676"/>
            <a:ext cx="6400800" cy="6343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Seri </a:t>
            </a:r>
            <a:r>
              <a:rPr lang="en-US" sz="2800" dirty="0" err="1" smtClean="0">
                <a:solidFill>
                  <a:schemeClr val="tx1"/>
                </a:solidFill>
              </a:rPr>
              <a:t>negeri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gelaran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diberi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pulau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cantik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berseri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Bernaung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dibawah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negeri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Raja </a:t>
            </a:r>
            <a:r>
              <a:rPr lang="en-US" sz="2800" dirty="0" err="1" smtClean="0">
                <a:solidFill>
                  <a:schemeClr val="tx1"/>
                </a:solidFill>
              </a:rPr>
              <a:t>berdaulat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Paduka</a:t>
            </a:r>
            <a:r>
              <a:rPr lang="en-US" sz="2800" dirty="0" smtClean="0">
                <a:solidFill>
                  <a:schemeClr val="tx1"/>
                </a:solidFill>
              </a:rPr>
              <a:t> Seri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Lautnya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pantainya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indah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Makam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Mahsuri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lagenda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sejarah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Puteri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Melayu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mudah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menyerah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Tujuh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keturunan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dimakan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sumpah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Pulau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lagenda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dimakan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sumpah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Tujuh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keturunan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tamatlah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sudah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Kini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makmur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melimpah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ruah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Semua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penghuni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tersenyum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megah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8260">
            <a:off x="-666811" y="1553663"/>
            <a:ext cx="4296864" cy="267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 rot="16200000">
            <a:off x="907261" y="2893218"/>
            <a:ext cx="6343650" cy="985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CONTOH SYAIR</a:t>
            </a:r>
            <a:endParaRPr lang="id-ID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static/uploads/photo/2012/04/12/19/11/building-30231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14863" cy="67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9238" y="457200"/>
            <a:ext cx="6443662" cy="5886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Assalamualaikum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anak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cucu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Hantu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Pemburu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diam</a:t>
            </a:r>
            <a:r>
              <a:rPr lang="en-US" sz="3200" dirty="0" smtClean="0">
                <a:solidFill>
                  <a:schemeClr val="tx1"/>
                </a:solidFill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</a:rPr>
              <a:t>rimba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sekampung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duduk</a:t>
            </a:r>
            <a:r>
              <a:rPr lang="en-US" sz="3200" dirty="0" smtClean="0">
                <a:solidFill>
                  <a:schemeClr val="tx1"/>
                </a:solidFill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</a:rPr>
              <a:t>ceruh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banir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bersandar</a:t>
            </a:r>
            <a:r>
              <a:rPr lang="en-US" sz="3200" dirty="0" smtClean="0">
                <a:solidFill>
                  <a:schemeClr val="tx1"/>
                </a:solidFill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</a:rPr>
              <a:t>pinag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buring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berteduh</a:t>
            </a:r>
            <a:r>
              <a:rPr lang="en-US" sz="3200" dirty="0" smtClean="0">
                <a:solidFill>
                  <a:schemeClr val="tx1"/>
                </a:solidFill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</a:rPr>
              <a:t>bawah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tukas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berbulukan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daun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resam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berhitamkan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daun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lirik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…….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					</a:t>
            </a:r>
            <a:r>
              <a:rPr lang="en-US" sz="3200" dirty="0" err="1" smtClean="0">
                <a:solidFill>
                  <a:schemeClr val="tx1"/>
                </a:solidFill>
              </a:rPr>
              <a:t>Putu</a:t>
            </a:r>
            <a:r>
              <a:rPr lang="en-US" sz="3200" dirty="0" smtClean="0">
                <a:solidFill>
                  <a:schemeClr val="tx1"/>
                </a:solidFill>
              </a:rPr>
              <a:t> Arya </a:t>
            </a:r>
            <a:r>
              <a:rPr lang="en-US" sz="3200" dirty="0" err="1" smtClean="0">
                <a:solidFill>
                  <a:schemeClr val="tx1"/>
                </a:solidFill>
              </a:rPr>
              <a:t>Tirawirya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1864521" y="3014662"/>
            <a:ext cx="5886449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CONTOH MANTRA</a:t>
            </a:r>
            <a:endParaRPr lang="id-ID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rgbClr val="66FF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CONTOH PUISI MANTRA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7587" y="600075"/>
            <a:ext cx="4295775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600" b="1" dirty="0">
              <a:solidFill>
                <a:schemeClr val="tx1"/>
              </a:solidFill>
              <a:latin typeface="Chiller" pitchFamily="82" charset="0"/>
            </a:endParaRPr>
          </a:p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Ping Pong </a:t>
            </a:r>
          </a:p>
          <a:p>
            <a:pPr>
              <a:buNone/>
            </a:pP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Oleh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Sutardji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Calzoum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Bachri</a:t>
            </a:r>
            <a:endParaRPr lang="en-US" sz="2800" b="1" dirty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Pong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pi</a:t>
            </a:r>
            <a:r>
              <a:rPr lang="id-ID" sz="2800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g </a:t>
            </a:r>
            <a:r>
              <a:rPr lang="en-US" sz="2800" dirty="0" err="1">
                <a:solidFill>
                  <a:schemeClr val="tx1"/>
                </a:solidFill>
              </a:rPr>
              <a:t>dibilang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Pong </a:t>
            </a:r>
            <a:r>
              <a:rPr lang="en-US" sz="2800" dirty="0" err="1">
                <a:solidFill>
                  <a:schemeClr val="tx1"/>
                </a:solidFill>
              </a:rPr>
              <a:t>pong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pong?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ping?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7200" y="600075"/>
            <a:ext cx="39624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kutakpunya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kutakpunya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pinggir</a:t>
            </a:r>
            <a:r>
              <a:rPr lang="en-US" sz="2800" dirty="0">
                <a:solidFill>
                  <a:schemeClr val="tx1"/>
                </a:solidFill>
              </a:rPr>
              <a:t> ping </a:t>
            </a:r>
            <a:r>
              <a:rPr lang="en-US" sz="2800" dirty="0" err="1">
                <a:solidFill>
                  <a:schemeClr val="tx1"/>
                </a:solidFill>
              </a:rPr>
              <a:t>kumau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pong </a:t>
            </a:r>
            <a:r>
              <a:rPr lang="en-US" sz="2800" dirty="0" err="1">
                <a:solidFill>
                  <a:schemeClr val="tx1"/>
                </a:solidFill>
              </a:rPr>
              <a:t>kumau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sembilu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jarakMu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merancap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nyaring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2.bp.blogspot.com/-wfUiL7n0zKM/Ts6B1-BU26I/AAAAAAAACSo/RfPgZ-YC7-Y/s400/Contoh+Makalah+Pendidik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076"/>
            <a:ext cx="355758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3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267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Algerian</vt:lpstr>
      <vt:lpstr>Arial</vt:lpstr>
      <vt:lpstr>Calibri</vt:lpstr>
      <vt:lpstr>Calibri Light</vt:lpstr>
      <vt:lpstr>Chiller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CONTOH GURINDAM</vt:lpstr>
      <vt:lpstr>PowerPoint Presentation</vt:lpstr>
      <vt:lpstr>PowerPoint Presentation</vt:lpstr>
      <vt:lpstr>PowerPoint Presentation</vt:lpstr>
      <vt:lpstr>CONTOH PUISI MANTRA</vt:lpstr>
      <vt:lpstr>CONTOH PUISI MBELING</vt:lpstr>
      <vt:lpstr>CONTOH PUISI KONKRET</vt:lpstr>
      <vt:lpstr>PowerPoint Presentation</vt:lpstr>
      <vt:lpstr>PowerPoint Presentation</vt:lpstr>
      <vt:lpstr>PowerPoint Presentation</vt:lpstr>
      <vt:lpstr>PowerPoint Presentation</vt:lpstr>
      <vt:lpstr>Contoh pantun</vt:lpstr>
      <vt:lpstr>Contoh pantun</vt:lpstr>
      <vt:lpstr>PowerPoint Presentation</vt:lpstr>
      <vt:lpstr>PowerPoint Presentation</vt:lpstr>
    </vt:vector>
  </TitlesOfParts>
  <Company>ZeF-Ltd.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 FATONAH</dc:creator>
  <cp:lastModifiedBy>Khusnul</cp:lastModifiedBy>
  <cp:revision>18</cp:revision>
  <dcterms:created xsi:type="dcterms:W3CDTF">2014-08-18T13:52:02Z</dcterms:created>
  <dcterms:modified xsi:type="dcterms:W3CDTF">2016-10-12T21:52:01Z</dcterms:modified>
</cp:coreProperties>
</file>