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7" r:id="rId7"/>
    <p:sldId id="268" r:id="rId8"/>
    <p:sldId id="269" r:id="rId9"/>
    <p:sldId id="262" r:id="rId10"/>
    <p:sldId id="270" r:id="rId11"/>
    <p:sldId id="261" r:id="rId12"/>
    <p:sldId id="271" r:id="rId13"/>
    <p:sldId id="272" r:id="rId14"/>
    <p:sldId id="273" r:id="rId15"/>
    <p:sldId id="263" r:id="rId16"/>
    <p:sldId id="259" r:id="rId17"/>
    <p:sldId id="264" r:id="rId18"/>
    <p:sldId id="265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4C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82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58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39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184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377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540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516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6362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153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0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5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A8CA-F0C0-44F0-956A-A8F699619F25}" type="datetimeFigureOut">
              <a:rPr lang="id-ID" smtClean="0"/>
              <a:t>12/10/2016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E9CE-88D9-4E06-A595-B7C5C5B3B3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741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28" y="112542"/>
            <a:ext cx="9411286" cy="65555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31523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948" y="1055077"/>
            <a:ext cx="2461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RAKYAT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8880" y="2082018"/>
            <a:ext cx="7061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Rakyat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ialah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eragam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langit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tanah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tercinta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bangsi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rumah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berjenjang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bertangga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kecapi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pegunungan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jelita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boning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mengambang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pendapa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kecak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muka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pura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tifa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hutan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kebun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pala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akyat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ialah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suara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beraneka</a:t>
            </a: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Hartojo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Andangjaja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828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8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8610" y="689317"/>
            <a:ext cx="4994030" cy="3539430"/>
          </a:xfrm>
          <a:prstGeom prst="rect">
            <a:avLst/>
          </a:prstGeom>
          <a:solidFill>
            <a:srgbClr val="C4CD5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 KONKRET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kata-kata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ditangkap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indra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konkret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berhubungan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kiasan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lambang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4881489" y="4600135"/>
            <a:ext cx="763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Bauhaus 93" panose="04030905020B02020C02" pitchFamily="82" charset="0"/>
              </a:rPr>
              <a:t>Perhatikan</a:t>
            </a:r>
            <a:r>
              <a:rPr lang="en-US" sz="4400" dirty="0" smtClean="0">
                <a:latin typeface="Bauhaus 93" panose="04030905020B02020C02" pitchFamily="82" charset="0"/>
              </a:rPr>
              <a:t> </a:t>
            </a:r>
            <a:r>
              <a:rPr lang="en-US" sz="4400" dirty="0" err="1" smtClean="0">
                <a:latin typeface="Bauhaus 93" panose="04030905020B02020C02" pitchFamily="82" charset="0"/>
              </a:rPr>
              <a:t>puisi</a:t>
            </a:r>
            <a:r>
              <a:rPr lang="en-US" sz="4400" dirty="0" smtClean="0">
                <a:latin typeface="Bauhaus 93" panose="04030905020B02020C02" pitchFamily="82" charset="0"/>
              </a:rPr>
              <a:t> </a:t>
            </a:r>
            <a:r>
              <a:rPr lang="en-US" sz="4400" dirty="0" err="1" smtClean="0">
                <a:latin typeface="Bauhaus 93" panose="04030905020B02020C02" pitchFamily="82" charset="0"/>
              </a:rPr>
              <a:t>berikut</a:t>
            </a:r>
            <a:r>
              <a:rPr lang="en-US" sz="4400" dirty="0" smtClean="0">
                <a:latin typeface="Bauhaus 93" panose="04030905020B02020C02" pitchFamily="82" charset="0"/>
              </a:rPr>
              <a:t>!</a:t>
            </a:r>
            <a:endParaRPr lang="id-ID" sz="4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7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90" y="703385"/>
            <a:ext cx="112963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IKAN</a:t>
            </a:r>
          </a:p>
          <a:p>
            <a:pPr algn="ctr"/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lihat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ikan</a:t>
            </a:r>
            <a:r>
              <a:rPr lang="en-US" sz="32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en-US" sz="32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akuarium</a:t>
            </a:r>
            <a:endParaRPr lang="en-US" sz="3200" i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idak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pernah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tidur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alu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bagaimana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menghitung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hari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kematian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arangkali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perlu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dirisaukannya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Karena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selalu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berdzikir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mata</a:t>
            </a:r>
            <a:r>
              <a:rPr lang="en-US" sz="32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siripnya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385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81354"/>
            <a:ext cx="9312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MAJAS </a:t>
            </a:r>
            <a:r>
              <a:rPr lang="en-US" sz="40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Bahasa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kias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dapat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menghidupkan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atau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meningkatkan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efek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dan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menimbulkan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konotasi</a:t>
            </a:r>
            <a:r>
              <a:rPr lang="en-US" sz="36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tertentu</a:t>
            </a:r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.</a:t>
            </a:r>
            <a:endParaRPr lang="id-ID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7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06" y="211015"/>
            <a:ext cx="107899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 DEPAN PINTU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pintu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bayang-bayang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bulan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Terdiam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rumput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Cahaya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tiba-tiba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pasang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Mengajaknya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pergi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Menghitung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jarak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sunyi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606" y="4403188"/>
            <a:ext cx="6457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majas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terdapat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037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382" y="1167619"/>
            <a:ext cx="8070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STRUKTUR BATIN PUISI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5237" y="2518117"/>
            <a:ext cx="7258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Tema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endParaRPr lang="en-US" sz="5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Rasa</a:t>
            </a:r>
          </a:p>
          <a:p>
            <a:pPr marL="342900" indent="-342900">
              <a:buAutoNum type="arabicPeriod"/>
            </a:pP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Nada</a:t>
            </a:r>
          </a:p>
          <a:p>
            <a:pPr marL="342900" indent="-342900">
              <a:buAutoNum type="arabicPeriod"/>
            </a:pP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Amanat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tujuan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21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153551"/>
            <a:ext cx="10325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Tema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gagasan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pokok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ingin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disampaikan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pengarang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/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penyair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Rasa 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sikap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penyair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terhadap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pokok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permasalahan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terdapat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dalam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puisinya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Nada 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sikap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penyair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terhadap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pembacanya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Amanat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/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tujuan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ingin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disampaikan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penyair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kepada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pembacanya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795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471" y="914400"/>
            <a:ext cx="6569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KERJAKAN BEBERAPA SOAL BERIKUT!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2529" y="2237839"/>
            <a:ext cx="8623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dimaksud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menurut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bahasamu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Apakah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dimaksud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subjek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lirik</a:t>
            </a:r>
            <a:r>
              <a:rPr lang="en-US" sz="28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Samakah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diri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penyair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Mengapa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begitu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penting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singkat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fungsi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majas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Carilah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saja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terdapat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5991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6" y="2011680"/>
            <a:ext cx="9129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STRUKTUR FISIK DAN STRUKTUR BATIN PUISI</a:t>
            </a:r>
            <a:endParaRPr lang="id-ID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193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4202" y="914400"/>
            <a:ext cx="267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STRUKTUR FISIK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439" y="2560320"/>
            <a:ext cx="7695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Tipografi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Perwajahan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Konkret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Bahasa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Figuratif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Majas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Verifikasi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(Rima,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Ritme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Metrum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789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04441">
            <a:off x="1350136" y="2561698"/>
            <a:ext cx="8704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Tipografi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pengaturan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penulisan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larik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bait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kontemporer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tipografinya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bisa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membentuk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gambar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konkret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026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8812"/>
            <a:ext cx="12192000" cy="68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62" y="534572"/>
            <a:ext cx="6907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endParaRPr lang="id-ID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151" y="2419644"/>
            <a:ext cx="11746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pemilihan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kata-kata yang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dilakukan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penyair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puisinya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berkaitan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latar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belakang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penyair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memengaruhi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ketepatan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keselarasan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Keberadaan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kaya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makna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simbolik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konotatif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asosiatif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sugestif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401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1252025"/>
            <a:ext cx="8215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CONTOH ANALISIS PENGGUNAAN DIKSI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963" y="2887682"/>
            <a:ext cx="11676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Salah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satu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bait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puisi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“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Doa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”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karya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Chairil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Anwar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berbunyi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Biar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susah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sungguh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mengingat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Kau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seluruh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Dua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baris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tidak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bisa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diganti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Biar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sangat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susah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Mengingat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Tuhan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sepenuhnya</a:t>
            </a:r>
            <a:r>
              <a:rPr lang="en-US" sz="36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dibalik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susunannya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Susah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sungguh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biar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seluruh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mengingat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Kau</a:t>
            </a:r>
            <a:r>
              <a:rPr lang="en-US" sz="3600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53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4" y="3699803"/>
            <a:ext cx="3682157" cy="3158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893" y="239150"/>
            <a:ext cx="79201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mengungkapkan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pengalaman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indrawi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seperti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penglihatan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pendengaran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perasaan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mengakibatkan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pembaca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seolah-olah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bisa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melihat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merasakan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seperti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dialami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penyair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berhubungan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erat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kata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konkret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553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877" y="365759"/>
            <a:ext cx="634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IMAJI 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DALAM PUISI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3034" y="1308295"/>
            <a:ext cx="73855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penglihatan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pendengaran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penciuman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perabaan</a:t>
            </a:r>
            <a:endParaRPr lang="en-US" sz="4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Imaji</a:t>
            </a:r>
            <a:r>
              <a:rPr lang="en-U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pencecapan</a:t>
            </a:r>
            <a:endParaRPr lang="id-ID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130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466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Bauhaus 93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13</cp:revision>
  <dcterms:created xsi:type="dcterms:W3CDTF">2016-10-12T21:41:45Z</dcterms:created>
  <dcterms:modified xsi:type="dcterms:W3CDTF">2016-10-13T06:57:26Z</dcterms:modified>
</cp:coreProperties>
</file>