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246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093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535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97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226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35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422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444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9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395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135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738C-785B-4C11-A900-E4165DC8C438}" type="datetimeFigureOut">
              <a:rPr lang="id-ID" smtClean="0"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2402-EDFF-4D2E-B0A8-31CF3BAB71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22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478302"/>
            <a:ext cx="10874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MENGAPRESIASI </a:t>
            </a:r>
          </a:p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PUISI ANAK</a:t>
            </a:r>
            <a:endParaRPr lang="id-ID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583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4209" y="407963"/>
            <a:ext cx="8717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Puisi anak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biasanya lebih sederhana dari puisi orang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dewasa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Anak-anak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menulis puisi berdasarkan apa yang ia senangi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apa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yang ia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rasakan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ema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puisi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anak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berkisar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antara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kehidupannya sebagai anak kecil. 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557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9150" y="103625"/>
            <a:ext cx="64430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Tema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binatang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peliharaannya,orang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sekitar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dirinya yang ia senangi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tentang cita-citanya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dan tentang keindahan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seperti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bunga,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kebun,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burung,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kupu-kupu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dsb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Penggunaan bahasa dan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kata-kata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lebih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sederhana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lugas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sesuai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dunia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mereka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86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5914" y="295422"/>
            <a:ext cx="70760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Perhatikan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beberapa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contoh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berikut</a:t>
            </a: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id-ID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644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4" y="101120"/>
            <a:ext cx="43469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TAMAN BUNGAKU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Taman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bungaku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Bila kupandang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Hatipun senang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Tamanku cantik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Sangatlah menarik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Taman bungaku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Berserilah selalu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Jangan pernah kau layu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Karena aku kan bersedih sedu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Oh angin dari segala rindu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Mampirlah ke tamanku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Sebarkanlah harum bungaku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Ke segala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penjuru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Ni Komang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Juniari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9784" y="101120"/>
            <a:ext cx="52613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BUNGA MAWAR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Bunga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mawar oh bunga mawar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Mekar kau kini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Sangat indah rupamu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Batangmu berduri-duri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Saat kupetik kau menusuk tanganku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Tapi aku tak marah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Karena kau harum merekah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Bunga mawar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Kan kusiram setiap hari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Kan ku jaga sepanjang hari</a:t>
            </a:r>
          </a:p>
          <a:p>
            <a:endParaRPr lang="en-US" sz="2400" i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Ni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Komang 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Herawati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843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1501" y="281354"/>
            <a:ext cx="6217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NEGARAKU INDONESIA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Negaraku Indonesia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Indah dan permai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Bagiku oh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Sekali Indonesia tetap Indonesia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Tak kan pernah tergantikan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Ku tetap semangat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Walau Belanda menjajahmu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Aku kan membelamu sepanjang masa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Indonesia negaraku</a:t>
            </a:r>
            <a:b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Yang setia dan kucinta</a:t>
            </a:r>
          </a:p>
          <a:p>
            <a:r>
              <a:rPr lang="id-ID" sz="24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2400" i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Ni Pt Eka Mira Dewi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364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261" y="1405376"/>
            <a:ext cx="3169187" cy="45100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0277" y="375486"/>
            <a:ext cx="451572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KELINCIKU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Kelinciku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Warnamu merah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Bulumu sangat halus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Wajahmu sangat lucu dan lugu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Disaat aku memberikan wortel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Kau makan dengan lahap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Kelinciku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Kau sahabatku</a:t>
            </a:r>
          </a:p>
          <a:p>
            <a:endParaRPr lang="en-US" sz="2400" i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Gede Praba Adi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aputra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990448" y="351692"/>
            <a:ext cx="405149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KELINCIKU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Kelinciku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Bulumu putih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Lembut sekali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Telingamu panjang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Enak dipandang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Kelinciku melompat-lompat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Saat kumendekat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Gigimu panjang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Memakan wortel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kelinciku</a:t>
            </a:r>
            <a:b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Engkau kusayang</a:t>
            </a: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Kadek 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Yogi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350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862" y="998806"/>
            <a:ext cx="839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Kerjakan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beberapa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soal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berikut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4904" y="1744394"/>
            <a:ext cx="98614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Jelaskan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dimaksud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menurut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bahasamu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sendiri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Jelaskan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hal-hal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perlu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diperhatikan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membuat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 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Jelaskan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kendala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dihadapi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ketika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mengajarkan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sekolah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dasar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4.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Bagaimana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cara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menumbuhkan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rasa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cinta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terhadap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sastra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khususnya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Buatlah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contoh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puisi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anak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berdasarkan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konsep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sudah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dijelaskan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876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</dc:creator>
  <cp:lastModifiedBy>Khusnul</cp:lastModifiedBy>
  <cp:revision>4</cp:revision>
  <dcterms:created xsi:type="dcterms:W3CDTF">2016-10-12T22:21:57Z</dcterms:created>
  <dcterms:modified xsi:type="dcterms:W3CDTF">2016-10-12T22:59:57Z</dcterms:modified>
</cp:coreProperties>
</file>