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77C1-9353-4512-B227-421A6E2E2EE2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7857-A99A-484A-A79B-950BAAE232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513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77C1-9353-4512-B227-421A6E2E2EE2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7857-A99A-484A-A79B-950BAAE232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806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77C1-9353-4512-B227-421A6E2E2EE2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7857-A99A-484A-A79B-950BAAE232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14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77C1-9353-4512-B227-421A6E2E2EE2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7857-A99A-484A-A79B-950BAAE232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126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77C1-9353-4512-B227-421A6E2E2EE2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7857-A99A-484A-A79B-950BAAE232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488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77C1-9353-4512-B227-421A6E2E2EE2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7857-A99A-484A-A79B-950BAAE232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883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77C1-9353-4512-B227-421A6E2E2EE2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7857-A99A-484A-A79B-950BAAE232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30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77C1-9353-4512-B227-421A6E2E2EE2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7857-A99A-484A-A79B-950BAAE232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947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77C1-9353-4512-B227-421A6E2E2EE2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7857-A99A-484A-A79B-950BAAE232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272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77C1-9353-4512-B227-421A6E2E2EE2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7857-A99A-484A-A79B-950BAAE232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833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77C1-9353-4512-B227-421A6E2E2EE2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7857-A99A-484A-A79B-950BAAE232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33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077C1-9353-4512-B227-421A6E2E2EE2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57857-A99A-484A-A79B-950BAAE232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367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9317" y="407963"/>
            <a:ext cx="10775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PENGAJARAN APRESIASI PUISI ANAK</a:t>
            </a:r>
            <a:endParaRPr lang="id-ID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1391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0"/>
            <a:ext cx="1161991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Langkah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4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mencoba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memperindah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bunyi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definisi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menjadi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Putih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bening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bola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matamu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cara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sama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menatapku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senantiasa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teduh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meredam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gejolak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emosiku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senantiasa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sejuk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menyegarkan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kegelisahanku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senantiasa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setia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setiap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aku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memerlukanmu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Putih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bersih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hatimu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tak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pernah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ada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dendam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walau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muka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penuh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luka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tiada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kehabisan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kata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bercerita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tiada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beban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memaafkan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Yang 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selalu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sayang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sepanjang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zaman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Putih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suci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pribadimu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 yang 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selalu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menjaga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hati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dari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nafsu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senantiasa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memberi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tanpa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meminta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kembali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senantiasa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menerima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tangan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terbuka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senantiasa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menjaga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walau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raga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tanpa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daya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0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006" y="393895"/>
            <a:ext cx="8243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Model </a:t>
            </a:r>
            <a:r>
              <a:rPr lang="en-US" sz="3200" b="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Nama</a:t>
            </a:r>
            <a:endParaRPr lang="en-US" sz="3200" b="1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d-ID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Cara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menulis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bantuan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nama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tertentu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menulis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Setelah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jadi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huruf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pertama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bisa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dibaca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sebagai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nama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sesuatu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6883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66" y="323557"/>
            <a:ext cx="114792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Langkah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menentukan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terlebih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dahulu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nama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misalnya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ODE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Langkah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2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Menuliskan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nama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berjajar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dari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atas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bawah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Langkah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3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mengembangkan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menjadi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sebuah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Oh,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siapakah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berdiri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sana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wajah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seakan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tanpa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dosa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Entah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cara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bagaimana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aku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mengenalnya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337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3877" y="25360"/>
            <a:ext cx="893298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n-US" sz="28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Deskripsi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Model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deskprisi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model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menulis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menggambarkan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melukiskan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tempat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suasana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warna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bentuk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tingkah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laku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waktu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peristiwa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watak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Langkahnya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sebagai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berikut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Tentukan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terlebih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dahulu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hal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ingin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Anda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deskripsikan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gambarkan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Misalnya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suatu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tempat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wisata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!   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Buatlah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deskripsi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menjadi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bahasa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lebih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puitis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Berikut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diberikan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contoh-contoh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disusun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berdasarkan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deskripsi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/>
              <a:t> 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7740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887" y="956603"/>
            <a:ext cx="123655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endParaRPr lang="id-ID" dirty="0"/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RUANG INI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Sapardi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Djoko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Damono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Kau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seolah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mengerti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tak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ada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lubang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angin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Di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ruang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terkunci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Seberkas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bunga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plastik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atas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meja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Asbak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penuh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sebuah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buku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terbuka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Pada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halaman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pertama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Kaucari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catatan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kaki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itu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sia-sia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742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379" y="1139483"/>
            <a:ext cx="89189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4. Model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kesan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model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menulis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menuliskan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kesan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terhadap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sesuatu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Kesan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dimaksud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menakutkan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bahagia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suka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benci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gemas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lain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sebagainya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Langkahnya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menentukan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terlebih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dahulu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kesan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ingin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diciptakan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Kemudian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menentukan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suasana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mendukung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kesan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5. Model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eskripsi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kesan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model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menulis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menggabungkan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antara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gambaran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terhadap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sesuatu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kesan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terhadap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apa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digambarkan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itu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5985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552" y="351692"/>
            <a:ext cx="981924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6. 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Model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pesan</a:t>
            </a:r>
            <a:endParaRPr lang="en-US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model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menulis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menuliskan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pesan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penyairnya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Langkahnya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menentukan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pesan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apa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disampaikan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Pesan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diubah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menjadi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bahasa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puitis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n-US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7. Model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deskripsi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pesan</a:t>
            </a:r>
            <a:endParaRPr lang="en-US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model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menulis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terlebih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dahulu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mendeskripsikan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benda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tingkah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laku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suasana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gejala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ditambah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pesan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penulisnya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n-US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8. Model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definisi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deskripsi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kesan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pesan</a:t>
            </a:r>
            <a:endParaRPr lang="en-US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Model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merupakan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gabungan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dari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definisi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deskripsi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kesan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pesan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n-US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9. Copy master</a:t>
            </a:r>
          </a:p>
          <a:p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Teknik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teknik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menulis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cara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meniru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sebuah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sudah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jadi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terkenal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). Yang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perlu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diingat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yang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ditiru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tekniknya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819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926" y="2377440"/>
            <a:ext cx="102834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PENGAJARAN MEMBACA PUISI</a:t>
            </a:r>
            <a:endParaRPr lang="id-ID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5275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906" y="872197"/>
            <a:ext cx="89189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Beberapa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teknik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harus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dikuasai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membacakan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teknik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vokal</a:t>
            </a:r>
            <a:endParaRPr lang="en-US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Artikulasi</a:t>
            </a:r>
            <a:endParaRPr lang="en-US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mimik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/ </a:t>
            </a: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ekspresi</a:t>
            </a:r>
            <a:endParaRPr lang="en-US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Gesture</a:t>
            </a:r>
          </a:p>
          <a:p>
            <a:pPr marL="342900" indent="-342900">
              <a:buAutoNum type="arabicPeriod"/>
            </a:pP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penghayatan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terhadap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748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53" y="2335238"/>
            <a:ext cx="1146517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Tujuan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pengajaran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sekolah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mampu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menikmati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menghayati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memamahi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memanfaatkan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karya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mengembangkan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kepribadian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memperluas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wawasan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kehidupan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serta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meningkatkan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pengetahuan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kemampuan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berbahasa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mampu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menguasai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membedakan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antara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karya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berbentuk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prosa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naskah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drama,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5853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436098"/>
            <a:ext cx="115495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Strategi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guru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pengajaran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memainkan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peran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penting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merealisasikan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idealitas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pengajaran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Strategi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pengajaran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diskusi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bermain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peran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 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dramatisasi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adegan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presentasi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media,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menelaah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nilai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menulis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kreatif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tinjauan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kesusastraan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1911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0653" y="661182"/>
            <a:ext cx="86234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Menurut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Jabrohim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ada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beberapa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urutan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dilakukan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oleh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guru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mengajarkan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Mempelajari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diajarkan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Menentukan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kegiatan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proses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belajar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mengajar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Memberikan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pengantar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pengajaran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Menyajikan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bahan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Mendiskusikan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telah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dibaca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Mengevaluasi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669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78" y="3587261"/>
            <a:ext cx="3814122" cy="3553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1354"/>
            <a:ext cx="12224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PENGAJARAN MENULIS PUISI</a:t>
            </a:r>
            <a:endParaRPr lang="id-ID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812" y="2771336"/>
            <a:ext cx="77231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Sebagai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awal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sebaiknya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setiap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diminta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membacakan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sebuah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depan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kelas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secara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bergiliran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Dari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hasil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pembacaan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secara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bergiliran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mendapatkan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hasil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bahwa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para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berani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tampil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depan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kelas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di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samping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mendapatkan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diksi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baik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dari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isi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ditulis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penyair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d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075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890" y="1280159"/>
            <a:ext cx="58943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MODEL PEMBELAJARAN MENULIS PUISI</a:t>
            </a:r>
            <a:endParaRPr lang="id-ID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756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45" y="168812"/>
            <a:ext cx="887671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Model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Definisi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model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menulis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memberi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definisi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arti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terhadap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sesuatu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Kata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kunci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biasanya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digunakan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diajak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menentukan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terlebih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dahulu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kata yang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didefinisikan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Langkah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berikutnya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mendefinisikan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kata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itu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beberapa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definisi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Setelah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itu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diminta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menambah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definisinya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menjadi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definisi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bisa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direnungkan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mengandung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pesan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Terakhir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mencoba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memperindah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bunyi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definisi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menjadi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110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505" y="225082"/>
            <a:ext cx="1116974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Langkah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diminta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memilih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kata 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didefinisikan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Sebagai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contoh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kata 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didefinisikan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putih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Langkah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2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mendefinisikan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kata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itu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beberapa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definisi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Putih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Putih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bening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Putih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bersih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Putih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suci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Putih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cinta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397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181" y="407963"/>
            <a:ext cx="1119788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Langkah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diminta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menambah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definisinya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menjadi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definisi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bisa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direnungkan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mengandung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pesan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Putih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Putih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bening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bola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matamu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cara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sama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menatapku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Putih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bersih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hatimu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tak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pernah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ada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dendam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walau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muka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penuh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luka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Putih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suci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pribadimu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yang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selalu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menjaga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hati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dari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nafsu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Putih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pengabdianku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hormatku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kasih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sayangku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padamu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Ibu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/>
              <a:t> 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54502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576</Words>
  <Application>Microsoft Office PowerPoint</Application>
  <PresentationFormat>Widescreen</PresentationFormat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Khusnul</dc:creator>
  <cp:lastModifiedBy>Khusnul</cp:lastModifiedBy>
  <cp:revision>9</cp:revision>
  <dcterms:created xsi:type="dcterms:W3CDTF">2016-10-22T02:17:44Z</dcterms:created>
  <dcterms:modified xsi:type="dcterms:W3CDTF">2016-10-22T03:36:09Z</dcterms:modified>
</cp:coreProperties>
</file>