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2" r:id="rId5"/>
    <p:sldId id="273" r:id="rId6"/>
    <p:sldId id="274" r:id="rId7"/>
    <p:sldId id="275" r:id="rId8"/>
    <p:sldId id="277" r:id="rId9"/>
    <p:sldId id="262" r:id="rId10"/>
    <p:sldId id="263" r:id="rId11"/>
    <p:sldId id="269" r:id="rId12"/>
    <p:sldId id="265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495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668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02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247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732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438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186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442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357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145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297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59B4-834A-4EC3-B2A6-BEE8B933639F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629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6744" y="1491968"/>
            <a:ext cx="6766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Jokerman" panose="04090605060D06020702" pitchFamily="82" charset="0"/>
              </a:rPr>
              <a:t>UNSUR-UNSUR PROSA FIKSI</a:t>
            </a:r>
            <a:endParaRPr lang="id-ID" sz="6600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" y="1266093"/>
            <a:ext cx="10874326" cy="2869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PERHATIKAN BEBERAPA CONTOH KUTIPAN CERITA BERIKUT!</a:t>
            </a:r>
            <a:endParaRPr lang="id-ID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471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3" y="244699"/>
            <a:ext cx="114750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Jam </a:t>
            </a:r>
            <a:r>
              <a:rPr lang="en-US" sz="3600" dirty="0" err="1"/>
              <a:t>satu</a:t>
            </a:r>
            <a:r>
              <a:rPr lang="en-US" sz="3600" dirty="0"/>
              <a:t> </a:t>
            </a:r>
            <a:r>
              <a:rPr lang="en-US" sz="3600" dirty="0" err="1"/>
              <a:t>malam</a:t>
            </a:r>
            <a:r>
              <a:rPr lang="en-US" sz="3600" dirty="0"/>
              <a:t>: </a:t>
            </a:r>
            <a:r>
              <a:rPr lang="en-US" sz="3600" dirty="0" err="1"/>
              <a:t>cuaca</a:t>
            </a:r>
            <a:r>
              <a:rPr lang="en-US" sz="3600" dirty="0"/>
              <a:t> </a:t>
            </a:r>
            <a:r>
              <a:rPr lang="en-US" sz="3600" dirty="0" err="1"/>
              <a:t>gelap</a:t>
            </a:r>
            <a:r>
              <a:rPr lang="en-US" sz="3600" dirty="0"/>
              <a:t> </a:t>
            </a:r>
            <a:r>
              <a:rPr lang="en-US" sz="3600" dirty="0" err="1"/>
              <a:t>gulita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murung</a:t>
            </a:r>
            <a:r>
              <a:rPr lang="en-US" sz="3600" dirty="0"/>
              <a:t>, </a:t>
            </a:r>
            <a:r>
              <a:rPr lang="en-US" sz="3600" dirty="0" err="1"/>
              <a:t>hujan</a:t>
            </a:r>
            <a:r>
              <a:rPr lang="en-US" sz="3600" dirty="0"/>
              <a:t> </a:t>
            </a:r>
            <a:r>
              <a:rPr lang="en-US" sz="3600" dirty="0" err="1"/>
              <a:t>turun</a:t>
            </a:r>
            <a:r>
              <a:rPr lang="en-US" sz="3600" dirty="0"/>
              <a:t> </a:t>
            </a:r>
            <a:r>
              <a:rPr lang="en-US" sz="3600" dirty="0" err="1"/>
              <a:t>selembut</a:t>
            </a:r>
            <a:r>
              <a:rPr lang="en-US" sz="3600" dirty="0"/>
              <a:t> </a:t>
            </a:r>
            <a:r>
              <a:rPr lang="en-US" sz="3600" dirty="0" err="1"/>
              <a:t>embun</a:t>
            </a:r>
            <a:r>
              <a:rPr lang="en-US" sz="3600" dirty="0"/>
              <a:t> </a:t>
            </a:r>
            <a:r>
              <a:rPr lang="en-US" sz="3600" dirty="0" err="1"/>
              <a:t>namun</a:t>
            </a:r>
            <a:r>
              <a:rPr lang="en-US" sz="3600" dirty="0"/>
              <a:t> </a:t>
            </a:r>
            <a:r>
              <a:rPr lang="en-US" sz="3600" dirty="0" err="1"/>
              <a:t>cukup</a:t>
            </a:r>
            <a:r>
              <a:rPr lang="en-US" sz="3600" dirty="0"/>
              <a:t> </a:t>
            </a:r>
            <a:r>
              <a:rPr lang="en-US" sz="3600" dirty="0" err="1"/>
              <a:t>membasahkan</a:t>
            </a:r>
            <a:r>
              <a:rPr lang="en-US" sz="3600" dirty="0"/>
              <a:t>. </a:t>
            </a:r>
            <a:r>
              <a:rPr lang="en-US" sz="3600" dirty="0" err="1"/>
              <a:t>Hati</a:t>
            </a:r>
            <a:r>
              <a:rPr lang="en-US" sz="3600" dirty="0"/>
              <a:t>- </a:t>
            </a:r>
            <a:r>
              <a:rPr lang="en-US" sz="3600" dirty="0" err="1"/>
              <a:t>hati</a:t>
            </a:r>
            <a:r>
              <a:rPr lang="en-US" sz="3600" dirty="0"/>
              <a:t> </a:t>
            </a:r>
            <a:r>
              <a:rPr lang="en-US" sz="3600" dirty="0" err="1"/>
              <a:t>Kasim</a:t>
            </a:r>
            <a:r>
              <a:rPr lang="en-US" sz="3600" dirty="0"/>
              <a:t> </a:t>
            </a:r>
            <a:r>
              <a:rPr lang="en-US" sz="3600" dirty="0" err="1"/>
              <a:t>memimpin</a:t>
            </a:r>
            <a:r>
              <a:rPr lang="en-US" sz="3600" dirty="0"/>
              <a:t> </a:t>
            </a:r>
            <a:r>
              <a:rPr lang="en-US" sz="3600" dirty="0" err="1"/>
              <a:t>anak</a:t>
            </a:r>
            <a:r>
              <a:rPr lang="en-US" sz="3600" dirty="0"/>
              <a:t> </a:t>
            </a:r>
            <a:r>
              <a:rPr lang="en-US" sz="3600" dirty="0" err="1"/>
              <a:t>buahnya</a:t>
            </a:r>
            <a:r>
              <a:rPr lang="en-US" sz="3600" dirty="0"/>
              <a:t> </a:t>
            </a:r>
            <a:r>
              <a:rPr lang="en-US" sz="3600" dirty="0" err="1"/>
              <a:t>menuruni</a:t>
            </a:r>
            <a:r>
              <a:rPr lang="en-US" sz="3600" dirty="0"/>
              <a:t> </a:t>
            </a:r>
            <a:r>
              <a:rPr lang="en-US" sz="3600" dirty="0" err="1"/>
              <a:t>tebing</a:t>
            </a:r>
            <a:r>
              <a:rPr lang="en-US" sz="3600" dirty="0"/>
              <a:t> yang </a:t>
            </a:r>
            <a:r>
              <a:rPr lang="en-US" sz="3600" dirty="0" err="1"/>
              <a:t>curam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licin</a:t>
            </a:r>
            <a:r>
              <a:rPr lang="en-US" sz="3600" dirty="0"/>
              <a:t>. </a:t>
            </a:r>
            <a:r>
              <a:rPr lang="en-US" sz="3600" dirty="0" err="1"/>
              <a:t>Ia</a:t>
            </a:r>
            <a:r>
              <a:rPr lang="en-US" sz="3600" dirty="0"/>
              <a:t> </a:t>
            </a:r>
            <a:r>
              <a:rPr lang="en-US" sz="3600" dirty="0" err="1"/>
              <a:t>sendiri</a:t>
            </a:r>
            <a:r>
              <a:rPr lang="en-US" sz="3600" dirty="0"/>
              <a:t> </a:t>
            </a:r>
            <a:r>
              <a:rPr lang="en-US" sz="3600" dirty="0" err="1"/>
              <a:t>berjalan</a:t>
            </a:r>
            <a:r>
              <a:rPr lang="en-US" sz="3600" dirty="0"/>
              <a:t> </a:t>
            </a:r>
            <a:r>
              <a:rPr lang="en-US" sz="3600" dirty="0" err="1"/>
              <a:t>sangat</a:t>
            </a:r>
            <a:r>
              <a:rPr lang="en-US" sz="3600" dirty="0"/>
              <a:t> </a:t>
            </a:r>
            <a:r>
              <a:rPr lang="en-US" sz="3600" dirty="0" err="1"/>
              <a:t>hati-hati</a:t>
            </a:r>
            <a:r>
              <a:rPr lang="en-US" sz="3600" dirty="0"/>
              <a:t>, </a:t>
            </a:r>
            <a:r>
              <a:rPr lang="en-US" sz="3600" dirty="0" err="1"/>
              <a:t>mengendong</a:t>
            </a:r>
            <a:r>
              <a:rPr lang="en-US" sz="3600" dirty="0"/>
              <a:t> </a:t>
            </a:r>
            <a:r>
              <a:rPr lang="en-US" sz="3600" dirty="0" err="1"/>
              <a:t>bayi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punggungnya</a:t>
            </a:r>
            <a:r>
              <a:rPr lang="en-US" sz="3600" dirty="0"/>
              <a:t>, </a:t>
            </a:r>
            <a:r>
              <a:rPr lang="en-US" sz="3600" dirty="0" err="1"/>
              <a:t>sebelah</a:t>
            </a:r>
            <a:r>
              <a:rPr lang="en-US" sz="3600" dirty="0"/>
              <a:t> </a:t>
            </a:r>
            <a:r>
              <a:rPr lang="en-US" sz="3600" dirty="0" err="1"/>
              <a:t>kiri</a:t>
            </a:r>
            <a:r>
              <a:rPr lang="en-US" sz="3600" dirty="0"/>
              <a:t>. </a:t>
            </a:r>
          </a:p>
          <a:p>
            <a:pPr algn="just"/>
            <a:r>
              <a:rPr lang="en-US" sz="3600" dirty="0"/>
              <a:t>(</a:t>
            </a:r>
            <a:r>
              <a:rPr lang="en-US" sz="3600" i="1" dirty="0"/>
              <a:t>Sungai</a:t>
            </a:r>
            <a:r>
              <a:rPr lang="en-US" sz="3600" dirty="0"/>
              <a:t> , </a:t>
            </a:r>
            <a:r>
              <a:rPr lang="en-US" sz="3600" dirty="0" err="1"/>
              <a:t>Nugroho</a:t>
            </a:r>
            <a:r>
              <a:rPr lang="en-US" sz="3600" dirty="0"/>
              <a:t> </a:t>
            </a:r>
            <a:r>
              <a:rPr lang="en-US" sz="3600" dirty="0" err="1"/>
              <a:t>Notosusanto</a:t>
            </a:r>
            <a:r>
              <a:rPr lang="en-US" sz="3600" dirty="0"/>
              <a:t>)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99" y="3515932"/>
            <a:ext cx="5082844" cy="350949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57611" y="3938018"/>
            <a:ext cx="6284890" cy="248854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Unsur</a:t>
            </a:r>
            <a:r>
              <a:rPr lang="en-US" sz="4000" dirty="0" smtClean="0"/>
              <a:t> </a:t>
            </a:r>
            <a:r>
              <a:rPr lang="en-US" sz="4000" dirty="0" err="1" smtClean="0"/>
              <a:t>intrinsik</a:t>
            </a:r>
            <a:r>
              <a:rPr lang="en-US" sz="4000" dirty="0" smtClean="0"/>
              <a:t> yang </a:t>
            </a:r>
            <a:r>
              <a:rPr lang="en-US" sz="4000" dirty="0" err="1" smtClean="0"/>
              <a:t>tergambar</a:t>
            </a:r>
            <a:r>
              <a:rPr lang="en-US" sz="4000" dirty="0" smtClean="0"/>
              <a:t>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penggalan</a:t>
            </a:r>
            <a:r>
              <a:rPr lang="en-US" sz="4000" dirty="0" smtClean="0"/>
              <a:t> </a:t>
            </a:r>
            <a:r>
              <a:rPr lang="en-US" sz="4000" dirty="0" err="1" smtClean="0"/>
              <a:t>cerpen</a:t>
            </a:r>
            <a:r>
              <a:rPr lang="en-US" sz="4000" dirty="0" smtClean="0"/>
              <a:t> </a:t>
            </a:r>
            <a:r>
              <a:rPr lang="en-US" sz="4000" dirty="0" err="1" smtClean="0"/>
              <a:t>tersebut</a:t>
            </a:r>
            <a:r>
              <a:rPr lang="en-US" sz="4000" dirty="0" smtClean="0"/>
              <a:t> </a:t>
            </a:r>
            <a:r>
              <a:rPr lang="en-US" sz="4000" dirty="0" err="1" smtClean="0"/>
              <a:t>adalah</a:t>
            </a:r>
            <a:r>
              <a:rPr lang="en-US" sz="4000" dirty="0" smtClean="0"/>
              <a:t>….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98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625" y="182880"/>
            <a:ext cx="11493304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Tetangga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saya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orangnya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terkenal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baik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Suka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menolong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orang.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Selalu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memaafkan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Apa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saja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lakukan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terhadapnya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ia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mengerti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hati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lapang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bijaksana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jiwa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besar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Setiap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kali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ia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mengambil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putusan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saya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selalu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tercengang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karena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ia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melakukan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kepala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kering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artinya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sama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sekali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ketetesan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emosi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hanya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terhadap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persoalan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menyangkut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orang lain,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setiap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persoalan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pribadinya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pun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ia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selalu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bertindak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sabar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adil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Banyak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orang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menganggapnya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sebagai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orang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berhati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agung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Cerpen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US" sz="32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Pencuri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karya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Putu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Wijaya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buku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US" sz="32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Protes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6466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671" y="394692"/>
            <a:ext cx="1119174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Mereka</a:t>
            </a:r>
            <a:r>
              <a:rPr lang="en-US" sz="3600" dirty="0"/>
              <a:t> </a:t>
            </a:r>
            <a:r>
              <a:rPr lang="en-US" sz="3600" dirty="0" err="1"/>
              <a:t>tertawa</a:t>
            </a:r>
            <a:r>
              <a:rPr lang="en-US" sz="3600" dirty="0"/>
              <a:t> </a:t>
            </a:r>
            <a:r>
              <a:rPr lang="en-US" sz="3600" dirty="0" err="1"/>
              <a:t>bersama</a:t>
            </a:r>
            <a:r>
              <a:rPr lang="en-US" sz="3600" dirty="0"/>
              <a:t>. </a:t>
            </a:r>
            <a:r>
              <a:rPr lang="en-US" sz="3600" dirty="0" err="1"/>
              <a:t>Mereka</a:t>
            </a:r>
            <a:r>
              <a:rPr lang="en-US" sz="3600" dirty="0"/>
              <a:t>, para </a:t>
            </a:r>
            <a:r>
              <a:rPr lang="en-US" sz="3600" dirty="0" err="1"/>
              <a:t>pengumpul</a:t>
            </a:r>
            <a:r>
              <a:rPr lang="en-US" sz="3600" dirty="0"/>
              <a:t> </a:t>
            </a:r>
            <a:r>
              <a:rPr lang="en-US" sz="3600" dirty="0" err="1"/>
              <a:t>batu</a:t>
            </a:r>
            <a:r>
              <a:rPr lang="en-US" sz="3600" dirty="0"/>
              <a:t> </a:t>
            </a:r>
            <a:r>
              <a:rPr lang="en-US" sz="3600" dirty="0" err="1"/>
              <a:t>itu</a:t>
            </a:r>
            <a:r>
              <a:rPr lang="en-US" sz="3600" dirty="0"/>
              <a:t>, </a:t>
            </a:r>
            <a:r>
              <a:rPr lang="en-US" sz="3600" dirty="0" err="1"/>
              <a:t>memang</a:t>
            </a:r>
            <a:r>
              <a:rPr lang="en-US" sz="3600" dirty="0"/>
              <a:t> </a:t>
            </a:r>
            <a:r>
              <a:rPr lang="en-US" sz="3600" dirty="0" err="1"/>
              <a:t>pandai</a:t>
            </a:r>
            <a:r>
              <a:rPr lang="en-US" sz="3600" dirty="0"/>
              <a:t> </a:t>
            </a:r>
            <a:r>
              <a:rPr lang="en-US" sz="3600" dirty="0" err="1"/>
              <a:t>bergembira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cara</a:t>
            </a:r>
            <a:r>
              <a:rPr lang="en-US" sz="3600" dirty="0"/>
              <a:t> </a:t>
            </a:r>
            <a:r>
              <a:rPr lang="en-US" sz="3600" dirty="0" err="1"/>
              <a:t>menertawakan</a:t>
            </a:r>
            <a:r>
              <a:rPr lang="en-US" sz="3600" dirty="0"/>
              <a:t> </a:t>
            </a:r>
            <a:r>
              <a:rPr lang="en-US" sz="3600" dirty="0" err="1"/>
              <a:t>diri</a:t>
            </a:r>
            <a:r>
              <a:rPr lang="en-US" sz="3600" dirty="0"/>
              <a:t> </a:t>
            </a:r>
            <a:r>
              <a:rPr lang="en-US" sz="3600" dirty="0" err="1"/>
              <a:t>mereka</a:t>
            </a:r>
            <a:r>
              <a:rPr lang="en-US" sz="3600" dirty="0"/>
              <a:t> </a:t>
            </a:r>
            <a:r>
              <a:rPr lang="en-US" sz="3600" dirty="0" err="1"/>
              <a:t>sendiri</a:t>
            </a:r>
            <a:r>
              <a:rPr lang="en-US" sz="3600" dirty="0"/>
              <a:t>. </a:t>
            </a:r>
            <a:r>
              <a:rPr lang="id-ID" sz="3600" dirty="0"/>
              <a:t>Namun</a:t>
            </a:r>
            <a:r>
              <a:rPr lang="en-US" sz="3600" dirty="0"/>
              <a:t>, </a:t>
            </a:r>
            <a:r>
              <a:rPr lang="en-US" sz="3600" dirty="0" err="1"/>
              <a:t>Karyamin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ikut</a:t>
            </a:r>
            <a:r>
              <a:rPr lang="en-US" sz="3600" dirty="0"/>
              <a:t> </a:t>
            </a:r>
            <a:r>
              <a:rPr lang="en-US" sz="3600" dirty="0" err="1"/>
              <a:t>tertawa</a:t>
            </a:r>
            <a:r>
              <a:rPr lang="en-US" sz="3600" dirty="0"/>
              <a:t>, </a:t>
            </a:r>
            <a:r>
              <a:rPr lang="en-US" sz="3600" dirty="0" err="1"/>
              <a:t>melainkan</a:t>
            </a:r>
            <a:r>
              <a:rPr lang="en-US" sz="3600" dirty="0"/>
              <a:t> </a:t>
            </a:r>
            <a:r>
              <a:rPr lang="en-US" sz="3600" dirty="0" err="1"/>
              <a:t>cukup</a:t>
            </a:r>
            <a:r>
              <a:rPr lang="en-US" sz="3600" dirty="0"/>
              <a:t> </a:t>
            </a:r>
            <a:r>
              <a:rPr lang="en-US" sz="3600" dirty="0" err="1"/>
              <a:t>tersenyum</a:t>
            </a:r>
            <a:r>
              <a:rPr lang="en-US" sz="3600" dirty="0"/>
              <a:t>. </a:t>
            </a:r>
            <a:r>
              <a:rPr lang="en-US" sz="3600" dirty="0" err="1"/>
              <a:t>Bagi</a:t>
            </a:r>
            <a:r>
              <a:rPr lang="en-US" sz="3600" dirty="0"/>
              <a:t> </a:t>
            </a:r>
            <a:r>
              <a:rPr lang="en-US" sz="3600" dirty="0" err="1"/>
              <a:t>mereka</a:t>
            </a:r>
            <a:r>
              <a:rPr lang="en-US" sz="3600" dirty="0"/>
              <a:t>, </a:t>
            </a:r>
            <a:r>
              <a:rPr lang="en-US" sz="3600" dirty="0" err="1"/>
              <a:t>tawa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senyum</a:t>
            </a:r>
            <a:r>
              <a:rPr lang="en-US" sz="3600" dirty="0"/>
              <a:t> </a:t>
            </a:r>
            <a:r>
              <a:rPr lang="en-US" sz="3600" dirty="0" err="1"/>
              <a:t>sama-sama</a:t>
            </a:r>
            <a:r>
              <a:rPr lang="en-US" sz="3600" dirty="0"/>
              <a:t> </a:t>
            </a:r>
            <a:r>
              <a:rPr lang="en-US" sz="3600" dirty="0" err="1"/>
              <a:t>sah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perlindungan</a:t>
            </a:r>
            <a:r>
              <a:rPr lang="en-US" sz="3600" dirty="0"/>
              <a:t> </a:t>
            </a:r>
            <a:r>
              <a:rPr lang="en-US" sz="3600" dirty="0" err="1"/>
              <a:t>terakhir</a:t>
            </a:r>
            <a:r>
              <a:rPr lang="en-US" sz="3600" dirty="0"/>
              <a:t>. </a:t>
            </a:r>
            <a:r>
              <a:rPr lang="en-US" sz="3600" dirty="0" err="1"/>
              <a:t>Tawa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senyum</a:t>
            </a:r>
            <a:r>
              <a:rPr lang="en-US" sz="3600" dirty="0"/>
              <a:t> </a:t>
            </a:r>
            <a:r>
              <a:rPr lang="en-US" sz="3600" dirty="0" err="1"/>
              <a:t>bagi</a:t>
            </a:r>
            <a:r>
              <a:rPr lang="en-US" sz="3600" dirty="0"/>
              <a:t> </a:t>
            </a:r>
            <a:r>
              <a:rPr lang="en-US" sz="3600" dirty="0" err="1"/>
              <a:t>mereka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simbol</a:t>
            </a:r>
            <a:r>
              <a:rPr lang="en-US" sz="3600" dirty="0"/>
              <a:t> </a:t>
            </a:r>
            <a:r>
              <a:rPr lang="en-US" sz="3600" dirty="0" err="1"/>
              <a:t>kemenangan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tengkulak</a:t>
            </a:r>
            <a:r>
              <a:rPr lang="en-US" sz="3600" dirty="0"/>
              <a:t>,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rendahnya</a:t>
            </a:r>
            <a:r>
              <a:rPr lang="en-US" sz="3600" dirty="0"/>
              <a:t> </a:t>
            </a:r>
            <a:r>
              <a:rPr lang="en-US" sz="3600" dirty="0" err="1"/>
              <a:t>harga</a:t>
            </a:r>
            <a:r>
              <a:rPr lang="en-US" sz="3600" dirty="0"/>
              <a:t> </a:t>
            </a:r>
            <a:r>
              <a:rPr lang="en-US" sz="3600" dirty="0" err="1"/>
              <a:t>batu</a:t>
            </a:r>
            <a:r>
              <a:rPr lang="en-US" sz="3600" dirty="0"/>
              <a:t>,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licinnya</a:t>
            </a:r>
            <a:r>
              <a:rPr lang="en-US" sz="3600" dirty="0"/>
              <a:t> </a:t>
            </a:r>
            <a:r>
              <a:rPr lang="en-US" sz="3600" dirty="0" err="1"/>
              <a:t>tanjakan</a:t>
            </a:r>
            <a:r>
              <a:rPr lang="en-US" sz="3600" dirty="0"/>
              <a:t>. </a:t>
            </a:r>
            <a:r>
              <a:rPr lang="en-US" sz="3600" dirty="0" err="1"/>
              <a:t>Pagi</a:t>
            </a:r>
            <a:r>
              <a:rPr lang="en-US" sz="3600" dirty="0"/>
              <a:t> </a:t>
            </a:r>
            <a:r>
              <a:rPr lang="en-US" sz="3600" dirty="0" err="1"/>
              <a:t>itu</a:t>
            </a:r>
            <a:r>
              <a:rPr lang="en-US" sz="3600" dirty="0"/>
              <a:t> </a:t>
            </a:r>
            <a:r>
              <a:rPr lang="en-US" sz="3600" dirty="0" err="1"/>
              <a:t>senyum</a:t>
            </a:r>
            <a:r>
              <a:rPr lang="en-US" sz="3600" dirty="0"/>
              <a:t> </a:t>
            </a:r>
            <a:r>
              <a:rPr lang="en-US" sz="3600" dirty="0" err="1"/>
              <a:t>Karyamin</a:t>
            </a:r>
            <a:r>
              <a:rPr lang="en-US" sz="3600" dirty="0"/>
              <a:t> pun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tanda</a:t>
            </a:r>
            <a:r>
              <a:rPr lang="en-US" sz="3600" dirty="0"/>
              <a:t> </a:t>
            </a:r>
            <a:r>
              <a:rPr lang="en-US" sz="3600" dirty="0" err="1"/>
              <a:t>kemenangan</a:t>
            </a:r>
            <a:r>
              <a:rPr lang="en-US" sz="3600" dirty="0"/>
              <a:t> </a:t>
            </a:r>
            <a:r>
              <a:rPr lang="en-US" sz="3600" dirty="0" err="1"/>
              <a:t>atas</a:t>
            </a:r>
            <a:r>
              <a:rPr lang="en-US" sz="3600" dirty="0"/>
              <a:t> </a:t>
            </a:r>
            <a:r>
              <a:rPr lang="en-US" sz="3600" dirty="0" err="1"/>
              <a:t>perutnya</a:t>
            </a:r>
            <a:r>
              <a:rPr lang="en-US" sz="3600" dirty="0"/>
              <a:t> yang </a:t>
            </a:r>
            <a:r>
              <a:rPr lang="en-US" sz="3600" dirty="0" err="1"/>
              <a:t>sudah</a:t>
            </a:r>
            <a:r>
              <a:rPr lang="en-US" sz="3600" dirty="0"/>
              <a:t> </a:t>
            </a:r>
            <a:r>
              <a:rPr lang="en-US" sz="3600" dirty="0" err="1"/>
              <a:t>mulai</a:t>
            </a:r>
            <a:r>
              <a:rPr lang="en-US" sz="3600" dirty="0"/>
              <a:t> </a:t>
            </a:r>
            <a:r>
              <a:rPr lang="en-US" sz="3600" dirty="0" err="1"/>
              <a:t>melilit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matanya</a:t>
            </a:r>
            <a:r>
              <a:rPr lang="en-US" sz="3600" dirty="0"/>
              <a:t> yang </a:t>
            </a:r>
            <a:r>
              <a:rPr lang="en-US" sz="3600" dirty="0" err="1"/>
              <a:t>berkunang-kunang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58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77" y="244700"/>
            <a:ext cx="1169401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800" dirty="0"/>
              <a:t>“</a:t>
            </a:r>
            <a:r>
              <a:rPr lang="id-ID" sz="2800" dirty="0"/>
              <a:t>Jadi Bapak mau menyogok saya? Maaf Pak, saya tidak akan bertindak sekeji ini.</a:t>
            </a:r>
            <a:r>
              <a:rPr lang="fi-FI" sz="2800" dirty="0"/>
              <a:t>”</a:t>
            </a:r>
            <a:endParaRPr lang="en-US" sz="2800" dirty="0"/>
          </a:p>
          <a:p>
            <a:pPr algn="just"/>
            <a:r>
              <a:rPr lang="id-ID" sz="2800" dirty="0"/>
              <a:t>“Saya tak mengatakan ini keji, tapi saling menghargai. Saya memberi, Mas punya empati.”</a:t>
            </a:r>
            <a:endParaRPr lang="en-US" sz="2800" dirty="0"/>
          </a:p>
          <a:p>
            <a:pPr algn="just"/>
            <a:r>
              <a:rPr lang="id-ID" sz="2800" dirty="0"/>
              <a:t>“Nggak semudah itu kali Pak, saya punya reputasi dan tidak bisa dibeli.”</a:t>
            </a:r>
            <a:endParaRPr lang="en-US" sz="2800" dirty="0"/>
          </a:p>
          <a:p>
            <a:pPr algn="just"/>
            <a:r>
              <a:rPr lang="fi-FI" sz="2800" dirty="0"/>
              <a:t>(</a:t>
            </a:r>
            <a:r>
              <a:rPr lang="id-ID" sz="2800" i="1" dirty="0"/>
              <a:t>Amplop</a:t>
            </a:r>
            <a:r>
              <a:rPr lang="fi-FI" sz="2800" dirty="0"/>
              <a:t>, karya </a:t>
            </a:r>
            <a:r>
              <a:rPr lang="id-ID" sz="2800" dirty="0"/>
              <a:t>Sandi S</a:t>
            </a:r>
            <a:r>
              <a:rPr lang="fi-FI" sz="2800" dirty="0"/>
              <a:t>)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3488" y="3744835"/>
            <a:ext cx="6284890" cy="248854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i-FI" sz="4000" dirty="0" smtClean="0"/>
              <a:t>Unsur ekstrinsik yang terdapat pada penggalan </a:t>
            </a:r>
            <a:r>
              <a:rPr lang="id-ID" sz="4000" dirty="0" smtClean="0"/>
              <a:t>cerpen</a:t>
            </a:r>
            <a:r>
              <a:rPr lang="fi-FI" sz="4000" dirty="0" smtClean="0"/>
              <a:t> di atas adalah ….</a:t>
            </a:r>
            <a:endParaRPr lang="en-US" sz="4000" dirty="0" smtClean="0"/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60" y="2421229"/>
            <a:ext cx="4784904" cy="44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88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8" y="244699"/>
            <a:ext cx="119387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Yanti</a:t>
            </a:r>
            <a:r>
              <a:rPr lang="en-US" sz="2800" dirty="0"/>
              <a:t> </a:t>
            </a:r>
            <a:r>
              <a:rPr lang="en-US" sz="2800" dirty="0" err="1"/>
              <a:t>mengeluh</a:t>
            </a:r>
            <a:r>
              <a:rPr lang="en-US" sz="2800" dirty="0"/>
              <a:t>. Di </a:t>
            </a:r>
            <a:r>
              <a:rPr lang="en-US" sz="2800" dirty="0" err="1"/>
              <a:t>kelasnya</a:t>
            </a:r>
            <a:r>
              <a:rPr lang="en-US" sz="2800" dirty="0"/>
              <a:t> yang </a:t>
            </a:r>
            <a:r>
              <a:rPr lang="en-US" sz="2800" dirty="0" err="1"/>
              <a:t>baru</a:t>
            </a:r>
            <a:r>
              <a:rPr lang="en-US" sz="2800" dirty="0"/>
              <a:t>, </a:t>
            </a:r>
            <a:r>
              <a:rPr lang="en-US" sz="2800" dirty="0" err="1"/>
              <a:t>ia</a:t>
            </a:r>
            <a:r>
              <a:rPr lang="en-US" sz="2800" dirty="0"/>
              <a:t> </a:t>
            </a:r>
            <a:r>
              <a:rPr lang="en-US" sz="2800" dirty="0" err="1"/>
              <a:t>berteman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Widia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Hendi</a:t>
            </a:r>
            <a:r>
              <a:rPr lang="en-US" sz="2800" dirty="0"/>
              <a:t> yang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sederhana</a:t>
            </a:r>
            <a:r>
              <a:rPr lang="en-US" sz="2800" dirty="0"/>
              <a:t>. </a:t>
            </a:r>
            <a:r>
              <a:rPr lang="en-US" sz="2800" dirty="0" err="1"/>
              <a:t>Namun</a:t>
            </a:r>
            <a:r>
              <a:rPr lang="en-US" sz="2800" dirty="0"/>
              <a:t>,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mengajarkan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menyadarkanku</a:t>
            </a:r>
            <a:r>
              <a:rPr lang="en-US" sz="2800" dirty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pernah</a:t>
            </a:r>
            <a:r>
              <a:rPr lang="en-US" sz="2800" dirty="0"/>
              <a:t> </a:t>
            </a:r>
            <a:r>
              <a:rPr lang="en-US" sz="2800" dirty="0" err="1"/>
              <a:t>saya</a:t>
            </a:r>
            <a:r>
              <a:rPr lang="en-US" sz="2800" dirty="0"/>
              <a:t> </a:t>
            </a:r>
            <a:r>
              <a:rPr lang="en-US" sz="2800" dirty="0" err="1"/>
              <a:t>temukan</a:t>
            </a:r>
            <a:r>
              <a:rPr lang="en-US" sz="2800" dirty="0"/>
              <a:t> di Jakarta. </a:t>
            </a:r>
            <a:r>
              <a:rPr lang="en-US" sz="2800" dirty="0" err="1"/>
              <a:t>Kasih</a:t>
            </a:r>
            <a:r>
              <a:rPr lang="en-US" sz="2800" dirty="0"/>
              <a:t> </a:t>
            </a:r>
            <a:r>
              <a:rPr lang="en-US" sz="2800" dirty="0" err="1"/>
              <a:t>sayang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kerendahan</a:t>
            </a:r>
            <a:r>
              <a:rPr lang="en-US" sz="2800" dirty="0"/>
              <a:t> </a:t>
            </a:r>
            <a:r>
              <a:rPr lang="en-US" sz="2800" dirty="0" err="1"/>
              <a:t>hati</a:t>
            </a:r>
            <a:r>
              <a:rPr lang="en-US" sz="2800" dirty="0"/>
              <a:t>. </a:t>
            </a:r>
            <a:r>
              <a:rPr lang="en-US" sz="2800" dirty="0" err="1"/>
              <a:t>Dia</a:t>
            </a:r>
            <a:r>
              <a:rPr lang="en-US" sz="2800" dirty="0"/>
              <a:t> </a:t>
            </a:r>
            <a:r>
              <a:rPr lang="en-US" sz="2800" dirty="0" err="1"/>
              <a:t>akhirnya</a:t>
            </a:r>
            <a:r>
              <a:rPr lang="en-US" sz="2800" dirty="0"/>
              <a:t> </a:t>
            </a:r>
            <a:r>
              <a:rPr lang="en-US" sz="2800" dirty="0" err="1"/>
              <a:t>malu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menyesal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. </a:t>
            </a:r>
            <a:r>
              <a:rPr lang="en-US" sz="2800" dirty="0" err="1"/>
              <a:t>Ingat</a:t>
            </a:r>
            <a:r>
              <a:rPr lang="en-US" sz="2800" dirty="0"/>
              <a:t> </a:t>
            </a:r>
            <a:r>
              <a:rPr lang="en-US" sz="2800" dirty="0" err="1" smtClean="0"/>
              <a:t>saat-saat</a:t>
            </a:r>
            <a:r>
              <a:rPr lang="en-US" sz="2800" dirty="0" smtClean="0"/>
              <a:t> </a:t>
            </a:r>
            <a:r>
              <a:rPr lang="en-US" sz="2800" dirty="0" err="1"/>
              <a:t>ia</a:t>
            </a:r>
            <a:r>
              <a:rPr lang="en-US" sz="2800" dirty="0"/>
              <a:t> </a:t>
            </a:r>
            <a:r>
              <a:rPr lang="en-US" sz="2800" dirty="0" err="1"/>
              <a:t>bertengkar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Ria-</a:t>
            </a:r>
            <a:r>
              <a:rPr lang="en-US" sz="2800" dirty="0" err="1"/>
              <a:t>kakaknya</a:t>
            </a:r>
            <a:r>
              <a:rPr lang="en-US" sz="2800" dirty="0"/>
              <a:t>- </a:t>
            </a:r>
            <a:r>
              <a:rPr lang="en-US" sz="2800" dirty="0" err="1"/>
              <a:t>sebelum</a:t>
            </a:r>
            <a:r>
              <a:rPr lang="en-US" sz="2800" dirty="0"/>
              <a:t> </a:t>
            </a:r>
            <a:r>
              <a:rPr lang="en-US" sz="2800" dirty="0" err="1"/>
              <a:t>pengasingan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. </a:t>
            </a:r>
            <a:r>
              <a:rPr lang="en-US" sz="2800" dirty="0" err="1"/>
              <a:t>Ancaman-ancaman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kata-</a:t>
            </a:r>
            <a:r>
              <a:rPr lang="en-US" sz="2800" dirty="0" err="1"/>
              <a:t>katanya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muncul</a:t>
            </a:r>
            <a:r>
              <a:rPr lang="en-US" sz="2800" dirty="0"/>
              <a:t> </a:t>
            </a:r>
            <a:r>
              <a:rPr lang="en-US" sz="2800" dirty="0" err="1"/>
              <a:t>kembali</a:t>
            </a:r>
            <a:r>
              <a:rPr lang="en-US" sz="2800" dirty="0"/>
              <a:t> di </a:t>
            </a:r>
            <a:r>
              <a:rPr lang="en-US" sz="2800" dirty="0" err="1"/>
              <a:t>benaknya</a:t>
            </a:r>
            <a:r>
              <a:rPr lang="en-US" sz="2800" dirty="0"/>
              <a:t>. </a:t>
            </a:r>
            <a:r>
              <a:rPr lang="en-US" sz="2800" dirty="0" err="1"/>
              <a:t>Mengapa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dia</a:t>
            </a:r>
            <a:r>
              <a:rPr lang="en-US" sz="2800" dirty="0"/>
              <a:t> </a:t>
            </a:r>
            <a:r>
              <a:rPr lang="en-US" sz="2800" dirty="0" err="1"/>
              <a:t>lakukan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kakak</a:t>
            </a:r>
            <a:r>
              <a:rPr lang="en-US" sz="2800" dirty="0"/>
              <a:t> yang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sayang</a:t>
            </a:r>
            <a:r>
              <a:rPr lang="en-US" sz="2800" dirty="0"/>
              <a:t> </a:t>
            </a:r>
            <a:r>
              <a:rPr lang="en-US" sz="2800" dirty="0" err="1"/>
              <a:t>kepadanya</a:t>
            </a:r>
            <a:r>
              <a:rPr lang="en-US" sz="2800" dirty="0"/>
              <a:t>. </a:t>
            </a:r>
          </a:p>
          <a:p>
            <a:pPr algn="just"/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3490176"/>
            <a:ext cx="4899138" cy="32215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57611" y="3938018"/>
            <a:ext cx="6284890" cy="248854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err="1" smtClean="0"/>
              <a:t>Nilai</a:t>
            </a:r>
            <a:r>
              <a:rPr lang="en-US" sz="4000" dirty="0" smtClean="0"/>
              <a:t> yang </a:t>
            </a:r>
            <a:r>
              <a:rPr lang="en-US" sz="4000" dirty="0" err="1"/>
              <a:t>menonjol</a:t>
            </a:r>
            <a:r>
              <a:rPr lang="en-US" sz="4000" dirty="0"/>
              <a:t> </a:t>
            </a:r>
            <a:r>
              <a:rPr lang="en-US" sz="4000" dirty="0" err="1" smtClean="0"/>
              <a:t>tergambar</a:t>
            </a:r>
            <a:r>
              <a:rPr lang="en-US" sz="4000" dirty="0" smtClean="0"/>
              <a:t> </a:t>
            </a:r>
            <a:r>
              <a:rPr lang="en-US" sz="4000" dirty="0" err="1"/>
              <a:t>teks</a:t>
            </a:r>
            <a:r>
              <a:rPr lang="en-US" sz="4000" dirty="0"/>
              <a:t> </a:t>
            </a:r>
            <a:r>
              <a:rPr lang="en-US" sz="4000" dirty="0" err="1"/>
              <a:t>tersebut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smtClean="0"/>
              <a:t>….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892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1527" y="1481070"/>
            <a:ext cx="8525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b="1" dirty="0" smtClean="0">
                <a:latin typeface="Harrington" panose="04040505050A02020702" pitchFamily="82" charset="0"/>
              </a:rPr>
              <a:t>UNSUR-UNSUR  </a:t>
            </a:r>
          </a:p>
          <a:p>
            <a:pPr algn="ctr"/>
            <a:r>
              <a:rPr lang="id-ID" sz="4800" b="1" dirty="0" smtClean="0">
                <a:latin typeface="Harrington" panose="04040505050A02020702" pitchFamily="82" charset="0"/>
              </a:rPr>
              <a:t>PEMBANGUN PROSA FIKSI</a:t>
            </a:r>
            <a:endParaRPr lang="id-ID" sz="4800" b="1" dirty="0">
              <a:latin typeface="Harrington" panose="04040505050A0202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218" y="4391696"/>
            <a:ext cx="4031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dirty="0" smtClean="0">
                <a:latin typeface="Footlight MT Light" panose="0204060206030A020304" pitchFamily="18" charset="0"/>
              </a:rPr>
              <a:t>Unsur intrinsik</a:t>
            </a:r>
            <a:endParaRPr lang="id-ID" sz="5400" dirty="0">
              <a:latin typeface="Footlight MT Light" panose="0204060206030A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4113" y="4391696"/>
            <a:ext cx="4031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dirty="0" smtClean="0">
                <a:latin typeface="Footlight MT Light" panose="0204060206030A020304" pitchFamily="18" charset="0"/>
              </a:rPr>
              <a:t>Unsur ekstrinsik</a:t>
            </a:r>
            <a:endParaRPr lang="id-ID" sz="5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9969" y="295422"/>
            <a:ext cx="6428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UNSUR INTRINSIK</a:t>
            </a:r>
            <a:endParaRPr lang="id-ID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8615" y="1448972"/>
            <a:ext cx="79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3432517" y="1448972"/>
            <a:ext cx="82718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Tema</a:t>
            </a:r>
            <a:endParaRPr lang="en-US" sz="4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Tokoh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penokohan</a:t>
            </a:r>
            <a:endParaRPr lang="en-US" sz="4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Watak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perwatakan</a:t>
            </a:r>
            <a:endParaRPr lang="en-US" sz="4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Alur</a:t>
            </a:r>
            <a:endParaRPr lang="en-US" sz="4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Latar</a:t>
            </a:r>
            <a:endParaRPr lang="en-US" sz="4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Sudut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pandang</a:t>
            </a:r>
            <a:endParaRPr lang="en-US" sz="4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Gaya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bahasa</a:t>
            </a:r>
            <a:endParaRPr lang="en-US" sz="4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Amanat</a:t>
            </a:r>
            <a:endParaRPr lang="id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376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230" y="168385"/>
            <a:ext cx="8596668" cy="74932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TOKOH</a:t>
            </a:r>
            <a:endParaRPr lang="en-US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230" y="917708"/>
            <a:ext cx="8596668" cy="1321647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Rupa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wujud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keadaan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Pemegang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cerita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1230" y="2239355"/>
            <a:ext cx="8596668" cy="74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ALUR</a:t>
            </a:r>
            <a:endParaRPr lang="en-US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1231" y="2993046"/>
            <a:ext cx="9915638" cy="293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Rangkaian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peristiwa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direka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dijalin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saksama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menggerakkan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jalan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cerita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melalui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kerumitan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arah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klimaks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penyelesaian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Jalinan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peristiwa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karya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mencapai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efek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tertentu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adanya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hubungan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temporal/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waktu</a:t>
            </a:r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kausal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sebab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akibat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192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Callout 3"/>
          <p:cNvSpPr/>
          <p:nvPr/>
        </p:nvSpPr>
        <p:spPr>
          <a:xfrm>
            <a:off x="363255" y="914400"/>
            <a:ext cx="8650265" cy="5523977"/>
          </a:xfrm>
          <a:prstGeom prst="rightArrowCallout">
            <a:avLst>
              <a:gd name="adj1" fmla="val 39774"/>
              <a:gd name="adj2" fmla="val 37312"/>
              <a:gd name="adj3" fmla="val 28009"/>
              <a:gd name="adj4" fmla="val 7893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id-ID" sz="3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id-ID" sz="3600" dirty="0">
                <a:solidFill>
                  <a:schemeClr val="tx1"/>
                </a:solidFill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Tahapan</a:t>
            </a:r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Alur</a:t>
            </a:r>
            <a:r>
              <a:rPr lang="id-ID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en-US" sz="3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Perkenalan</a:t>
            </a:r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deskripsi</a:t>
            </a:r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Konflik</a:t>
            </a:r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pertentangan</a:t>
            </a:r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Komplikasi</a:t>
            </a:r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perumitan</a:t>
            </a:r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)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Klimaks</a:t>
            </a:r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puncak</a:t>
            </a:r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ketegangan</a:t>
            </a:r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Antiklimaks</a:t>
            </a:r>
            <a:r>
              <a:rPr lang="id-ID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id-ID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terungkapnya </a:t>
            </a:r>
            <a:r>
              <a:rPr lang="en-US" sz="36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penyebab</a:t>
            </a:r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masalah</a:t>
            </a:r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id-ID" sz="3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Solusi</a:t>
            </a:r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penyelesaian</a:t>
            </a:r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algn="ctr">
              <a:defRPr/>
            </a:pPr>
            <a:endParaRPr lang="id-ID" sz="3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9038571" y="2545916"/>
            <a:ext cx="2333473" cy="1752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id-ID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Bagan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id-ID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Tahapan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id-ID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Alur</a:t>
            </a:r>
          </a:p>
        </p:txBody>
      </p:sp>
    </p:spTree>
    <p:extLst>
      <p:ext uri="{BB962C8B-B14F-4D97-AF65-F5344CB8AC3E}">
        <p14:creationId xmlns:p14="http://schemas.microsoft.com/office/powerpoint/2010/main" val="19848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29357"/>
            <a:ext cx="8596668" cy="74932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TEMA</a:t>
            </a:r>
            <a:endParaRPr lang="en-US" sz="40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9105"/>
            <a:ext cx="8596668" cy="1449147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Pokok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pikiran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Dasar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cerita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6739" y="2756234"/>
            <a:ext cx="8596668" cy="74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PENCERITA</a:t>
            </a:r>
            <a:endParaRPr lang="en-US" sz="40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6657" y="3458000"/>
            <a:ext cx="10520549" cy="1278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Orang yang </a:t>
            </a:r>
            <a:r>
              <a:rPr lang="en-US" sz="36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bercerita</a:t>
            </a:r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berkaitan</a:t>
            </a:r>
            <a:r>
              <a:rPr lang="en-U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penulis</a:t>
            </a:r>
            <a:r>
              <a:rPr lang="en-U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sz="36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pengarang</a:t>
            </a:r>
            <a:r>
              <a:rPr lang="en-U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79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010" y="963008"/>
            <a:ext cx="8596668" cy="74932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LATAR</a:t>
            </a:r>
            <a:endParaRPr lang="en-US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12331"/>
            <a:ext cx="10082525" cy="1810161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Keterangan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mengenai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waktu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ruang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suasana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terjadinya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lakuan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karya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Keadaan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situasi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(yang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menyertai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ujaran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percakapan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2468" y="3728427"/>
            <a:ext cx="8596668" cy="74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MAJAS/GAYA BAHASA</a:t>
            </a:r>
            <a:endParaRPr lang="en-US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3" y="4444941"/>
            <a:ext cx="10471759" cy="25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Cara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melukiskan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sesuatu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jalan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menyamakannya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sesuatu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lain;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kiasan</a:t>
            </a:r>
            <a:endParaRPr lang="en-US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Bahasa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digunakan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pengarang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gaya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berbeda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lugas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38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6450"/>
            <a:ext cx="8596668" cy="74932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SUDUT PANDANG</a:t>
            </a:r>
            <a:endParaRPr lang="en-US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045773"/>
            <a:ext cx="10069999" cy="1496403"/>
          </a:xfrm>
        </p:spPr>
        <p:txBody>
          <a:bodyPr>
            <a:normAutofit/>
          </a:bodyPr>
          <a:lstStyle/>
          <a:p>
            <a:r>
              <a:rPr lang="en-GB" sz="3200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Bagaimana</a:t>
            </a:r>
            <a:r>
              <a:rPr lang="en-GB" sz="32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cara</a:t>
            </a:r>
            <a:r>
              <a:rPr lang="en-GB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pengarang</a:t>
            </a:r>
            <a:r>
              <a:rPr lang="en-GB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menempatkan</a:t>
            </a:r>
            <a:r>
              <a:rPr lang="en-GB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dirinya</a:t>
            </a:r>
            <a:r>
              <a:rPr lang="en-GB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GB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cerita</a:t>
            </a:r>
            <a:r>
              <a:rPr lang="en-GB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id-ID" sz="32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2762" y="2542176"/>
            <a:ext cx="10471759" cy="3933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Akuan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(orang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pertama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914400">
              <a:tabLst>
                <a:tab pos="914400" algn="l"/>
              </a:tabLst>
            </a:pP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Pelaku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utama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tokoh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utama</a:t>
            </a:r>
            <a:endParaRPr lang="en-US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914400">
              <a:tabLst>
                <a:tab pos="914400" algn="l"/>
              </a:tabLst>
            </a:pP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Bukan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pelaku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utama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sampingan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serba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tahu</a:t>
            </a:r>
            <a:endParaRPr lang="en-US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Diaan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(orang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ketiga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marL="914400">
              <a:tabLst>
                <a:tab pos="914400" algn="l"/>
              </a:tabLst>
            </a:pPr>
            <a:r>
              <a:rPr lang="en-US" sz="28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Pelaku</a:t>
            </a:r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utama</a:t>
            </a:r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tokoh</a:t>
            </a:r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utama</a:t>
            </a:r>
            <a:endParaRPr lang="en-US"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914400">
              <a:tabLst>
                <a:tab pos="914400" algn="l"/>
              </a:tabLst>
            </a:pPr>
            <a:r>
              <a:rPr lang="en-US" sz="28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Bukan</a:t>
            </a:r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pelaku</a:t>
            </a:r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utama</a:t>
            </a:r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sampingan</a:t>
            </a:r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serba</a:t>
            </a:r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tahu</a:t>
            </a:r>
            <a:endParaRPr lang="en-US"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901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3704" y="647114"/>
            <a:ext cx="7019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UNSUR EKSTRINSIK</a:t>
            </a:r>
            <a:endParaRPr lang="id-ID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490" y="2489982"/>
            <a:ext cx="116761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Latar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belakang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pengarang</a:t>
            </a:r>
            <a:endParaRPr lang="en-US" sz="4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Semangat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zaman</a:t>
            </a:r>
            <a:endParaRPr lang="en-US" sz="4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Nilai-nilai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4800" dirty="0" err="1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n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ilai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moral,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nilai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sosial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nilai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agama,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nilai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pendidikan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nilai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budaya</a:t>
            </a:r>
            <a:endParaRPr lang="en-US" sz="4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9413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625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Footlight MT Light</vt:lpstr>
      <vt:lpstr>Harrington</vt:lpstr>
      <vt:lpstr>Jokerman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TOKOH</vt:lpstr>
      <vt:lpstr>PowerPoint Presentation</vt:lpstr>
      <vt:lpstr>TEMA</vt:lpstr>
      <vt:lpstr>LATAR</vt:lpstr>
      <vt:lpstr>SUDUT PANDANG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ZeF-Ltd.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KHUSNUL FATONAH</dc:creator>
  <cp:lastModifiedBy>Khusnul</cp:lastModifiedBy>
  <cp:revision>30</cp:revision>
  <dcterms:created xsi:type="dcterms:W3CDTF">2014-12-19T04:51:23Z</dcterms:created>
  <dcterms:modified xsi:type="dcterms:W3CDTF">2016-10-20T22:30:26Z</dcterms:modified>
</cp:coreProperties>
</file>