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8" r:id="rId4"/>
    <p:sldId id="282" r:id="rId5"/>
    <p:sldId id="289" r:id="rId6"/>
    <p:sldId id="290" r:id="rId7"/>
    <p:sldId id="291" r:id="rId8"/>
    <p:sldId id="292" r:id="rId9"/>
    <p:sldId id="283" r:id="rId10"/>
    <p:sldId id="284" r:id="rId11"/>
    <p:sldId id="294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495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668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502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247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732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438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186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42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5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14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97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59B4-834A-4EC3-B2A6-BEE8B933639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BF3A-C305-4129-B226-2E81F5D8E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29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3047" y="774517"/>
            <a:ext cx="106637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000" b="1" dirty="0" smtClean="0">
                <a:latin typeface="Jokerman" panose="04090605060D06020702" pitchFamily="82" charset="0"/>
              </a:rPr>
              <a:t>APRESIASI  </a:t>
            </a:r>
            <a:endParaRPr lang="en-US" sz="8000" b="1" dirty="0" smtClean="0">
              <a:latin typeface="Jokerman" panose="04090605060D06020702" pitchFamily="82" charset="0"/>
            </a:endParaRPr>
          </a:p>
          <a:p>
            <a:pPr algn="ctr"/>
            <a:r>
              <a:rPr lang="en-US" sz="8000" b="1" dirty="0" smtClean="0">
                <a:latin typeface="Jokerman" panose="04090605060D06020702" pitchFamily="82" charset="0"/>
              </a:rPr>
              <a:t>PROSA </a:t>
            </a:r>
            <a:r>
              <a:rPr lang="id-ID" sz="8000" b="1" dirty="0" smtClean="0">
                <a:latin typeface="Jokerman" panose="04090605060D06020702" pitchFamily="82" charset="0"/>
              </a:rPr>
              <a:t>FIKSI</a:t>
            </a:r>
            <a:r>
              <a:rPr lang="en-US" sz="8000" b="1" dirty="0" smtClean="0">
                <a:latin typeface="Jokerman" panose="04090605060D06020702" pitchFamily="82" charset="0"/>
              </a:rPr>
              <a:t> ANAK</a:t>
            </a:r>
            <a:r>
              <a:rPr lang="id-ID" sz="8000" b="1" dirty="0" smtClean="0">
                <a:latin typeface="Jokerman" panose="04090605060D06020702" pitchFamily="82" charset="0"/>
              </a:rPr>
              <a:t> </a:t>
            </a:r>
            <a:endParaRPr lang="id-ID" sz="8000" b="1" dirty="0" smtClean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2012" y="506437"/>
            <a:ext cx="905959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Legenda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Cerita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menceritakan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kejadian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suatu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tempat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Contoh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: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Legenda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Danau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Toba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Fabel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Cerita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berkisah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tentang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binatang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seolah-olah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memiliki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sifat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seperti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manusia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Contoh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: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Kancil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Buaya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85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1808" y="2562895"/>
            <a:ext cx="7508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7200" dirty="0" smtClean="0">
                <a:latin typeface="Forte" panose="03060902040502070203" pitchFamily="66" charset="0"/>
              </a:rPr>
              <a:t>Sekian </a:t>
            </a:r>
          </a:p>
          <a:p>
            <a:r>
              <a:rPr lang="id-ID" sz="7200" dirty="0" smtClean="0">
                <a:latin typeface="Forte" panose="03060902040502070203" pitchFamily="66" charset="0"/>
              </a:rPr>
              <a:t>dan Terima Kasih</a:t>
            </a:r>
            <a:endParaRPr lang="id-ID" sz="72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5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597" y="321972"/>
            <a:ext cx="118228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6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HAKIKAT </a:t>
            </a:r>
          </a:p>
          <a:p>
            <a:pPr algn="ctr"/>
            <a:r>
              <a:rPr lang="id-ID" sz="66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APRESIASI </a:t>
            </a:r>
            <a:r>
              <a:rPr lang="en-US" sz="66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PROSA </a:t>
            </a:r>
            <a:r>
              <a:rPr lang="id-ID" sz="66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FIKSI</a:t>
            </a:r>
            <a:r>
              <a:rPr lang="en-US" sz="66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ANAK</a:t>
            </a:r>
            <a:endParaRPr lang="id-ID" sz="6600" b="1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38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036481">
            <a:off x="1121921" y="2481418"/>
            <a:ext cx="6799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  <a:latin typeface="Lucida Handwriting" panose="03010101010101010101" pitchFamily="66" charset="0"/>
              </a:rPr>
              <a:t>JENIS-JENIS PROSA FIKSI</a:t>
            </a:r>
            <a:endParaRPr lang="id-ID" sz="3600" dirty="0">
              <a:solidFill>
                <a:schemeClr val="bg1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896" y="-168812"/>
            <a:ext cx="116621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Hikayat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arya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sastra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lama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Melayu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berbentuk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prosa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berisi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cerita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undang-undang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silsilah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bersifat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rekaan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keagamaan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historis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biografis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atau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gabungan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sifat-sifat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itu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dibaca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untuk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pelipur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lara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pembangkit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semangat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juang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atau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sekadar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meramaikan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pesta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Contoh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: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Hikayat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Hang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Tuah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Hikayat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Seribu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Satu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Malam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</a:t>
            </a: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Dongeng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Cerita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khayalan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/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imajinasi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tidak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benar-benar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terjadi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Contoh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: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Bawang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Merah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Bawang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Putih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Timun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Mas.</a:t>
            </a:r>
          </a:p>
        </p:txBody>
      </p:sp>
    </p:spTree>
    <p:extLst>
      <p:ext uri="{BB962C8B-B14F-4D97-AF65-F5344CB8AC3E}">
        <p14:creationId xmlns:p14="http://schemas.microsoft.com/office/powerpoint/2010/main" val="366036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Callout 1"/>
          <p:cNvSpPr/>
          <p:nvPr/>
        </p:nvSpPr>
        <p:spPr>
          <a:xfrm>
            <a:off x="1905000" y="990600"/>
            <a:ext cx="3733800" cy="4419600"/>
          </a:xfrm>
          <a:prstGeom prst="rightArrowCallou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CONTOH HIKAYAT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7400" y="609600"/>
            <a:ext cx="4419600" cy="59436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chemeClr val="tx1"/>
                </a:solidFill>
              </a:rPr>
              <a:t>Hikayat</a:t>
            </a:r>
            <a:r>
              <a:rPr lang="en-US" sz="3600" b="1" dirty="0">
                <a:solidFill>
                  <a:schemeClr val="tx1"/>
                </a:solidFill>
              </a:rPr>
              <a:t> Hang </a:t>
            </a:r>
            <a:r>
              <a:rPr lang="en-US" sz="3600" b="1" dirty="0" err="1">
                <a:solidFill>
                  <a:schemeClr val="tx1"/>
                </a:solidFill>
              </a:rPr>
              <a:t>Tuah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err="1">
                <a:solidFill>
                  <a:schemeClr val="tx1"/>
                </a:solidFill>
              </a:rPr>
              <a:t>Hikayat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Miskin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err="1">
                <a:solidFill>
                  <a:schemeClr val="tx1"/>
                </a:solidFill>
              </a:rPr>
              <a:t>Hikayat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Indra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Bangsawan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err="1">
                <a:solidFill>
                  <a:schemeClr val="tx1"/>
                </a:solidFill>
              </a:rPr>
              <a:t>Hikayat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Putri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Hijau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err="1">
                <a:solidFill>
                  <a:schemeClr val="tx1"/>
                </a:solidFill>
              </a:rPr>
              <a:t>Hikayat</a:t>
            </a:r>
            <a:r>
              <a:rPr lang="en-US" sz="3600" b="1" dirty="0">
                <a:solidFill>
                  <a:schemeClr val="tx1"/>
                </a:solidFill>
              </a:rPr>
              <a:t> Seri Rama</a:t>
            </a:r>
          </a:p>
          <a:p>
            <a:r>
              <a:rPr lang="en-US" sz="3600" b="1" dirty="0" err="1">
                <a:solidFill>
                  <a:schemeClr val="tx1"/>
                </a:solidFill>
              </a:rPr>
              <a:t>Hikayat</a:t>
            </a:r>
            <a:r>
              <a:rPr lang="en-US" sz="3600" b="1" dirty="0">
                <a:solidFill>
                  <a:schemeClr val="tx1"/>
                </a:solidFill>
              </a:rPr>
              <a:t> Sang </a:t>
            </a:r>
            <a:r>
              <a:rPr lang="en-US" sz="3600" b="1" dirty="0" err="1">
                <a:solidFill>
                  <a:schemeClr val="tx1"/>
                </a:solidFill>
              </a:rPr>
              <a:t>Boma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err="1">
                <a:solidFill>
                  <a:schemeClr val="tx1"/>
                </a:solidFill>
              </a:rPr>
              <a:t>Hikayat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Panji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Semirang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7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28600"/>
            <a:ext cx="8839200" cy="632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chemeClr val="tx1"/>
                </a:solidFill>
              </a:rPr>
              <a:t>HIKAYAT SI MISKIN</a:t>
            </a:r>
          </a:p>
          <a:p>
            <a:pPr algn="just"/>
            <a:endParaRPr lang="en-US" sz="3200" b="1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 err="1">
                <a:solidFill>
                  <a:schemeClr val="tx1"/>
                </a:solidFill>
              </a:rPr>
              <a:t>Ini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hikayat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cerita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orang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dahulu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kala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Sekali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peristiwa</a:t>
            </a:r>
            <a:r>
              <a:rPr lang="en-US" sz="3200" b="1" dirty="0">
                <a:solidFill>
                  <a:schemeClr val="tx1"/>
                </a:solidFill>
              </a:rPr>
              <a:t> Allah </a:t>
            </a:r>
            <a:r>
              <a:rPr lang="en-US" sz="3200" b="1" dirty="0" err="1">
                <a:solidFill>
                  <a:schemeClr val="tx1"/>
                </a:solidFill>
              </a:rPr>
              <a:t>swt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menunjukkan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kekayaannya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kepada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hamba-Nya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Maka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adalah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seorang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miskin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laki-bini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berjalan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mencari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rezekinya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sekeliling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negeri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Antah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Berantah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3200" b="1" dirty="0" err="1">
                <a:solidFill>
                  <a:schemeClr val="tx1"/>
                </a:solidFill>
              </a:rPr>
              <a:t>Adapun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nama</a:t>
            </a:r>
            <a:r>
              <a:rPr lang="en-US" sz="3200" b="1" dirty="0">
                <a:solidFill>
                  <a:schemeClr val="tx1"/>
                </a:solidFill>
              </a:rPr>
              <a:t> raja </a:t>
            </a:r>
            <a:r>
              <a:rPr lang="en-US" sz="3200" b="1" dirty="0" err="1">
                <a:solidFill>
                  <a:schemeClr val="tx1"/>
                </a:solidFill>
              </a:rPr>
              <a:t>di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negeri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</a:t>
            </a:r>
            <a:r>
              <a:rPr lang="en-US" sz="3200" b="1" dirty="0">
                <a:solidFill>
                  <a:schemeClr val="tx1"/>
                </a:solidFill>
              </a:rPr>
              <a:t> Maharaja </a:t>
            </a:r>
            <a:r>
              <a:rPr lang="en-US" sz="3200" b="1" dirty="0" err="1">
                <a:solidFill>
                  <a:schemeClr val="tx1"/>
                </a:solidFill>
              </a:rPr>
              <a:t>Indra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Dewa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namanya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terlalu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amat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besar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kerajaannya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baginda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Beberapa</a:t>
            </a:r>
            <a:r>
              <a:rPr lang="en-US" sz="3200" b="1" dirty="0">
                <a:solidFill>
                  <a:schemeClr val="tx1"/>
                </a:solidFill>
              </a:rPr>
              <a:t> raja-raja </a:t>
            </a:r>
            <a:r>
              <a:rPr lang="en-US" sz="3200" b="1" dirty="0" err="1">
                <a:solidFill>
                  <a:schemeClr val="tx1"/>
                </a:solidFill>
              </a:rPr>
              <a:t>di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tanah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dewa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takluk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kepada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baginda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mengantar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upeti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kepada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baginda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pada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tiap-tiap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tahun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061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28600"/>
            <a:ext cx="8839200" cy="632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Hatta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suatu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baginda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ramai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dihadap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oleh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raja-raja </a:t>
            </a:r>
            <a:r>
              <a:rPr lang="en-US" sz="2800" b="1" dirty="0" err="1">
                <a:solidFill>
                  <a:schemeClr val="tx1"/>
                </a:solidFill>
              </a:rPr>
              <a:t>menteri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hulubalang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rakyat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sekalian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penghadapan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Miskin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laki-bini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rupa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kainnya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seperti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dimamah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anjing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rupanya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orang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banyak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itupun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ramailah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tertawa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seraya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mengambil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kayu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batu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dilemparnyalah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Miskin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tubuhnya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habis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bengkok-bengkok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berdarah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tubuhnya</a:t>
            </a:r>
            <a:r>
              <a:rPr lang="en-US" sz="2800" b="1" dirty="0">
                <a:solidFill>
                  <a:schemeClr val="tx1"/>
                </a:solidFill>
              </a:rPr>
              <a:t> pun </a:t>
            </a:r>
            <a:r>
              <a:rPr lang="en-US" sz="2800" b="1" dirty="0" err="1">
                <a:solidFill>
                  <a:schemeClr val="tx1"/>
                </a:solidFill>
              </a:rPr>
              <a:t>berlumur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darah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orangpun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gemparlah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titah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baginda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apakah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gempar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luar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itu</a:t>
            </a:r>
            <a:r>
              <a:rPr lang="en-US" sz="2800" b="1" dirty="0">
                <a:solidFill>
                  <a:schemeClr val="tx1"/>
                </a:solidFill>
              </a:rPr>
              <a:t>? </a:t>
            </a:r>
            <a:r>
              <a:rPr lang="en-US" sz="2800" b="1" dirty="0" err="1">
                <a:solidFill>
                  <a:schemeClr val="tx1"/>
                </a:solidFill>
              </a:rPr>
              <a:t>Sembah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raja-raja. </a:t>
            </a:r>
            <a:r>
              <a:rPr lang="en-US" sz="2800" b="1" dirty="0" err="1">
                <a:solidFill>
                  <a:schemeClr val="tx1"/>
                </a:solidFill>
              </a:rPr>
              <a:t>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Tuanku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Syah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Alam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orang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melempar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Miskin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tuanku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Maka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titah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baginda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suruh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usir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jauh-jauh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0"/>
            <a:ext cx="8839200" cy="632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chemeClr val="tx1"/>
                </a:solidFill>
              </a:rPr>
              <a:t>Maka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diusir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oranglah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akan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Miskin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hingga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sampailah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tepi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hutan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Maka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orang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banyak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kembalilah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Maka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haripun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malamlah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Maka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bagindapun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berangkatlah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masuk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istananya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Maka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segala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rajanya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menteri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hulubalang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rakyat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sekalian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masing-masing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pulang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rumahnya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Adapun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akan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Miskin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apabila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iapun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tidurlah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hutan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itu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 err="1">
                <a:solidFill>
                  <a:schemeClr val="tx1"/>
                </a:solidFill>
              </a:rPr>
              <a:t>Setibalah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siang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hari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maka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iapun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pergi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berjalan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masuk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negeri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mencari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rezekinya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3200" b="1" dirty="0">
                <a:solidFill>
                  <a:schemeClr val="tx1"/>
                </a:solidFill>
              </a:rPr>
              <a:t>….</a:t>
            </a:r>
          </a:p>
          <a:p>
            <a:pPr algn="just"/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5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490" y="0"/>
            <a:ext cx="1166211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Mite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Cerita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mempunyai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latar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belakang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sejarah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dipercaya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oleh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masyarakat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sebagai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cerita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benar-benar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terjadi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dianggap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suci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banyak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mengandung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hal-hal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ajaib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umumnya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ditokohi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oleh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dewa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Contoh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: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Nyai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Roro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Kidul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, Mite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tentang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Dewi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Sri</a:t>
            </a:r>
          </a:p>
          <a:p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Sage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Cerita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berisi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tentang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kisah-kisah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kepahlawanan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. </a:t>
            </a:r>
          </a:p>
          <a:p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852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457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FangSong</vt:lpstr>
      <vt:lpstr>Aharoni</vt:lpstr>
      <vt:lpstr>Arial</vt:lpstr>
      <vt:lpstr>Calibri</vt:lpstr>
      <vt:lpstr>Calibri Light</vt:lpstr>
      <vt:lpstr>Forte</vt:lpstr>
      <vt:lpstr>Jokerman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ZeF-Ltd.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KHUSNUL FATONAH</dc:creator>
  <cp:lastModifiedBy>Khusnul</cp:lastModifiedBy>
  <cp:revision>32</cp:revision>
  <dcterms:created xsi:type="dcterms:W3CDTF">2014-12-19T04:51:23Z</dcterms:created>
  <dcterms:modified xsi:type="dcterms:W3CDTF">2016-10-22T03:51:07Z</dcterms:modified>
</cp:coreProperties>
</file>