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79" r:id="rId2"/>
    <p:sldId id="282" r:id="rId3"/>
    <p:sldId id="280" r:id="rId4"/>
    <p:sldId id="275" r:id="rId5"/>
    <p:sldId id="277" r:id="rId6"/>
    <p:sldId id="273" r:id="rId7"/>
    <p:sldId id="274" r:id="rId8"/>
    <p:sldId id="266" r:id="rId9"/>
    <p:sldId id="267" r:id="rId10"/>
    <p:sldId id="262" r:id="rId11"/>
    <p:sldId id="263" r:id="rId12"/>
    <p:sldId id="276" r:id="rId13"/>
    <p:sldId id="270" r:id="rId14"/>
    <p:sldId id="272" r:id="rId15"/>
    <p:sldId id="265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3" autoAdjust="0"/>
    <p:restoredTop sz="94536" autoAdjust="0"/>
  </p:normalViewPr>
  <p:slideViewPr>
    <p:cSldViewPr>
      <p:cViewPr>
        <p:scale>
          <a:sx n="50" d="100"/>
          <a:sy n="50" d="100"/>
        </p:scale>
        <p:origin x="-28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D91CB-30C7-4D48-9EB5-36C241E27C9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3CE07-4FCD-44FC-8C9A-E74F8E1F09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3CE07-4FCD-44FC-8C9A-E74F8E1F09D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3CE07-4FCD-44FC-8C9A-E74F8E1F09D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3C4879-47A0-4FB4-B886-A1936BA4E726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A94291-D8AD-451D-B293-4CC6A0772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Membilang dan Nilai Tempat pada Pelajaran Matematika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MEMBILANG</a:t>
            </a:r>
          </a:p>
          <a:p>
            <a:pPr>
              <a:buNone/>
            </a:pPr>
            <a:r>
              <a:rPr lang="id-ID" smtClean="0"/>
              <a:t>	Konsep </a:t>
            </a:r>
            <a:r>
              <a:rPr lang="id-ID" dirty="0" smtClean="0"/>
              <a:t>tentang membilang dan ide membilang telah berkembang sejak zaman prasejarah yaitu kurang lebih 15.000 tahun.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3075" name="Picture 3" descr="C:\Users\satf\Downloads\mat.k.iv_.1.01-nilai_tempat_bilang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8153400" cy="541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1" y="0"/>
            <a:ext cx="662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sistem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Regrouping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74320"/>
            <a:ext cx="7790688" cy="62026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atf\Downloads\MTK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82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124.653</a:t>
            </a:r>
            <a:endParaRPr lang="en-US" sz="3600" dirty="0"/>
          </a:p>
        </p:txBody>
      </p:sp>
      <p:sp>
        <p:nvSpPr>
          <p:cNvPr id="6" name="Bent Arrow 5"/>
          <p:cNvSpPr/>
          <p:nvPr/>
        </p:nvSpPr>
        <p:spPr>
          <a:xfrm flipV="1">
            <a:off x="3048000" y="2438400"/>
            <a:ext cx="152400" cy="6858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flipV="1">
            <a:off x="2743200" y="2438400"/>
            <a:ext cx="228600" cy="10668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514600" y="2438400"/>
            <a:ext cx="228600" cy="15240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2209800" y="2438400"/>
            <a:ext cx="228600" cy="19050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flipV="1">
            <a:off x="1905000" y="2514600"/>
            <a:ext cx="228600" cy="23622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3276600" y="2438400"/>
            <a:ext cx="152400" cy="3048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38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Satuan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2895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Puluhan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Ratusan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3733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Ribuan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4191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Puluh</a:t>
            </a:r>
            <a:r>
              <a:rPr lang="en-US" sz="2400" dirty="0" smtClean="0"/>
              <a:t> </a:t>
            </a:r>
            <a:r>
              <a:rPr lang="en-US" sz="2400" dirty="0" err="1" smtClean="0"/>
              <a:t>Ribuan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4724401"/>
            <a:ext cx="2438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Ratus</a:t>
            </a:r>
            <a:r>
              <a:rPr lang="en-US" sz="2400" dirty="0" smtClean="0"/>
              <a:t> </a:t>
            </a:r>
            <a:r>
              <a:rPr lang="en-US" sz="2400" dirty="0" err="1" smtClean="0"/>
              <a:t>Ribuan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 </a:t>
            </a:r>
            <a:r>
              <a:rPr lang="id-ID" dirty="0" smtClean="0"/>
              <a:t>W</a:t>
            </a:r>
            <a:r>
              <a:rPr lang="en-US" dirty="0" err="1" smtClean="0"/>
              <a:t>arna</a:t>
            </a:r>
            <a:endParaRPr lang="en-US" dirty="0"/>
          </a:p>
        </p:txBody>
      </p:sp>
      <p:pic>
        <p:nvPicPr>
          <p:cNvPr id="1026" name="Picture 2" descr="C:\Users\satf\Downloads\segitiga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1524000" cy="106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20980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   </a:t>
            </a:r>
            <a:r>
              <a:rPr lang="en-US" sz="2800" dirty="0" smtClean="0"/>
              <a:t>=  </a:t>
            </a:r>
            <a:r>
              <a:rPr lang="en-US" sz="2800" dirty="0" err="1" smtClean="0"/>
              <a:t>Satuan</a:t>
            </a:r>
            <a:endParaRPr lang="en-US" sz="2800" dirty="0"/>
          </a:p>
        </p:txBody>
      </p:sp>
      <p:pic>
        <p:nvPicPr>
          <p:cNvPr id="1027" name="Picture 3" descr="C:\Users\satf\Downloads\segitig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971800"/>
            <a:ext cx="13716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28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Puluhan</a:t>
            </a:r>
            <a:endParaRPr lang="en-US" sz="2800" dirty="0"/>
          </a:p>
        </p:txBody>
      </p:sp>
      <p:pic>
        <p:nvPicPr>
          <p:cNvPr id="1028" name="Picture 4" descr="C:\Users\satf\Downloads\segitig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038600"/>
            <a:ext cx="1701800" cy="137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28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Ratusan</a:t>
            </a:r>
            <a:endParaRPr lang="en-US" sz="2800" dirty="0"/>
          </a:p>
        </p:txBody>
      </p:sp>
      <p:pic>
        <p:nvPicPr>
          <p:cNvPr id="1029" name="Picture 5" descr="C:\Users\satf\Downloads\segitig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181600"/>
            <a:ext cx="1524000" cy="13716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352800" y="518160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d-ID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= </a:t>
            </a:r>
            <a:r>
              <a:rPr lang="en-US" sz="2800" dirty="0" err="1" smtClean="0">
                <a:solidFill>
                  <a:prstClr val="black"/>
                </a:solidFill>
              </a:rPr>
              <a:t>Ribuan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153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       </a:t>
            </a:r>
            <a:r>
              <a:rPr lang="en-US" dirty="0" smtClean="0"/>
              <a:t>3 =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d-ID" dirty="0" smtClean="0"/>
              <a:t>     </a:t>
            </a:r>
            <a:r>
              <a:rPr lang="en-US" dirty="0" smtClean="0"/>
              <a:t>22 =</a:t>
            </a:r>
            <a:r>
              <a:rPr lang="id-ID" dirty="0" smtClean="0"/>
              <a:t>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d-ID" dirty="0" smtClean="0"/>
              <a:t>   </a:t>
            </a:r>
            <a:r>
              <a:rPr lang="en-US" dirty="0" smtClean="0"/>
              <a:t>112 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d-ID" dirty="0" smtClean="0"/>
              <a:t> </a:t>
            </a:r>
            <a:r>
              <a:rPr lang="en-US" dirty="0" smtClean="0"/>
              <a:t>1321 = </a:t>
            </a:r>
            <a:endParaRPr lang="en-US" dirty="0"/>
          </a:p>
        </p:txBody>
      </p:sp>
      <p:pic>
        <p:nvPicPr>
          <p:cNvPr id="5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914400" cy="685800"/>
          </a:xfrm>
          <a:prstGeom prst="rect">
            <a:avLst/>
          </a:prstGeom>
          <a:noFill/>
        </p:spPr>
      </p:pic>
      <p:pic>
        <p:nvPicPr>
          <p:cNvPr id="6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95400"/>
            <a:ext cx="914400" cy="685800"/>
          </a:xfrm>
          <a:prstGeom prst="rect">
            <a:avLst/>
          </a:prstGeom>
          <a:noFill/>
        </p:spPr>
      </p:pic>
      <p:pic>
        <p:nvPicPr>
          <p:cNvPr id="7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95400"/>
            <a:ext cx="914400" cy="685800"/>
          </a:xfrm>
          <a:prstGeom prst="rect">
            <a:avLst/>
          </a:prstGeom>
          <a:noFill/>
        </p:spPr>
      </p:pic>
      <p:pic>
        <p:nvPicPr>
          <p:cNvPr id="8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0"/>
            <a:ext cx="838200" cy="609600"/>
          </a:xfrm>
          <a:prstGeom prst="rect">
            <a:avLst/>
          </a:prstGeom>
          <a:noFill/>
        </p:spPr>
      </p:pic>
      <p:pic>
        <p:nvPicPr>
          <p:cNvPr id="9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838200" cy="609600"/>
          </a:xfrm>
          <a:prstGeom prst="rect">
            <a:avLst/>
          </a:prstGeom>
          <a:noFill/>
        </p:spPr>
      </p:pic>
      <p:pic>
        <p:nvPicPr>
          <p:cNvPr id="10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09800"/>
            <a:ext cx="914400" cy="685800"/>
          </a:xfrm>
          <a:prstGeom prst="rect">
            <a:avLst/>
          </a:prstGeom>
          <a:noFill/>
        </p:spPr>
      </p:pic>
      <p:pic>
        <p:nvPicPr>
          <p:cNvPr id="11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09800"/>
            <a:ext cx="914400" cy="685800"/>
          </a:xfrm>
          <a:prstGeom prst="rect">
            <a:avLst/>
          </a:prstGeom>
          <a:noFill/>
        </p:spPr>
      </p:pic>
      <p:pic>
        <p:nvPicPr>
          <p:cNvPr id="14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429000"/>
            <a:ext cx="838200" cy="609600"/>
          </a:xfrm>
          <a:prstGeom prst="rect">
            <a:avLst/>
          </a:prstGeom>
          <a:noFill/>
        </p:spPr>
      </p:pic>
      <p:pic>
        <p:nvPicPr>
          <p:cNvPr id="15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914400" cy="685800"/>
          </a:xfrm>
          <a:prstGeom prst="rect">
            <a:avLst/>
          </a:prstGeom>
          <a:noFill/>
        </p:spPr>
      </p:pic>
      <p:pic>
        <p:nvPicPr>
          <p:cNvPr id="16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352800"/>
            <a:ext cx="914400" cy="685800"/>
          </a:xfrm>
          <a:prstGeom prst="rect">
            <a:avLst/>
          </a:prstGeom>
          <a:noFill/>
        </p:spPr>
      </p:pic>
      <p:pic>
        <p:nvPicPr>
          <p:cNvPr id="17" name="Picture 5" descr="C:\Users\satf\Downloads\segitig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572000"/>
            <a:ext cx="914400" cy="685800"/>
          </a:xfrm>
          <a:prstGeom prst="rect">
            <a:avLst/>
          </a:prstGeom>
          <a:noFill/>
        </p:spPr>
      </p:pic>
      <p:pic>
        <p:nvPicPr>
          <p:cNvPr id="21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838200" cy="609600"/>
          </a:xfrm>
          <a:prstGeom prst="rect">
            <a:avLst/>
          </a:prstGeom>
          <a:noFill/>
        </p:spPr>
      </p:pic>
      <p:pic>
        <p:nvPicPr>
          <p:cNvPr id="22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572000"/>
            <a:ext cx="838200" cy="609600"/>
          </a:xfrm>
          <a:prstGeom prst="rect">
            <a:avLst/>
          </a:prstGeom>
          <a:noFill/>
        </p:spPr>
      </p:pic>
      <p:pic>
        <p:nvPicPr>
          <p:cNvPr id="23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495800"/>
            <a:ext cx="914400" cy="685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371600" y="5410200"/>
            <a:ext cx="123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102 =</a:t>
            </a:r>
            <a:endParaRPr lang="en-US" sz="3200" dirty="0"/>
          </a:p>
        </p:txBody>
      </p:sp>
      <p:pic>
        <p:nvPicPr>
          <p:cNvPr id="27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5791200"/>
            <a:ext cx="914400" cy="685800"/>
          </a:xfrm>
          <a:prstGeom prst="rect">
            <a:avLst/>
          </a:prstGeom>
          <a:noFill/>
        </p:spPr>
      </p:pic>
      <p:pic>
        <p:nvPicPr>
          <p:cNvPr id="28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715000"/>
            <a:ext cx="990600" cy="762000"/>
          </a:xfrm>
          <a:prstGeom prst="rect">
            <a:avLst/>
          </a:prstGeom>
          <a:noFill/>
        </p:spPr>
      </p:pic>
      <p:pic>
        <p:nvPicPr>
          <p:cNvPr id="29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419600"/>
            <a:ext cx="990600" cy="914400"/>
          </a:xfrm>
          <a:prstGeom prst="rect">
            <a:avLst/>
          </a:prstGeom>
          <a:noFill/>
        </p:spPr>
      </p:pic>
      <p:pic>
        <p:nvPicPr>
          <p:cNvPr id="30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276600"/>
            <a:ext cx="990600" cy="914400"/>
          </a:xfrm>
          <a:prstGeom prst="rect">
            <a:avLst/>
          </a:prstGeom>
          <a:noFill/>
        </p:spPr>
      </p:pic>
      <p:pic>
        <p:nvPicPr>
          <p:cNvPr id="31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19600"/>
            <a:ext cx="990600" cy="914400"/>
          </a:xfrm>
          <a:prstGeom prst="rect">
            <a:avLst/>
          </a:prstGeom>
          <a:noFill/>
        </p:spPr>
      </p:pic>
      <p:pic>
        <p:nvPicPr>
          <p:cNvPr id="32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19600"/>
            <a:ext cx="990600" cy="914400"/>
          </a:xfrm>
          <a:prstGeom prst="rect">
            <a:avLst/>
          </a:prstGeom>
          <a:noFill/>
        </p:spPr>
      </p:pic>
      <p:pic>
        <p:nvPicPr>
          <p:cNvPr id="33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715000"/>
            <a:ext cx="9906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7112" y="0"/>
            <a:ext cx="7866888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satf\Downloads\MTK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2667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2431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524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/>
              <a:t>perlu</a:t>
            </a:r>
            <a:r>
              <a:rPr lang="en-US" sz="6600" dirty="0" smtClean="0"/>
              <a:t> </a:t>
            </a:r>
            <a:r>
              <a:rPr lang="en-US" sz="6600" dirty="0" err="1" smtClean="0"/>
              <a:t>di</a:t>
            </a:r>
            <a:r>
              <a:rPr lang="en-US" sz="6600" dirty="0" smtClean="0"/>
              <a:t> </a:t>
            </a:r>
            <a:r>
              <a:rPr lang="en-US" sz="6600" dirty="0" err="1" smtClean="0"/>
              <a:t>Ingat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320" y="1676400"/>
            <a:ext cx="7726680" cy="4648200"/>
          </a:xfrm>
        </p:spPr>
        <p:txBody>
          <a:bodyPr/>
          <a:lstStyle/>
          <a:p>
            <a:pPr>
              <a:buNone/>
            </a:pPr>
            <a:r>
              <a:rPr lang="en-US" sz="4400" dirty="0" err="1" smtClean="0"/>
              <a:t>Nilai</a:t>
            </a:r>
            <a:r>
              <a:rPr lang="en-US" sz="4400" dirty="0" smtClean="0"/>
              <a:t> 0 =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dirty="0" err="1" smtClean="0"/>
              <a:t>Ada</a:t>
            </a: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err="1" smtClean="0"/>
              <a:t>Contoh</a:t>
            </a:r>
            <a:r>
              <a:rPr lang="en-US" sz="4400" dirty="0" smtClean="0"/>
              <a:t> = 206 </a:t>
            </a:r>
          </a:p>
          <a:p>
            <a:pPr>
              <a:buNone/>
            </a:pPr>
            <a:r>
              <a:rPr lang="id-ID" sz="4400" dirty="0" smtClean="0"/>
              <a:t>(h</a:t>
            </a:r>
            <a:r>
              <a:rPr lang="en-US" sz="4400" dirty="0" err="1" smtClean="0"/>
              <a:t>anya</a:t>
            </a:r>
            <a:r>
              <a:rPr lang="en-US" sz="4400" dirty="0" smtClean="0"/>
              <a:t> </a:t>
            </a:r>
            <a:r>
              <a:rPr lang="id-ID" sz="4400" dirty="0" err="1" smtClean="0"/>
              <a:t>r</a:t>
            </a:r>
            <a:r>
              <a:rPr lang="en-US" sz="4400" dirty="0" err="1" smtClean="0"/>
              <a:t>atusan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id-ID" sz="4400" dirty="0" smtClean="0"/>
              <a:t> s</a:t>
            </a:r>
            <a:r>
              <a:rPr lang="en-US" sz="4400" dirty="0" err="1" smtClean="0"/>
              <a:t>atuan</a:t>
            </a:r>
            <a:endParaRPr lang="en-US" sz="4400" dirty="0" smtClean="0"/>
          </a:p>
          <a:p>
            <a:pPr>
              <a:buNone/>
            </a:pPr>
            <a:r>
              <a:rPr lang="id-ID" sz="4400" dirty="0" smtClean="0"/>
              <a:t> n</a:t>
            </a:r>
            <a:r>
              <a:rPr lang="en-US" sz="4400" dirty="0" err="1" smtClean="0"/>
              <a:t>ilai</a:t>
            </a:r>
            <a:r>
              <a:rPr lang="en-US" sz="4400" dirty="0" smtClean="0"/>
              <a:t> 0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smtClean="0"/>
              <a:t>dibaca</a:t>
            </a:r>
            <a:r>
              <a:rPr lang="id-ID" sz="4400" dirty="0" smtClean="0"/>
              <a:t>)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	pada zaman itu manusia sudah mempelajari pertanian, mengembangkan kalender, membuat system pengukuran, menemukan dan menggunakan roda, membuat gerobak, membuat perahu dan menemukan system numerasi.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NILAI TEMPAT SUATU BILANGAN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satf\Downloads\COVER MTK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33600" y="1752600"/>
            <a:ext cx="6095239" cy="42158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Nilai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Tempat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adalah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Nilai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suatu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angka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suatu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tertentu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Nilai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tempat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suatu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angka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mempunyai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berbagai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tingkat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bergantung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dari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letak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bilangan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tersebut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Tingkatan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tempat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tersebut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adalah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satuan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puluhan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ribuan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seterusnya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63550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9906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Ribuan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4 </a:t>
            </a:r>
            <a:r>
              <a:rPr lang="en-US" sz="2800" dirty="0" err="1" smtClean="0"/>
              <a:t>angka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: 1000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Ratusan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3 </a:t>
            </a:r>
            <a:r>
              <a:rPr lang="en-US" sz="2800" dirty="0" err="1" smtClean="0"/>
              <a:t>angka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: 200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Puluhan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2 </a:t>
            </a:r>
            <a:r>
              <a:rPr lang="en-US" sz="2800" dirty="0" err="1" smtClean="0"/>
              <a:t>angka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: 10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Satuan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letaknya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1 </a:t>
            </a:r>
            <a:r>
              <a:rPr lang="en-US" sz="2800" dirty="0" err="1" smtClean="0"/>
              <a:t>angka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: 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1027" name="Picture 3" descr="C:\Users\satf\Downloads\9czbyxKc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219201"/>
            <a:ext cx="6096000" cy="3962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5410200"/>
            <a:ext cx="6858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Di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buah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terdapat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Angka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satuan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puluhan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ratusan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ribuan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2057400"/>
            <a:ext cx="72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971800"/>
            <a:ext cx="75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2362200"/>
            <a:ext cx="79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2743200"/>
            <a:ext cx="45248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31650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Kita </a:t>
            </a:r>
            <a:r>
              <a:rPr lang="en-US" sz="3200" dirty="0" err="1" smtClean="0">
                <a:solidFill>
                  <a:schemeClr val="tx1"/>
                </a:solidFill>
              </a:rPr>
              <a:t>petik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buah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terdapat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angka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disebutkan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nilai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tempat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bilangannya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7406640" cy="17526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2209800" y="2895600"/>
            <a:ext cx="9144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0834" y="2768025"/>
            <a:ext cx="29793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Satuan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Bent Arrow 9"/>
          <p:cNvSpPr/>
          <p:nvPr/>
        </p:nvSpPr>
        <p:spPr>
          <a:xfrm flipV="1">
            <a:off x="1981200" y="4724400"/>
            <a:ext cx="152400" cy="7620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1828800" y="4724400"/>
            <a:ext cx="228600" cy="13716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10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Satuan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715000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Puluhan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flipV="1">
            <a:off x="6019800" y="2895600"/>
            <a:ext cx="152400" cy="3810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5867400" y="2895600"/>
            <a:ext cx="152400" cy="8382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V="1">
            <a:off x="5638800" y="2895600"/>
            <a:ext cx="228600" cy="12954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289560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</a:t>
            </a:r>
            <a:r>
              <a:rPr lang="id-ID" sz="2800" dirty="0" smtClean="0">
                <a:solidFill>
                  <a:srgbClr val="002060"/>
                </a:solidFill>
              </a:rPr>
              <a:t>a</a:t>
            </a:r>
            <a:r>
              <a:rPr lang="en-US" sz="2800" dirty="0" err="1" smtClean="0">
                <a:solidFill>
                  <a:srgbClr val="002060"/>
                </a:solidFill>
              </a:rPr>
              <a:t>tuan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9" name="Picture 9" descr="orange-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1200150" cy="685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524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pic>
        <p:nvPicPr>
          <p:cNvPr id="23" name="Picture 9" descr="orange-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1200150" cy="685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676400" y="4114800"/>
            <a:ext cx="56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29</a:t>
            </a:r>
            <a:endParaRPr lang="en-US" sz="2000" dirty="0"/>
          </a:p>
        </p:txBody>
      </p:sp>
      <p:pic>
        <p:nvPicPr>
          <p:cNvPr id="25" name="Picture 9" descr="orange-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1200150" cy="6858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638800" y="2133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123</a:t>
            </a:r>
            <a:endParaRPr lang="en-US" sz="2000" dirty="0"/>
          </a:p>
        </p:txBody>
      </p:sp>
      <p:pic>
        <p:nvPicPr>
          <p:cNvPr id="27" name="Picture 9" descr="orange-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419600"/>
            <a:ext cx="1200150" cy="685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953000" y="449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1125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324600" y="3429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puluhan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38862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Ratusan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flipV="1">
            <a:off x="5029200" y="5029200"/>
            <a:ext cx="228600" cy="12954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flipV="1">
            <a:off x="5486400" y="5029200"/>
            <a:ext cx="152400" cy="3048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flipV="1">
            <a:off x="5181600" y="5105400"/>
            <a:ext cx="152400" cy="8382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flipV="1">
            <a:off x="5334000" y="5105400"/>
            <a:ext cx="152400" cy="6096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5029201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Satuan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5410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Puluhan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1200" y="571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Ratusan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6172200"/>
            <a:ext cx="111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Ribuan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4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876300" cy="778933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876300" cy="778933"/>
          </a:xfrm>
          <a:prstGeom prst="rect">
            <a:avLst/>
          </a:prstGeom>
          <a:noFill/>
        </p:spPr>
      </p:pic>
      <p:pic>
        <p:nvPicPr>
          <p:cNvPr id="42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124200"/>
            <a:ext cx="876300" cy="778933"/>
          </a:xfrm>
          <a:prstGeom prst="rect">
            <a:avLst/>
          </a:prstGeom>
          <a:noFill/>
        </p:spPr>
      </p:pic>
      <p:pic>
        <p:nvPicPr>
          <p:cNvPr id="43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133600"/>
            <a:ext cx="876300" cy="778933"/>
          </a:xfrm>
          <a:prstGeom prst="rect">
            <a:avLst/>
          </a:prstGeom>
          <a:noFill/>
        </p:spPr>
      </p:pic>
      <p:pic>
        <p:nvPicPr>
          <p:cNvPr id="44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33600"/>
            <a:ext cx="876300" cy="778933"/>
          </a:xfrm>
          <a:prstGeom prst="rect">
            <a:avLst/>
          </a:prstGeom>
          <a:noFill/>
        </p:spPr>
      </p:pic>
      <p:pic>
        <p:nvPicPr>
          <p:cNvPr id="45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057400"/>
            <a:ext cx="876300" cy="778933"/>
          </a:xfrm>
          <a:prstGeom prst="rect">
            <a:avLst/>
          </a:prstGeom>
          <a:noFill/>
        </p:spPr>
      </p:pic>
      <p:pic>
        <p:nvPicPr>
          <p:cNvPr id="46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876300" cy="778933"/>
          </a:xfrm>
          <a:prstGeom prst="rect">
            <a:avLst/>
          </a:prstGeom>
          <a:noFill/>
        </p:spPr>
      </p:pic>
      <p:pic>
        <p:nvPicPr>
          <p:cNvPr id="47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771525" cy="685800"/>
          </a:xfrm>
          <a:prstGeom prst="rect">
            <a:avLst/>
          </a:prstGeom>
          <a:noFill/>
        </p:spPr>
      </p:pic>
      <p:pic>
        <p:nvPicPr>
          <p:cNvPr id="48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19200"/>
            <a:ext cx="876300" cy="778933"/>
          </a:xfrm>
          <a:prstGeom prst="rect">
            <a:avLst/>
          </a:prstGeom>
          <a:noFill/>
        </p:spPr>
      </p:pic>
      <p:pic>
        <p:nvPicPr>
          <p:cNvPr id="49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19200"/>
            <a:ext cx="876300" cy="778933"/>
          </a:xfrm>
          <a:prstGeom prst="rect">
            <a:avLst/>
          </a:prstGeom>
          <a:noFill/>
        </p:spPr>
      </p:pic>
      <p:pic>
        <p:nvPicPr>
          <p:cNvPr id="50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876300" cy="778933"/>
          </a:xfrm>
          <a:prstGeom prst="rect">
            <a:avLst/>
          </a:prstGeom>
          <a:noFill/>
        </p:spPr>
      </p:pic>
      <p:pic>
        <p:nvPicPr>
          <p:cNvPr id="51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876300" cy="778933"/>
          </a:xfrm>
          <a:prstGeom prst="rect">
            <a:avLst/>
          </a:prstGeom>
          <a:noFill/>
        </p:spPr>
      </p:pic>
      <p:pic>
        <p:nvPicPr>
          <p:cNvPr id="52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33600"/>
            <a:ext cx="876300" cy="778933"/>
          </a:xfrm>
          <a:prstGeom prst="rect">
            <a:avLst/>
          </a:prstGeom>
          <a:noFill/>
        </p:spPr>
      </p:pic>
      <p:pic>
        <p:nvPicPr>
          <p:cNvPr id="53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124200"/>
            <a:ext cx="876300" cy="778933"/>
          </a:xfrm>
          <a:prstGeom prst="rect">
            <a:avLst/>
          </a:prstGeom>
          <a:noFill/>
        </p:spPr>
      </p:pic>
      <p:pic>
        <p:nvPicPr>
          <p:cNvPr id="54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124200"/>
            <a:ext cx="876300" cy="778933"/>
          </a:xfrm>
          <a:prstGeom prst="rect">
            <a:avLst/>
          </a:prstGeom>
          <a:noFill/>
        </p:spPr>
      </p:pic>
      <p:pic>
        <p:nvPicPr>
          <p:cNvPr id="55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86200"/>
            <a:ext cx="876300" cy="778933"/>
          </a:xfrm>
          <a:prstGeom prst="rect">
            <a:avLst/>
          </a:prstGeom>
          <a:noFill/>
        </p:spPr>
      </p:pic>
      <p:pic>
        <p:nvPicPr>
          <p:cNvPr id="56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876300" cy="778933"/>
          </a:xfrm>
          <a:prstGeom prst="rect">
            <a:avLst/>
          </a:prstGeom>
          <a:noFill/>
        </p:spPr>
      </p:pic>
      <p:pic>
        <p:nvPicPr>
          <p:cNvPr id="57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86200"/>
            <a:ext cx="876300" cy="778933"/>
          </a:xfrm>
          <a:prstGeom prst="rect">
            <a:avLst/>
          </a:prstGeom>
          <a:noFill/>
        </p:spPr>
      </p:pic>
      <p:pic>
        <p:nvPicPr>
          <p:cNvPr id="58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962400"/>
            <a:ext cx="876300" cy="778933"/>
          </a:xfrm>
          <a:prstGeom prst="rect">
            <a:avLst/>
          </a:prstGeom>
          <a:noFill/>
        </p:spPr>
      </p:pic>
      <p:pic>
        <p:nvPicPr>
          <p:cNvPr id="59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86200"/>
            <a:ext cx="876300" cy="778933"/>
          </a:xfrm>
          <a:prstGeom prst="rect">
            <a:avLst/>
          </a:prstGeom>
          <a:noFill/>
        </p:spPr>
      </p:pic>
      <p:pic>
        <p:nvPicPr>
          <p:cNvPr id="5129" name="Picture 9" descr="orange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447800"/>
            <a:ext cx="1200150" cy="685800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>
          <a:xfrm>
            <a:off x="5638800" y="1676400"/>
            <a:ext cx="1523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 </a:t>
            </a:r>
            <a:endParaRPr lang="en-US" sz="8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9" descr="orange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362200"/>
            <a:ext cx="1200150" cy="685800"/>
          </a:xfrm>
          <a:prstGeom prst="rect">
            <a:avLst/>
          </a:prstGeom>
          <a:noFill/>
        </p:spPr>
      </p:pic>
      <p:pic>
        <p:nvPicPr>
          <p:cNvPr id="70" name="Picture 9" descr="orange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200400"/>
            <a:ext cx="1200150" cy="685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715000" y="4114800"/>
            <a:ext cx="2209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=  23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flipV="1">
            <a:off x="6858000" y="4876800"/>
            <a:ext cx="152400" cy="3810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flipV="1">
            <a:off x="6553200" y="4876800"/>
            <a:ext cx="152400" cy="8382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5029200"/>
            <a:ext cx="109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Satuan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10400" y="5486401"/>
            <a:ext cx="130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Puluhan</a:t>
            </a:r>
            <a:endParaRPr lang="en-US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satf\Downloads\MTK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5" name="Down Arrow 4"/>
          <p:cNvSpPr/>
          <p:nvPr/>
        </p:nvSpPr>
        <p:spPr>
          <a:xfrm>
            <a:off x="4038600" y="5334000"/>
            <a:ext cx="1524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239000" y="5257800"/>
            <a:ext cx="1524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Puluhan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5638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Satuan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680</TotalTime>
  <Words>211</Words>
  <Application>Microsoft Office PowerPoint</Application>
  <PresentationFormat>On-screen Show (4:3)</PresentationFormat>
  <Paragraphs>85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Membilang dan Nilai Tempat pada Pelajaran Matematika </vt:lpstr>
      <vt:lpstr>Slide 2</vt:lpstr>
      <vt:lpstr>NILAI TEMPAT SUATU BILANGAN</vt:lpstr>
      <vt:lpstr>Nilai Tempat adalah</vt:lpstr>
      <vt:lpstr>Slide 5</vt:lpstr>
      <vt:lpstr>Coba Perhatikan pohon ini :</vt:lpstr>
      <vt:lpstr>Kita petik buah yang terdapat angka dan disebutkan nilai tempat bilangannya</vt:lpstr>
      <vt:lpstr>Contoh Dalam Bentuk penjumlahan  </vt:lpstr>
      <vt:lpstr>Slide 9</vt:lpstr>
      <vt:lpstr> </vt:lpstr>
      <vt:lpstr>Slide 11</vt:lpstr>
      <vt:lpstr>contoh</vt:lpstr>
      <vt:lpstr>Dalam Bentuk  Warna</vt:lpstr>
      <vt:lpstr>Contoh :</vt:lpstr>
      <vt:lpstr>Slide 15</vt:lpstr>
      <vt:lpstr>perlu di Ingat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satf</dc:creator>
  <cp:lastModifiedBy>Alberth</cp:lastModifiedBy>
  <cp:revision>81</cp:revision>
  <dcterms:created xsi:type="dcterms:W3CDTF">2014-06-08T05:05:37Z</dcterms:created>
  <dcterms:modified xsi:type="dcterms:W3CDTF">2015-03-27T01:41:31Z</dcterms:modified>
</cp:coreProperties>
</file>