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4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Default Extension="gif" ContentType="image/gif"/>
  <Override PartName="/ppt/theme/theme15.xml" ContentType="application/vnd.openxmlformats-officedocument.them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Default Extension="jpeg" ContentType="image/jpeg"/>
  <Override PartName="/ppt/slideLayouts/slideLayout1.xml" ContentType="application/vnd.openxmlformats-officedocument.presentationml.slideLayout+xml"/>
  <Default Extension="wav" ContentType="audio/wav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53" r:id="rId2"/>
    <p:sldMasterId id="2147483662" r:id="rId3"/>
    <p:sldMasterId id="2147483679" r:id="rId4"/>
    <p:sldMasterId id="2147483664" r:id="rId5"/>
    <p:sldMasterId id="2147483676" r:id="rId6"/>
    <p:sldMasterId id="2147483669" r:id="rId7"/>
    <p:sldMasterId id="2147483670" r:id="rId8"/>
    <p:sldMasterId id="2147483671" r:id="rId9"/>
    <p:sldMasterId id="2147483672" r:id="rId10"/>
    <p:sldMasterId id="2147483675" r:id="rId11"/>
    <p:sldMasterId id="2147483677" r:id="rId12"/>
    <p:sldMasterId id="2147491495" r:id="rId13"/>
  </p:sldMasterIdLst>
  <p:notesMasterIdLst>
    <p:notesMasterId r:id="rId21"/>
  </p:notesMasterIdLst>
  <p:handoutMasterIdLst>
    <p:handoutMasterId r:id="rId22"/>
  </p:handoutMasterIdLst>
  <p:sldIdLst>
    <p:sldId id="760" r:id="rId14"/>
    <p:sldId id="949" r:id="rId15"/>
    <p:sldId id="885" r:id="rId16"/>
    <p:sldId id="950" r:id="rId17"/>
    <p:sldId id="951" r:id="rId18"/>
    <p:sldId id="952" r:id="rId19"/>
    <p:sldId id="953" r:id="rId20"/>
  </p:sldIdLst>
  <p:sldSz cx="9144000" cy="6858000" type="screen4x3"/>
  <p:notesSz cx="9313863" cy="6858000"/>
  <p:custShowLst>
    <p:custShow name="Custom Show 1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4AA6C0F8-6A1D-4A06-AC6F-C30CB0AC6813}">
          <p14:sldIdLst>
            <p14:sldId id="739"/>
            <p14:sldId id="740"/>
            <p14:sldId id="741"/>
            <p14:sldId id="742"/>
            <p14:sldId id="743"/>
            <p14:sldId id="744"/>
            <p14:sldId id="745"/>
            <p14:sldId id="746"/>
            <p14:sldId id="747"/>
            <p14:sldId id="958"/>
            <p14:sldId id="970"/>
            <p14:sldId id="760"/>
            <p14:sldId id="949"/>
            <p14:sldId id="885"/>
            <p14:sldId id="950"/>
            <p14:sldId id="952"/>
            <p14:sldId id="953"/>
            <p14:sldId id="954"/>
            <p14:sldId id="955"/>
            <p14:sldId id="886"/>
            <p14:sldId id="939"/>
            <p14:sldId id="888"/>
            <p14:sldId id="956"/>
            <p14:sldId id="945"/>
            <p14:sldId id="957"/>
            <p14:sldId id="947"/>
            <p14:sldId id="960"/>
            <p14:sldId id="961"/>
            <p14:sldId id="969"/>
          </p14:sldIdLst>
        </p14:section>
        <p14:section name="Untitled Section" id="{70CEC164-271C-400E-A970-97093C6665DB}">
          <p14:sldIdLst>
            <p14:sldId id="971"/>
            <p14:sldId id="962"/>
            <p14:sldId id="963"/>
            <p14:sldId id="94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FF33CC"/>
    <a:srgbClr val="0000CC"/>
    <a:srgbClr val="CCFFFF"/>
    <a:srgbClr val="FF0000"/>
    <a:srgbClr val="B2B2B2"/>
    <a:srgbClr val="0000FF"/>
    <a:srgbClr val="E8ED13"/>
    <a:srgbClr val="FFCC00"/>
    <a:srgbClr val="99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14" autoAdjust="0"/>
    <p:restoredTop sz="94624" autoAdjust="0"/>
  </p:normalViewPr>
  <p:slideViewPr>
    <p:cSldViewPr>
      <p:cViewPr>
        <p:scale>
          <a:sx n="50" d="100"/>
          <a:sy n="50" d="100"/>
        </p:scale>
        <p:origin x="-264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2584"/>
    </p:cViewPr>
  </p:sorterViewPr>
  <p:notesViewPr>
    <p:cSldViewPr>
      <p:cViewPr varScale="1">
        <p:scale>
          <a:sx n="51" d="100"/>
          <a:sy n="51" d="100"/>
        </p:scale>
        <p:origin x="-1266" y="-90"/>
      </p:cViewPr>
      <p:guideLst>
        <p:guide orient="horz" pos="2160"/>
        <p:guide pos="293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4685" cy="343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07" tIns="43653" rIns="87307" bIns="43653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6239" y="0"/>
            <a:ext cx="4036154" cy="343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07" tIns="43653" rIns="87307" bIns="43653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4309"/>
            <a:ext cx="4034685" cy="342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07" tIns="43653" rIns="87307" bIns="43653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6239" y="6514309"/>
            <a:ext cx="4036154" cy="342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07" tIns="43653" rIns="87307" bIns="43653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CAF2B0DF-BD84-4BB5-9416-067C0A001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529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4685" cy="343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09" tIns="45055" rIns="90109" bIns="45055" numCol="1" anchor="t" anchorCtr="0" compatLnSpc="1">
            <a:prstTxWarp prst="textNoShape">
              <a:avLst/>
            </a:prstTxWarp>
          </a:bodyPr>
          <a:lstStyle>
            <a:lvl1pPr defTabSz="900353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6239" y="0"/>
            <a:ext cx="4036154" cy="343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09" tIns="45055" rIns="90109" bIns="45055" numCol="1" anchor="t" anchorCtr="0" compatLnSpc="1">
            <a:prstTxWarp prst="textNoShape">
              <a:avLst/>
            </a:prstTxWarp>
          </a:bodyPr>
          <a:lstStyle>
            <a:lvl1pPr algn="r" defTabSz="900353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4813" y="514350"/>
            <a:ext cx="3427412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533" y="3257947"/>
            <a:ext cx="7450797" cy="3086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09" tIns="45055" rIns="90109" bIns="450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4309"/>
            <a:ext cx="4034685" cy="342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09" tIns="45055" rIns="90109" bIns="45055" numCol="1" anchor="b" anchorCtr="0" compatLnSpc="1">
            <a:prstTxWarp prst="textNoShape">
              <a:avLst/>
            </a:prstTxWarp>
          </a:bodyPr>
          <a:lstStyle>
            <a:lvl1pPr defTabSz="900353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6239" y="6514309"/>
            <a:ext cx="4036154" cy="342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09" tIns="45055" rIns="90109" bIns="45055" numCol="1" anchor="b" anchorCtr="0" compatLnSpc="1">
            <a:prstTxWarp prst="textNoShape">
              <a:avLst/>
            </a:prstTxWarp>
          </a:bodyPr>
          <a:lstStyle>
            <a:lvl1pPr algn="r" defTabSz="900353">
              <a:defRPr sz="1100"/>
            </a:lvl1pPr>
          </a:lstStyle>
          <a:p>
            <a:pPr>
              <a:defRPr/>
            </a:pPr>
            <a:fld id="{997DB29C-57DF-4B33-A1E6-8762F6B83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5851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0F723-1ABC-478D-82FF-8A6AC69EBE1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44813" y="514350"/>
            <a:ext cx="3429000" cy="257175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533" y="3256362"/>
            <a:ext cx="7450797" cy="3086892"/>
          </a:xfrm>
          <a:noFill/>
          <a:ln/>
        </p:spPr>
        <p:txBody>
          <a:bodyPr lIns="92010" tIns="46006" rIns="92010" bIns="46006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8AAC7-781C-439B-A4DE-3FD9FC07B877}" type="datetime1">
              <a:rPr lang="en-US"/>
              <a:pPr>
                <a:defRPr/>
              </a:pPr>
              <a:t>4/17/2015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eddypurwanto2004@yahoo.com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F223E-A2F3-4C8C-BE49-0D3CBC455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8C881-992F-422D-AF3F-7BE7CA3F491A}" type="datetime1">
              <a:rPr lang="en-US"/>
              <a:pPr>
                <a:defRPr/>
              </a:pPr>
              <a:t>4/17/2015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eddypurwanto2004@yahoo.com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BE61-167F-4C8E-9B24-DF2C54EBC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ll dir="rd"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8CB37-7D54-494A-9A95-D06C0798C940}" type="datetime1">
              <a:rPr lang="en-US"/>
              <a:pPr>
                <a:defRPr/>
              </a:pPr>
              <a:t>4/17/2015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eddypurwanto2004@yahoo.com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AEB8C-D466-4BD3-801D-7AB9A4CB0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ll dir="rd"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301625"/>
            <a:ext cx="7772400" cy="1462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F2BE8-ED74-481F-B830-6B8D855F36CC}" type="datetime1">
              <a:rPr lang="en-US"/>
              <a:pPr>
                <a:defRPr/>
              </a:pPr>
              <a:t>4/17/2015</a:t>
            </a:fld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D8A1C-363F-4E20-B0F3-CE104A176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400800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ll dir="rd"/>
  </p:transition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301625"/>
            <a:ext cx="7772400" cy="1462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F2BE8-ED74-481F-B830-6B8D855F36CC}" type="datetime1">
              <a:rPr lang="en-US"/>
              <a:pPr>
                <a:defRPr/>
              </a:pPr>
              <a:t>4/17/2015</a:t>
            </a:fld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D8A1C-363F-4E20-B0F3-CE104A176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400800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4/17/2015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4/17/2015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4/17/2015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ll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96E81-ECA3-41FE-AD48-07F86C976EAA}" type="datetime1">
              <a:rPr lang="en-US"/>
              <a:pPr>
                <a:defRPr/>
              </a:pPr>
              <a:t>4/17/2015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eddypurwanto2004@yahoo.com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4D5A3-27E7-4AB6-BCF9-CD2859DDE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BC3B7-123C-4E9B-B99E-F19EFD196940}" type="datetime1">
              <a:rPr lang="en-US"/>
              <a:pPr>
                <a:defRPr/>
              </a:pPr>
              <a:t>4/17/2015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eddypurwanto2004@yahoo.com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C4EF1-5148-4769-8EAE-ADD418C6D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4D00E-81B5-4B09-A84A-442EE340446F}" type="datetime1">
              <a:rPr lang="en-US"/>
              <a:pPr>
                <a:defRPr/>
              </a:pPr>
              <a:t>4/17/2015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D04C0-B5F7-4403-8705-534BACCA6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67F76-B7E3-4E35-9A23-39BBEF9B9A27}" type="datetime1">
              <a:rPr lang="en-US"/>
              <a:pPr>
                <a:defRPr/>
              </a:pPr>
              <a:t>4/17/2015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822DE-B78B-43E8-94DD-CC299C86B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1F7D6-A740-4D69-8958-B002792C38DB}" type="datetime1">
              <a:rPr lang="en-US"/>
              <a:pPr>
                <a:defRPr/>
              </a:pPr>
              <a:t>4/17/2015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D6B31-2126-42A9-BF96-2A754D4A2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4036B-5394-409B-BB1B-575FAE696D8B}" type="datetime1">
              <a:rPr lang="en-US"/>
              <a:pPr>
                <a:defRPr/>
              </a:pPr>
              <a:t>4/17/2015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0AB7E-CF25-44E9-B250-0F9E444F1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1D271-933C-483C-90A8-F69F84124B82}" type="datetime1">
              <a:rPr lang="en-US"/>
              <a:pPr>
                <a:defRPr/>
              </a:pPr>
              <a:t>4/17/2015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28329-A9C6-4EE8-906D-E8761E076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BED7A-BC51-4355-AEB9-44D7D453FE4C}" type="datetime1">
              <a:rPr lang="en-US"/>
              <a:pPr>
                <a:defRPr/>
              </a:pPr>
              <a:t>4/17/2015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AD745-248A-4868-B6A9-C817E564A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550F3-4547-43D8-B113-AA218CC46D3F}" type="datetime1">
              <a:rPr lang="en-US"/>
              <a:pPr>
                <a:defRPr/>
              </a:pPr>
              <a:t>4/17/2015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eddypurwanto2004@yahoo.com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B01F2-83E1-4955-8F56-35D783BDD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3B988-B4D4-4F2F-9EFD-87B84274ABC5}" type="datetime1">
              <a:rPr lang="en-US"/>
              <a:pPr>
                <a:defRPr/>
              </a:pPr>
              <a:t>4/17/2015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D4F42-1C12-4C4F-B247-27AE72DF6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0B53D-E749-4D63-BE99-65F040B4FEA3}" type="datetime1">
              <a:rPr lang="en-US"/>
              <a:pPr>
                <a:defRPr/>
              </a:pPr>
              <a:t>4/17/2015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0A882-0072-46F8-AE9C-47CBB4CF9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9A6CF-2871-4A1B-ABEA-03BD2924D4DD}" type="datetime1">
              <a:rPr lang="en-US"/>
              <a:pPr>
                <a:defRPr/>
              </a:pPr>
              <a:t>4/17/2015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2C5BD-4A9E-4B7B-89A5-B6F36534C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9DEAC-B201-44FE-8F23-A68729B2D9F7}" type="datetime1">
              <a:rPr lang="en-US"/>
              <a:pPr>
                <a:defRPr/>
              </a:pPr>
              <a:t>4/17/2015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A3B7F-1325-49C4-A9A7-0DD08302B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C400F-7278-4CB7-B73E-8983D797ED84}" type="datetime1">
              <a:rPr lang="en-US"/>
              <a:pPr>
                <a:defRPr/>
              </a:pPr>
              <a:t>4/17/2015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759AC-F5DF-4D8D-B028-01D415E4E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301625"/>
            <a:ext cx="7772400" cy="1462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F2BE8-ED74-481F-B830-6B8D855F36CC}" type="datetime1">
              <a:rPr lang="en-US"/>
              <a:pPr>
                <a:defRPr/>
              </a:pPr>
              <a:t>4/17/2015</a:t>
            </a:fld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D8A1C-363F-4E20-B0F3-CE104A176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B2070-D770-44A7-ADA1-32903F4EEF25}" type="datetime1">
              <a:rPr lang="en-US"/>
              <a:pPr>
                <a:defRPr/>
              </a:pPr>
              <a:t>4/17/2015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eddypurwanto2004@yahoo.com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D70A9-B6E6-459E-8230-BDCAA62B6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ll dir="rd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81D9F-1A20-4196-A4CE-72CEABE47068}" type="datetime1">
              <a:rPr lang="en-US"/>
              <a:pPr>
                <a:defRPr/>
              </a:pPr>
              <a:t>4/17/2015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eddypurwanto2004@yahoo.com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2FBAF-FB41-4F62-B5C8-8E5892ABB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ll dir="rd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04FA1-6247-4782-A5ED-1775AD9F210F}" type="datetime1">
              <a:rPr lang="en-US"/>
              <a:pPr>
                <a:defRPr/>
              </a:pPr>
              <a:t>4/17/2015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eddypurwanto2004@yahoo.com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BF727-BD5F-44FA-A9D8-C59C10FC6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ll dir="rd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BB317-D9E6-4A2C-8D06-226D41475CCA}" type="datetime1">
              <a:rPr lang="en-US"/>
              <a:pPr>
                <a:defRPr/>
              </a:pPr>
              <a:t>4/17/2015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eddypurwanto2004@yahoo.com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1634D-F6AD-4981-99B0-E10654280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ll dir="rd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0393-13FA-4FCB-80DD-713E29C129DC}" type="datetime1">
              <a:rPr lang="en-US"/>
              <a:pPr>
                <a:defRPr/>
              </a:pPr>
              <a:t>4/17/2015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eddypurwanto2004@yahoo.com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40357-B117-4992-B325-F93B7788E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ll dir="rd"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Relationship Id="rId14" Type="http://schemas.openxmlformats.org/officeDocument/2006/relationships/image" Target="../media/image2.gif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slideLayout" Target="../slideLayouts/slideLayout123.xml"/><Relationship Id="rId2" Type="http://schemas.openxmlformats.org/officeDocument/2006/relationships/slideLayout" Target="../slideLayouts/slideLayout113.xml"/><Relationship Id="rId16" Type="http://schemas.openxmlformats.org/officeDocument/2006/relationships/image" Target="../media/image2.gif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Relationship Id="rId14" Type="http://schemas.openxmlformats.org/officeDocument/2006/relationships/audio" Target="../media/audio1.wav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slideLayout" Target="../slideLayouts/slideLayout135.xml"/><Relationship Id="rId2" Type="http://schemas.openxmlformats.org/officeDocument/2006/relationships/slideLayout" Target="../slideLayouts/slideLayout125.xml"/><Relationship Id="rId16" Type="http://schemas.openxmlformats.org/officeDocument/2006/relationships/image" Target="../media/image2.gif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Relationship Id="rId14" Type="http://schemas.openxmlformats.org/officeDocument/2006/relationships/audio" Target="../media/audio1.wav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3.xml"/><Relationship Id="rId3" Type="http://schemas.openxmlformats.org/officeDocument/2006/relationships/slideLayout" Target="../slideLayouts/slideLayout138.xml"/><Relationship Id="rId7" Type="http://schemas.openxmlformats.org/officeDocument/2006/relationships/slideLayout" Target="../slideLayouts/slideLayout142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7.xml"/><Relationship Id="rId1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41.xml"/><Relationship Id="rId11" Type="http://schemas.openxmlformats.org/officeDocument/2006/relationships/slideLayout" Target="../slideLayouts/slideLayout146.xml"/><Relationship Id="rId5" Type="http://schemas.openxmlformats.org/officeDocument/2006/relationships/slideLayout" Target="../slideLayouts/slideLayout140.xml"/><Relationship Id="rId10" Type="http://schemas.openxmlformats.org/officeDocument/2006/relationships/slideLayout" Target="../slideLayouts/slideLayout145.xml"/><Relationship Id="rId4" Type="http://schemas.openxmlformats.org/officeDocument/2006/relationships/slideLayout" Target="../slideLayouts/slideLayout139.xml"/><Relationship Id="rId9" Type="http://schemas.openxmlformats.org/officeDocument/2006/relationships/slideLayout" Target="../slideLayouts/slideLayout14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gi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gi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2.gi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image" Target="../media/image1.gif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image" Target="../media/image2.gif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image" Target="../media/image2.gif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2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71AFD2C1-EED4-4051-B398-0DFE0F0E08EC}" type="datetime1">
              <a:rPr lang="en-US"/>
              <a:pPr>
                <a:defRPr/>
              </a:pPr>
              <a:t>4/17/2015</a:t>
            </a:fld>
            <a:endParaRPr lang="en-GB"/>
          </a:p>
        </p:txBody>
      </p:sp>
      <p:sp>
        <p:nvSpPr>
          <p:cNvPr id="782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GB"/>
              <a:t>eddypurwanto2004@yahoo.com</a:t>
            </a:r>
            <a:endParaRPr lang="en-US"/>
          </a:p>
        </p:txBody>
      </p:sp>
      <p:sp>
        <p:nvSpPr>
          <p:cNvPr id="782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1A26DDC-CEF7-4CF9-A256-A004ABBC9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66" r:id="rId1"/>
    <p:sldLayoutId id="2147491267" r:id="rId2"/>
    <p:sldLayoutId id="2147491268" r:id="rId3"/>
    <p:sldLayoutId id="2147491269" r:id="rId4"/>
    <p:sldLayoutId id="2147491270" r:id="rId5"/>
    <p:sldLayoutId id="2147491271" r:id="rId6"/>
    <p:sldLayoutId id="2147491272" r:id="rId7"/>
    <p:sldLayoutId id="2147491273" r:id="rId8"/>
    <p:sldLayoutId id="2147491274" r:id="rId9"/>
    <p:sldLayoutId id="2147491275" r:id="rId10"/>
    <p:sldLayoutId id="2147491276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71885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85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85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85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8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3" name="Group 10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718859" name="Freeform 11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860" name="Freeform 12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861" name="Freeform 13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862" name="Freeform 14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1" name="Oval 15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Oval 16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Oval 17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762000" y="6096000"/>
            <a:ext cx="8153400" cy="631825"/>
            <a:chOff x="336" y="3888"/>
            <a:chExt cx="3828" cy="348"/>
          </a:xfrm>
        </p:grpSpPr>
        <p:sp>
          <p:nvSpPr>
            <p:cNvPr id="13317" name="Text Box 20"/>
            <p:cNvSpPr txBox="1">
              <a:spLocks noChangeArrowheads="1"/>
            </p:cNvSpPr>
            <p:nvPr userDrawn="1"/>
          </p:nvSpPr>
          <p:spPr bwMode="auto">
            <a:xfrm>
              <a:off x="720" y="3984"/>
              <a:ext cx="344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defRPr/>
              </a:pPr>
              <a:r>
                <a:rPr lang="en-US" sz="2400" b="1" smtClean="0">
                  <a:solidFill>
                    <a:srgbClr val="FF0000"/>
                  </a:solidFill>
                  <a:latin typeface="Jokerman" pitchFamily="82" charset="0"/>
                  <a:ea typeface="MS PGothic" pitchFamily="34" charset="-128"/>
                </a:rPr>
                <a:t>NARKOBA</a:t>
              </a:r>
              <a:r>
                <a:rPr lang="en-US" b="1" smtClean="0">
                  <a:solidFill>
                    <a:srgbClr val="FFFF00"/>
                  </a:solidFill>
                  <a:ea typeface="MS PGothic" pitchFamily="34" charset="-128"/>
                </a:rPr>
                <a:t>  MUSUH KITA BERSAMA</a:t>
              </a:r>
            </a:p>
          </p:txBody>
        </p:sp>
        <p:pic>
          <p:nvPicPr>
            <p:cNvPr id="10246" name="Picture 21" descr="tutwuri2"/>
            <p:cNvPicPr>
              <a:picLocks noChangeAspect="1" noChangeArrowheads="1" noCrop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36" y="3888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91365" r:id="rId1"/>
    <p:sldLayoutId id="2147491366" r:id="rId2"/>
    <p:sldLayoutId id="2147491367" r:id="rId3"/>
    <p:sldLayoutId id="2147491368" r:id="rId4"/>
    <p:sldLayoutId id="2147491369" r:id="rId5"/>
    <p:sldLayoutId id="2147491370" r:id="rId6"/>
    <p:sldLayoutId id="2147491371" r:id="rId7"/>
    <p:sldLayoutId id="2147491372" r:id="rId8"/>
    <p:sldLayoutId id="2147491373" r:id="rId9"/>
    <p:sldLayoutId id="2147491374" r:id="rId10"/>
    <p:sldLayoutId id="2147491375" r:id="rId11"/>
  </p:sldLayoutIdLst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1563 -0.00556 L -1.02605 -0.00556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100" y="0"/>
                                    </p:animMotion>
                                  </p:childTnLst>
                                  <p:subTnLst>
                                    <p:audio>
                                      <p:cMediaNode vol="89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75366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366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366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367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8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67" name="Group 10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753675" name="Freeform 11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3676" name="Freeform 12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3677" name="Freeform 13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3678" name="Freeform 14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76" name="Oval 15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Oval 16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Oval 17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1268" name="Picture 18" descr="goldbar1"/>
          <p:cNvPicPr>
            <a:picLocks noChangeAspect="1" noChangeArrowheads="1" noCrop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61913" y="738188"/>
            <a:ext cx="9296401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762000" y="6096000"/>
            <a:ext cx="8153400" cy="631825"/>
            <a:chOff x="336" y="3888"/>
            <a:chExt cx="3828" cy="348"/>
          </a:xfrm>
        </p:grpSpPr>
        <p:sp>
          <p:nvSpPr>
            <p:cNvPr id="14342" name="Text Box 20"/>
            <p:cNvSpPr txBox="1">
              <a:spLocks noChangeArrowheads="1"/>
            </p:cNvSpPr>
            <p:nvPr userDrawn="1"/>
          </p:nvSpPr>
          <p:spPr bwMode="auto">
            <a:xfrm>
              <a:off x="720" y="3984"/>
              <a:ext cx="344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defRPr/>
              </a:pPr>
              <a:r>
                <a:rPr lang="en-US" b="1" smtClean="0">
                  <a:solidFill>
                    <a:srgbClr val="FFFF03"/>
                  </a:solidFill>
                  <a:ea typeface="MS PGothic" pitchFamily="34" charset="-128"/>
                </a:rPr>
                <a:t>PERANGI</a:t>
              </a:r>
              <a:r>
                <a:rPr lang="en-US" b="1" smtClean="0">
                  <a:solidFill>
                    <a:srgbClr val="FF0000"/>
                  </a:solidFill>
                  <a:ea typeface="MS PGothic" pitchFamily="34" charset="-128"/>
                </a:rPr>
                <a:t> </a:t>
              </a:r>
              <a:r>
                <a:rPr lang="en-US" sz="2400" b="1" smtClean="0">
                  <a:solidFill>
                    <a:srgbClr val="FF0000"/>
                  </a:solidFill>
                  <a:latin typeface="Jokerman" pitchFamily="82" charset="0"/>
                  <a:ea typeface="MS PGothic" pitchFamily="34" charset="-128"/>
                </a:rPr>
                <a:t>NARKOBA</a:t>
              </a:r>
              <a:r>
                <a:rPr lang="en-US" b="1" smtClean="0">
                  <a:solidFill>
                    <a:srgbClr val="FFFF00"/>
                  </a:solidFill>
                  <a:ea typeface="MS PGothic" pitchFamily="34" charset="-128"/>
                </a:rPr>
                <a:t> SEKARANG JUGA!</a:t>
              </a:r>
            </a:p>
          </p:txBody>
        </p:sp>
        <p:pic>
          <p:nvPicPr>
            <p:cNvPr id="11271" name="Picture 21" descr="tutwuri2"/>
            <p:cNvPicPr>
              <a:picLocks noChangeAspect="1" noChangeArrowheads="1" noCrop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336" y="3888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91376" r:id="rId1"/>
    <p:sldLayoutId id="2147491377" r:id="rId2"/>
    <p:sldLayoutId id="2147491378" r:id="rId3"/>
    <p:sldLayoutId id="2147491379" r:id="rId4"/>
    <p:sldLayoutId id="2147491380" r:id="rId5"/>
    <p:sldLayoutId id="2147491381" r:id="rId6"/>
    <p:sldLayoutId id="2147491382" r:id="rId7"/>
    <p:sldLayoutId id="2147491383" r:id="rId8"/>
    <p:sldLayoutId id="2147491384" r:id="rId9"/>
    <p:sldLayoutId id="2147491385" r:id="rId10"/>
    <p:sldLayoutId id="2147491386" r:id="rId11"/>
    <p:sldLayoutId id="2147491441" r:id="rId12"/>
  </p:sldLayoutIdLst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1563 -0.00556 L -1.02605 -0.00556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100" y="0"/>
                                    </p:animMotion>
                                  </p:childTnLst>
                                  <p:subTnLst>
                                    <p:audio>
                                      <p:cMediaNode vol="89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76493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493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493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493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1" name="Group 10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764939" name="Freeform 11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4940" name="Freeform 12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4941" name="Freeform 13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4942" name="Freeform 14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0" name="Oval 15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Oval 16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Oval 17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2292" name="Picture 18" descr="goldbar1"/>
          <p:cNvPicPr>
            <a:picLocks noChangeAspect="1" noChangeArrowheads="1" noCrop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63500" y="1143000"/>
            <a:ext cx="92964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762000" y="6165850"/>
            <a:ext cx="8153400" cy="608013"/>
            <a:chOff x="336" y="3888"/>
            <a:chExt cx="3828" cy="336"/>
          </a:xfrm>
        </p:grpSpPr>
        <p:sp>
          <p:nvSpPr>
            <p:cNvPr id="15366" name="Text Box 20"/>
            <p:cNvSpPr txBox="1">
              <a:spLocks noChangeArrowheads="1"/>
            </p:cNvSpPr>
            <p:nvPr userDrawn="1"/>
          </p:nvSpPr>
          <p:spPr bwMode="auto">
            <a:xfrm>
              <a:off x="720" y="3985"/>
              <a:ext cx="3444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defRPr/>
              </a:pPr>
              <a:r>
                <a:rPr lang="en-US" smtClean="0">
                  <a:solidFill>
                    <a:srgbClr val="FFFF03"/>
                  </a:solidFill>
                  <a:latin typeface="Ravie" pitchFamily="82" charset="0"/>
                  <a:ea typeface="MS PGothic" pitchFamily="34" charset="-128"/>
                </a:rPr>
                <a:t>KATAKAN TIDAK !!!</a:t>
              </a:r>
              <a:r>
                <a:rPr lang="en-US" sz="1400" b="1" smtClean="0">
                  <a:solidFill>
                    <a:srgbClr val="FFFF03"/>
                  </a:solidFill>
                  <a:ea typeface="MS PGothic" pitchFamily="34" charset="-128"/>
                </a:rPr>
                <a:t> </a:t>
              </a:r>
              <a:r>
                <a:rPr lang="en-US" sz="1400" b="1" smtClean="0">
                  <a:solidFill>
                    <a:srgbClr val="FF0000"/>
                  </a:solidFill>
                  <a:ea typeface="MS PGothic" pitchFamily="34" charset="-128"/>
                </a:rPr>
                <a:t> PADA </a:t>
              </a:r>
              <a:r>
                <a:rPr lang="en-US" sz="2000" b="1" smtClean="0">
                  <a:solidFill>
                    <a:srgbClr val="FF0000"/>
                  </a:solidFill>
                  <a:latin typeface="Forte" pitchFamily="66" charset="0"/>
                  <a:ea typeface="MS PGothic" pitchFamily="34" charset="-128"/>
                </a:rPr>
                <a:t>NARKOBA</a:t>
              </a:r>
              <a:endParaRPr lang="en-US" smtClean="0">
                <a:latin typeface="Arial Unicode MS" pitchFamily="34" charset="-128"/>
                <a:ea typeface="MS PGothic" pitchFamily="34" charset="-128"/>
              </a:endParaRPr>
            </a:p>
          </p:txBody>
        </p:sp>
        <p:pic>
          <p:nvPicPr>
            <p:cNvPr id="12295" name="Picture 21" descr="tutwuri2"/>
            <p:cNvPicPr>
              <a:picLocks noChangeAspect="1" noChangeArrowheads="1" noCrop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336" y="3888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91387" r:id="rId1"/>
    <p:sldLayoutId id="2147491388" r:id="rId2"/>
    <p:sldLayoutId id="2147491389" r:id="rId3"/>
    <p:sldLayoutId id="2147491390" r:id="rId4"/>
    <p:sldLayoutId id="2147491391" r:id="rId5"/>
    <p:sldLayoutId id="2147491392" r:id="rId6"/>
    <p:sldLayoutId id="2147491393" r:id="rId7"/>
    <p:sldLayoutId id="2147491394" r:id="rId8"/>
    <p:sldLayoutId id="2147491395" r:id="rId9"/>
    <p:sldLayoutId id="2147491396" r:id="rId10"/>
    <p:sldLayoutId id="2147491397" r:id="rId11"/>
    <p:sldLayoutId id="2147491440" r:id="rId12"/>
  </p:sldLayoutIdLst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1563 -0.00556 L -1.02605 -0.00556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100" y="0"/>
                                    </p:animMotion>
                                  </p:childTnLst>
                                  <p:subTnLst>
                                    <p:audio>
                                      <p:cMediaNode vol="89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1AFD2C1-EED4-4051-B398-0DFE0F0E08EC}" type="datetime1">
              <a:rPr lang="en-US" smtClean="0"/>
              <a:pPr>
                <a:defRPr/>
              </a:pPr>
              <a:t>4/17/2015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smtClean="0"/>
              <a:t>eddypurwanto2004@yahoo.com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1A26DDC-CEF7-4CF9-A256-A004ABBC9A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496" r:id="rId1"/>
    <p:sldLayoutId id="2147491497" r:id="rId2"/>
    <p:sldLayoutId id="2147491498" r:id="rId3"/>
    <p:sldLayoutId id="2147491499" r:id="rId4"/>
    <p:sldLayoutId id="2147491500" r:id="rId5"/>
    <p:sldLayoutId id="2147491501" r:id="rId6"/>
    <p:sldLayoutId id="2147491502" r:id="rId7"/>
    <p:sldLayoutId id="2147491503" r:id="rId8"/>
    <p:sldLayoutId id="2147491504" r:id="rId9"/>
    <p:sldLayoutId id="2147491505" r:id="rId10"/>
    <p:sldLayoutId id="2147491506" r:id="rId11"/>
  </p:sldLayoutIdLst>
  <p:transition spd="slow">
    <p:pull dir="rd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7446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446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446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447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1" name="Group 10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74475" name="Freeform 11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4476" name="Freeform 12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4477" name="Freeform 13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4478" name="Freeform 14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0" name="Oval 15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Oval 16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Oval 17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052" name="Picture 18" descr="goldbar1"/>
          <p:cNvPicPr>
            <a:picLocks noChangeAspect="1" noChangeArrowheads="1" noCrop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42863" y="1295400"/>
            <a:ext cx="9296401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762000" y="5943600"/>
            <a:ext cx="8153400" cy="844550"/>
            <a:chOff x="336" y="3888"/>
            <a:chExt cx="3828" cy="465"/>
          </a:xfrm>
        </p:grpSpPr>
        <p:sp>
          <p:nvSpPr>
            <p:cNvPr id="4102" name="Text Box 20"/>
            <p:cNvSpPr txBox="1">
              <a:spLocks noChangeArrowheads="1"/>
            </p:cNvSpPr>
            <p:nvPr userDrawn="1"/>
          </p:nvSpPr>
          <p:spPr bwMode="auto">
            <a:xfrm>
              <a:off x="720" y="3984"/>
              <a:ext cx="3444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1143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defRPr/>
              </a:pPr>
              <a:r>
                <a:rPr lang="en-US" sz="1400" b="1" smtClean="0">
                  <a:solidFill>
                    <a:srgbClr val="FFFF03"/>
                  </a:solidFill>
                  <a:ea typeface="MS PGothic" pitchFamily="34" charset="-128"/>
                </a:rPr>
                <a:t>ALIRKAN SEMANGAT  DALAM DARAHMU, JANGAN ALIRI DENGAN </a:t>
              </a:r>
            </a:p>
            <a:p>
              <a:pPr lvl="1" algn="ctr" eaLnBrk="1" hangingPunct="1">
                <a:defRPr/>
              </a:pPr>
              <a:r>
                <a:rPr lang="en-US" sz="2400" b="1" smtClean="0">
                  <a:solidFill>
                    <a:srgbClr val="FFFF03"/>
                  </a:solidFill>
                  <a:ea typeface="MS PGothic" pitchFamily="34" charset="-128"/>
                </a:rPr>
                <a:t>RACUN</a:t>
              </a:r>
              <a:r>
                <a:rPr lang="en-US" b="1" smtClean="0">
                  <a:solidFill>
                    <a:srgbClr val="FFFF03"/>
                  </a:solidFill>
                  <a:ea typeface="MS PGothic" pitchFamily="34" charset="-128"/>
                </a:rPr>
                <a:t> </a:t>
              </a:r>
              <a:r>
                <a:rPr lang="en-US" sz="2400" b="1" smtClean="0">
                  <a:solidFill>
                    <a:srgbClr val="FF0000"/>
                  </a:solidFill>
                  <a:latin typeface="Jokerman" pitchFamily="82" charset="0"/>
                  <a:ea typeface="MS PGothic" pitchFamily="34" charset="-128"/>
                </a:rPr>
                <a:t>NARKOBA</a:t>
              </a:r>
              <a:endParaRPr lang="en-US" b="1" smtClean="0">
                <a:solidFill>
                  <a:srgbClr val="FFFF00"/>
                </a:solidFill>
                <a:ea typeface="MS PGothic" pitchFamily="34" charset="-128"/>
              </a:endParaRPr>
            </a:p>
          </p:txBody>
        </p:sp>
        <p:pic>
          <p:nvPicPr>
            <p:cNvPr id="2055" name="Picture 21" descr="tutwuri2"/>
            <p:cNvPicPr>
              <a:picLocks noChangeAspect="1" noChangeArrowheads="1" noCrop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36" y="3888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91277" r:id="rId1"/>
    <p:sldLayoutId id="2147491278" r:id="rId2"/>
    <p:sldLayoutId id="2147491279" r:id="rId3"/>
    <p:sldLayoutId id="2147491280" r:id="rId4"/>
    <p:sldLayoutId id="2147491281" r:id="rId5"/>
    <p:sldLayoutId id="2147491282" r:id="rId6"/>
    <p:sldLayoutId id="2147491283" r:id="rId7"/>
    <p:sldLayoutId id="2147491284" r:id="rId8"/>
    <p:sldLayoutId id="2147491285" r:id="rId9"/>
    <p:sldLayoutId id="2147491286" r:id="rId10"/>
    <p:sldLayoutId id="2147491287" r:id="rId11"/>
  </p:sldLayoutIdLst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1563 -0.00556 L -1.02605 -0.00556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100" y="0"/>
                                    </p:animMotion>
                                  </p:childTnLst>
                                  <p:subTnLst>
                                    <p:audio>
                                      <p:cMediaNode vol="89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67993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994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994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994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5" name="Group 10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679947" name="Freeform 11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9948" name="Freeform 12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9949" name="Freeform 13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9950" name="Freeform 14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4" name="Oval 15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Oval 16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Oval 17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076" name="Picture 18" descr="goldbar1"/>
          <p:cNvPicPr>
            <a:picLocks noChangeAspect="1" noChangeArrowheads="1" noCrop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63500" y="1143000"/>
            <a:ext cx="92964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762000" y="6019800"/>
            <a:ext cx="8153400" cy="844550"/>
            <a:chOff x="336" y="3888"/>
            <a:chExt cx="3828" cy="466"/>
          </a:xfrm>
        </p:grpSpPr>
        <p:sp>
          <p:nvSpPr>
            <p:cNvPr id="5126" name="Text Box 20"/>
            <p:cNvSpPr txBox="1">
              <a:spLocks noChangeArrowheads="1"/>
            </p:cNvSpPr>
            <p:nvPr userDrawn="1"/>
          </p:nvSpPr>
          <p:spPr bwMode="auto">
            <a:xfrm>
              <a:off x="720" y="3984"/>
              <a:ext cx="3444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defRPr/>
              </a:pPr>
              <a:r>
                <a:rPr lang="en-US" sz="1400" b="1" smtClean="0">
                  <a:solidFill>
                    <a:srgbClr val="FFFF03"/>
                  </a:solidFill>
                  <a:ea typeface="MS PGothic" pitchFamily="34" charset="-128"/>
                </a:rPr>
                <a:t>KERUGIAN YANG LEBIH BESAR</a:t>
              </a:r>
              <a:r>
                <a:rPr lang="en-US" sz="1400" b="1" smtClean="0">
                  <a:ea typeface="MS PGothic" pitchFamily="34" charset="-128"/>
                </a:rPr>
                <a:t> ADALAH KERUSAKAN SOSIAL YANG DIAKIBATKAN </a:t>
              </a:r>
              <a:r>
                <a:rPr lang="en-US" sz="2400" b="1" smtClean="0">
                  <a:solidFill>
                    <a:srgbClr val="FF0000"/>
                  </a:solidFill>
                  <a:latin typeface="Chiller" pitchFamily="82" charset="0"/>
                  <a:ea typeface="MS PGothic" pitchFamily="34" charset="-128"/>
                </a:rPr>
                <a:t>NARKOBA</a:t>
              </a:r>
              <a:r>
                <a:rPr lang="en-US" sz="1400" b="1" smtClean="0">
                  <a:solidFill>
                    <a:srgbClr val="FFFF00"/>
                  </a:solidFill>
                  <a:ea typeface="MS PGothic" pitchFamily="34" charset="-128"/>
                </a:rPr>
                <a:t> </a:t>
              </a:r>
              <a:r>
                <a:rPr lang="en-US" sz="1400" b="1" smtClean="0">
                  <a:ea typeface="MS PGothic" pitchFamily="34" charset="-128"/>
                </a:rPr>
                <a:t>TERHADAP MASYARAKAT</a:t>
              </a:r>
            </a:p>
          </p:txBody>
        </p:sp>
        <p:pic>
          <p:nvPicPr>
            <p:cNvPr id="3079" name="Picture 21" descr="tutwuri2"/>
            <p:cNvPicPr>
              <a:picLocks noChangeAspect="1" noChangeArrowheads="1" noCrop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36" y="3888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91288" r:id="rId1"/>
    <p:sldLayoutId id="2147491289" r:id="rId2"/>
    <p:sldLayoutId id="2147491290" r:id="rId3"/>
    <p:sldLayoutId id="2147491291" r:id="rId4"/>
    <p:sldLayoutId id="2147491292" r:id="rId5"/>
    <p:sldLayoutId id="2147491293" r:id="rId6"/>
    <p:sldLayoutId id="2147491294" r:id="rId7"/>
    <p:sldLayoutId id="2147491295" r:id="rId8"/>
    <p:sldLayoutId id="2147491296" r:id="rId9"/>
    <p:sldLayoutId id="2147491297" r:id="rId10"/>
    <p:sldLayoutId id="2147491298" r:id="rId11"/>
  </p:sldLayoutIdLst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1563 -0.00556 L -1.02605 -0.00556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100" y="0"/>
                                    </p:animMotion>
                                  </p:childTnLst>
                                  <p:subTnLst>
                                    <p:audio>
                                      <p:cMediaNode vol="89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1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AE79CA4-11F8-4263-98B1-BF0B20D7A295}" type="datetime1">
              <a:rPr lang="en-US"/>
              <a:pPr>
                <a:defRPr/>
              </a:pPr>
              <a:t>4/17/2015</a:t>
            </a:fld>
            <a:endParaRPr lang="en-GB"/>
          </a:p>
        </p:txBody>
      </p:sp>
      <p:sp>
        <p:nvSpPr>
          <p:cNvPr id="781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81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8140FA-5504-4867-AFD3-4BC2B929E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99" r:id="rId1"/>
    <p:sldLayoutId id="2147491300" r:id="rId2"/>
    <p:sldLayoutId id="2147491301" r:id="rId3"/>
    <p:sldLayoutId id="2147491302" r:id="rId4"/>
    <p:sldLayoutId id="2147491303" r:id="rId5"/>
    <p:sldLayoutId id="2147491304" r:id="rId6"/>
    <p:sldLayoutId id="2147491305" r:id="rId7"/>
    <p:sldLayoutId id="2147491306" r:id="rId8"/>
    <p:sldLayoutId id="2147491307" r:id="rId9"/>
    <p:sldLayoutId id="2147491308" r:id="rId10"/>
    <p:sldLayoutId id="2147491309" r:id="rId11"/>
    <p:sldLayoutId id="214749142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68915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915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915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915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8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3" name="Group 10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689163" name="Freeform 11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9164" name="Freeform 12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9165" name="Freeform 13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9166" name="Freeform 14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1" name="Oval 15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Oval 16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Oval 17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762000" y="6165850"/>
            <a:ext cx="8153400" cy="608013"/>
            <a:chOff x="336" y="3888"/>
            <a:chExt cx="3828" cy="336"/>
          </a:xfrm>
        </p:grpSpPr>
        <p:sp>
          <p:nvSpPr>
            <p:cNvPr id="7173" name="Text Box 20"/>
            <p:cNvSpPr txBox="1">
              <a:spLocks noChangeArrowheads="1"/>
            </p:cNvSpPr>
            <p:nvPr userDrawn="1"/>
          </p:nvSpPr>
          <p:spPr bwMode="auto">
            <a:xfrm>
              <a:off x="720" y="3985"/>
              <a:ext cx="3444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defRPr/>
              </a:pPr>
              <a:r>
                <a:rPr lang="en-US" b="1" smtClean="0">
                  <a:solidFill>
                    <a:srgbClr val="FFFF03"/>
                  </a:solidFill>
                  <a:latin typeface="Ravie" pitchFamily="82" charset="0"/>
                  <a:ea typeface="MS PGothic" pitchFamily="34" charset="-128"/>
                </a:rPr>
                <a:t>WASPADA !!!</a:t>
              </a:r>
              <a:r>
                <a:rPr lang="en-US" sz="1400" b="1" smtClean="0">
                  <a:solidFill>
                    <a:srgbClr val="FFFF03"/>
                  </a:solidFill>
                  <a:ea typeface="MS PGothic" pitchFamily="34" charset="-128"/>
                </a:rPr>
                <a:t> </a:t>
              </a:r>
              <a:r>
                <a:rPr lang="en-US" sz="1400" b="1" smtClean="0">
                  <a:solidFill>
                    <a:srgbClr val="FF0000"/>
                  </a:solidFill>
                  <a:ea typeface="MS PGothic" pitchFamily="34" charset="-128"/>
                </a:rPr>
                <a:t> </a:t>
              </a:r>
              <a:r>
                <a:rPr lang="en-US" sz="2000" b="1" smtClean="0">
                  <a:solidFill>
                    <a:srgbClr val="FF0000"/>
                  </a:solidFill>
                  <a:latin typeface="Forte" pitchFamily="66" charset="0"/>
                  <a:ea typeface="MS PGothic" pitchFamily="34" charset="-128"/>
                </a:rPr>
                <a:t>NARKOBA </a:t>
              </a:r>
              <a:r>
                <a:rPr lang="en-US" smtClean="0">
                  <a:latin typeface="Arial Unicode MS" pitchFamily="34" charset="-128"/>
                  <a:ea typeface="MS PGothic" pitchFamily="34" charset="-128"/>
                </a:rPr>
                <a:t>SIAP MENJERAT SETIAP SAAT</a:t>
              </a:r>
            </a:p>
          </p:txBody>
        </p:sp>
        <p:pic>
          <p:nvPicPr>
            <p:cNvPr id="5126" name="Picture 21" descr="tutwuri2"/>
            <p:cNvPicPr>
              <a:picLocks noChangeAspect="1" noChangeArrowheads="1" noCrop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36" y="3888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91310" r:id="rId1"/>
    <p:sldLayoutId id="2147491311" r:id="rId2"/>
    <p:sldLayoutId id="2147491312" r:id="rId3"/>
    <p:sldLayoutId id="2147491313" r:id="rId4"/>
    <p:sldLayoutId id="2147491314" r:id="rId5"/>
    <p:sldLayoutId id="2147491315" r:id="rId6"/>
    <p:sldLayoutId id="2147491316" r:id="rId7"/>
    <p:sldLayoutId id="2147491317" r:id="rId8"/>
    <p:sldLayoutId id="2147491318" r:id="rId9"/>
    <p:sldLayoutId id="2147491319" r:id="rId10"/>
    <p:sldLayoutId id="2147491320" r:id="rId11"/>
  </p:sldLayoutIdLst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1563 -0.00556 L -1.02605 -0.00556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100" y="0"/>
                                    </p:animMotion>
                                  </p:childTnLst>
                                  <p:subTnLst>
                                    <p:audio>
                                      <p:cMediaNode vol="89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75776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776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776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776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47" name="Group 10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757771" name="Freeform 11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7772" name="Freeform 12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7773" name="Freeform 13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7774" name="Freeform 14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6" name="Oval 15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Oval 16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Oval 17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6148" name="Picture 18" descr="goldbar1"/>
          <p:cNvPicPr>
            <a:picLocks noChangeAspect="1" noChangeArrowheads="1" noCrop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63500" y="990600"/>
            <a:ext cx="92964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762000" y="6165850"/>
            <a:ext cx="8153400" cy="608013"/>
            <a:chOff x="336" y="3888"/>
            <a:chExt cx="3828" cy="336"/>
          </a:xfrm>
        </p:grpSpPr>
        <p:sp>
          <p:nvSpPr>
            <p:cNvPr id="9222" name="Text Box 20"/>
            <p:cNvSpPr txBox="1">
              <a:spLocks noChangeArrowheads="1"/>
            </p:cNvSpPr>
            <p:nvPr userDrawn="1"/>
          </p:nvSpPr>
          <p:spPr bwMode="auto">
            <a:xfrm>
              <a:off x="720" y="3985"/>
              <a:ext cx="3444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defRPr/>
              </a:pPr>
              <a:r>
                <a:rPr lang="en-US" sz="1600" b="1" smtClean="0">
                  <a:solidFill>
                    <a:srgbClr val="FFFF03"/>
                  </a:solidFill>
                  <a:latin typeface="AvantGarde Bk BT" pitchFamily="34" charset="0"/>
                  <a:ea typeface="MS PGothic" pitchFamily="34" charset="-128"/>
                </a:rPr>
                <a:t>KENAPA MESTI BINGUNG</a:t>
              </a:r>
              <a:r>
                <a:rPr lang="en-US" sz="1600" b="1" smtClean="0">
                  <a:solidFill>
                    <a:srgbClr val="FF0000"/>
                  </a:solidFill>
                  <a:latin typeface="AvantGarde Bk BT" pitchFamily="34" charset="0"/>
                  <a:ea typeface="MS PGothic" pitchFamily="34" charset="-128"/>
                </a:rPr>
                <a:t> </a:t>
              </a:r>
              <a:r>
                <a:rPr lang="en-US" sz="1600" b="1" smtClean="0">
                  <a:latin typeface="AvantGarde Bk BT" pitchFamily="34" charset="0"/>
                  <a:ea typeface="MS PGothic" pitchFamily="34" charset="-128"/>
                </a:rPr>
                <a:t>!!! JAUHI</a:t>
              </a:r>
              <a:r>
                <a:rPr lang="en-US" sz="2000" b="1" smtClean="0">
                  <a:solidFill>
                    <a:srgbClr val="FF0000"/>
                  </a:solidFill>
                  <a:latin typeface="Forte" pitchFamily="66" charset="0"/>
                  <a:ea typeface="MS PGothic" pitchFamily="34" charset="-128"/>
                </a:rPr>
                <a:t> NARKOBA </a:t>
              </a:r>
              <a:r>
                <a:rPr lang="en-US" sz="1400" smtClean="0">
                  <a:latin typeface="Arial Unicode MS" pitchFamily="34" charset="-128"/>
                  <a:ea typeface="MS PGothic" pitchFamily="34" charset="-128"/>
                </a:rPr>
                <a:t>SEBELUM TERLAMBAT</a:t>
              </a:r>
            </a:p>
          </p:txBody>
        </p:sp>
        <p:pic>
          <p:nvPicPr>
            <p:cNvPr id="6151" name="Picture 21" descr="tutwuri2"/>
            <p:cNvPicPr>
              <a:picLocks noChangeAspect="1" noChangeArrowheads="1" noCrop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36" y="3888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91321" r:id="rId1"/>
    <p:sldLayoutId id="2147491322" r:id="rId2"/>
    <p:sldLayoutId id="2147491323" r:id="rId3"/>
    <p:sldLayoutId id="2147491324" r:id="rId4"/>
    <p:sldLayoutId id="2147491325" r:id="rId5"/>
    <p:sldLayoutId id="2147491326" r:id="rId6"/>
    <p:sldLayoutId id="2147491327" r:id="rId7"/>
    <p:sldLayoutId id="2147491328" r:id="rId8"/>
    <p:sldLayoutId id="2147491329" r:id="rId9"/>
    <p:sldLayoutId id="2147491330" r:id="rId10"/>
    <p:sldLayoutId id="2147491331" r:id="rId11"/>
  </p:sldLayoutIdLst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1563 -0.00556 L -1.02605 -0.00556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100" y="0"/>
                                    </p:animMotion>
                                  </p:childTnLst>
                                  <p:subTnLst>
                                    <p:audio>
                                      <p:cMediaNode vol="89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70963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963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963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963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1" name="Group 10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709643" name="Freeform 11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9644" name="Freeform 12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9645" name="Freeform 13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9646" name="Freeform 14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9" name="Oval 15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Oval 16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Oval 17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762000" y="6096000"/>
            <a:ext cx="8153400" cy="754063"/>
            <a:chOff x="336" y="3888"/>
            <a:chExt cx="3828" cy="415"/>
          </a:xfrm>
        </p:grpSpPr>
        <p:sp>
          <p:nvSpPr>
            <p:cNvPr id="10245" name="Text Box 20"/>
            <p:cNvSpPr txBox="1">
              <a:spLocks noChangeArrowheads="1"/>
            </p:cNvSpPr>
            <p:nvPr userDrawn="1"/>
          </p:nvSpPr>
          <p:spPr bwMode="auto">
            <a:xfrm>
              <a:off x="720" y="3984"/>
              <a:ext cx="3444" cy="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1143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defRPr/>
              </a:pPr>
              <a:r>
                <a:rPr lang="en-US" sz="1400" b="1" smtClean="0">
                  <a:solidFill>
                    <a:srgbClr val="FFFF03"/>
                  </a:solidFill>
                  <a:ea typeface="MS PGothic" pitchFamily="34" charset="-128"/>
                </a:rPr>
                <a:t>RASA PERCAYA DIRI ITU DATANGNYA DARI DALAM HATI, </a:t>
              </a:r>
            </a:p>
            <a:p>
              <a:pPr lvl="1" algn="ctr" eaLnBrk="1" hangingPunct="1">
                <a:defRPr/>
              </a:pPr>
              <a:r>
                <a:rPr lang="en-US" sz="1400" b="1" smtClean="0">
                  <a:solidFill>
                    <a:srgbClr val="FFFF03"/>
                  </a:solidFill>
                  <a:ea typeface="MS PGothic" pitchFamily="34" charset="-128"/>
                </a:rPr>
                <a:t>BUKAN DARI</a:t>
              </a:r>
              <a:r>
                <a:rPr lang="en-US" b="1" smtClean="0">
                  <a:solidFill>
                    <a:srgbClr val="FFFF03"/>
                  </a:solidFill>
                  <a:ea typeface="MS PGothic" pitchFamily="34" charset="-128"/>
                </a:rPr>
                <a:t> </a:t>
              </a:r>
              <a:r>
                <a:rPr lang="en-US" sz="1600" b="1" smtClean="0">
                  <a:solidFill>
                    <a:srgbClr val="FF0000"/>
                  </a:solidFill>
                  <a:latin typeface="Jokerman" pitchFamily="82" charset="0"/>
                  <a:ea typeface="MS PGothic" pitchFamily="34" charset="-128"/>
                </a:rPr>
                <a:t>NARKOBA</a:t>
              </a:r>
              <a:endParaRPr lang="en-US" sz="1600" b="1" smtClean="0">
                <a:solidFill>
                  <a:srgbClr val="FFFF00"/>
                </a:solidFill>
                <a:ea typeface="MS PGothic" pitchFamily="34" charset="-128"/>
              </a:endParaRPr>
            </a:p>
          </p:txBody>
        </p:sp>
        <p:pic>
          <p:nvPicPr>
            <p:cNvPr id="7174" name="Picture 21" descr="tutwuri2"/>
            <p:cNvPicPr>
              <a:picLocks noChangeAspect="1" noChangeArrowheads="1" noCrop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36" y="3888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91332" r:id="rId1"/>
    <p:sldLayoutId id="2147491333" r:id="rId2"/>
    <p:sldLayoutId id="2147491334" r:id="rId3"/>
    <p:sldLayoutId id="2147491335" r:id="rId4"/>
    <p:sldLayoutId id="2147491336" r:id="rId5"/>
    <p:sldLayoutId id="2147491337" r:id="rId6"/>
    <p:sldLayoutId id="2147491338" r:id="rId7"/>
    <p:sldLayoutId id="2147491339" r:id="rId8"/>
    <p:sldLayoutId id="2147491340" r:id="rId9"/>
    <p:sldLayoutId id="2147491341" r:id="rId10"/>
    <p:sldLayoutId id="2147491342" r:id="rId11"/>
  </p:sldLayoutIdLst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1563 -0.00556 L -1.02605 -0.00556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100" y="0"/>
                                    </p:animMotion>
                                  </p:childTnLst>
                                  <p:subTnLst>
                                    <p:audio>
                                      <p:cMediaNode vol="89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71270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270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270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271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0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95" name="Group 10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712715" name="Freeform 11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2716" name="Freeform 12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2717" name="Freeform 13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2718" name="Freeform 14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3" name="Oval 15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Oval 16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Oval 17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762000" y="6165850"/>
            <a:ext cx="8153400" cy="608013"/>
            <a:chOff x="336" y="3888"/>
            <a:chExt cx="3828" cy="336"/>
          </a:xfrm>
        </p:grpSpPr>
        <p:sp>
          <p:nvSpPr>
            <p:cNvPr id="11269" name="Text Box 20"/>
            <p:cNvSpPr txBox="1">
              <a:spLocks noChangeArrowheads="1"/>
            </p:cNvSpPr>
            <p:nvPr userDrawn="1"/>
          </p:nvSpPr>
          <p:spPr bwMode="auto">
            <a:xfrm>
              <a:off x="720" y="3985"/>
              <a:ext cx="3444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defRPr/>
              </a:pPr>
              <a:r>
                <a:rPr lang="en-US" b="1" smtClean="0">
                  <a:solidFill>
                    <a:srgbClr val="FFFF03"/>
                  </a:solidFill>
                  <a:latin typeface="Ravie" pitchFamily="82" charset="0"/>
                  <a:ea typeface="MS PGothic" pitchFamily="34" charset="-128"/>
                </a:rPr>
                <a:t>TOLAK</a:t>
              </a:r>
              <a:r>
                <a:rPr lang="en-US" sz="1400" b="1" smtClean="0">
                  <a:solidFill>
                    <a:srgbClr val="FFFF03"/>
                  </a:solidFill>
                  <a:ea typeface="MS PGothic" pitchFamily="34" charset="-128"/>
                </a:rPr>
                <a:t> </a:t>
              </a:r>
              <a:r>
                <a:rPr lang="en-US" sz="1400" b="1" smtClean="0">
                  <a:solidFill>
                    <a:srgbClr val="FF0000"/>
                  </a:solidFill>
                  <a:ea typeface="MS PGothic" pitchFamily="34" charset="-128"/>
                </a:rPr>
                <a:t> </a:t>
              </a:r>
              <a:r>
                <a:rPr lang="en-US" sz="2000" b="1" smtClean="0">
                  <a:solidFill>
                    <a:srgbClr val="FF0000"/>
                  </a:solidFill>
                  <a:latin typeface="Forte" pitchFamily="66" charset="0"/>
                  <a:ea typeface="MS PGothic" pitchFamily="34" charset="-128"/>
                </a:rPr>
                <a:t>NARKOBA </a:t>
              </a:r>
              <a:r>
                <a:rPr lang="en-US" smtClean="0">
                  <a:latin typeface="Arial Unicode MS" pitchFamily="34" charset="-128"/>
                  <a:ea typeface="MS PGothic" pitchFamily="34" charset="-128"/>
                </a:rPr>
                <a:t>SEBELUM CELAKA</a:t>
              </a:r>
            </a:p>
          </p:txBody>
        </p:sp>
        <p:pic>
          <p:nvPicPr>
            <p:cNvPr id="8198" name="Picture 21" descr="tutwuri2"/>
            <p:cNvPicPr>
              <a:picLocks noChangeAspect="1" noChangeArrowheads="1" noCrop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36" y="3888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91343" r:id="rId1"/>
    <p:sldLayoutId id="2147491344" r:id="rId2"/>
    <p:sldLayoutId id="2147491345" r:id="rId3"/>
    <p:sldLayoutId id="2147491346" r:id="rId4"/>
    <p:sldLayoutId id="2147491347" r:id="rId5"/>
    <p:sldLayoutId id="2147491348" r:id="rId6"/>
    <p:sldLayoutId id="2147491349" r:id="rId7"/>
    <p:sldLayoutId id="2147491350" r:id="rId8"/>
    <p:sldLayoutId id="2147491351" r:id="rId9"/>
    <p:sldLayoutId id="2147491352" r:id="rId10"/>
    <p:sldLayoutId id="2147491353" r:id="rId11"/>
  </p:sldLayoutIdLst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1563 -0.00556 L -1.02605 -0.00556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100" y="0"/>
                                    </p:animMotion>
                                  </p:childTnLst>
                                  <p:subTnLst>
                                    <p:audio>
                                      <p:cMediaNode vol="89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71577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578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578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578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4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19" name="Group 10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715787" name="Freeform 11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5788" name="Freeform 12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5789" name="Freeform 13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5790" name="Freeform 14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27" name="Oval 15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Oval 16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Oval 17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762000" y="6249988"/>
            <a:ext cx="8153400" cy="608012"/>
            <a:chOff x="336" y="3888"/>
            <a:chExt cx="3828" cy="336"/>
          </a:xfrm>
        </p:grpSpPr>
        <p:sp>
          <p:nvSpPr>
            <p:cNvPr id="12293" name="Text Box 20"/>
            <p:cNvSpPr txBox="1">
              <a:spLocks noChangeArrowheads="1"/>
            </p:cNvSpPr>
            <p:nvPr userDrawn="1"/>
          </p:nvSpPr>
          <p:spPr bwMode="auto">
            <a:xfrm>
              <a:off x="720" y="3984"/>
              <a:ext cx="3444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defRPr/>
              </a:pPr>
              <a:r>
                <a:rPr lang="en-US" smtClean="0">
                  <a:solidFill>
                    <a:srgbClr val="FFFF66"/>
                  </a:solidFill>
                  <a:latin typeface="Albertus" pitchFamily="34" charset="0"/>
                  <a:ea typeface="MS PGothic" pitchFamily="34" charset="-128"/>
                </a:rPr>
                <a:t>KATAKAN TIDAK PADA</a:t>
              </a:r>
              <a:r>
                <a:rPr lang="en-US" sz="2000" b="1" smtClean="0">
                  <a:solidFill>
                    <a:srgbClr val="FF0000"/>
                  </a:solidFill>
                  <a:latin typeface="Forte" pitchFamily="66" charset="0"/>
                  <a:ea typeface="MS PGothic" pitchFamily="34" charset="-128"/>
                </a:rPr>
                <a:t>  NARKOBA</a:t>
              </a:r>
              <a:endParaRPr lang="en-US" sz="1400" smtClean="0">
                <a:solidFill>
                  <a:srgbClr val="FFFF66"/>
                </a:solidFill>
                <a:latin typeface="Arial Unicode MS" pitchFamily="34" charset="-128"/>
                <a:ea typeface="MS PGothic" pitchFamily="34" charset="-128"/>
              </a:endParaRPr>
            </a:p>
          </p:txBody>
        </p:sp>
        <p:pic>
          <p:nvPicPr>
            <p:cNvPr id="9222" name="Picture 21" descr="tutwuri2"/>
            <p:cNvPicPr>
              <a:picLocks noChangeAspect="1" noChangeArrowheads="1" noCrop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36" y="3888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91354" r:id="rId1"/>
    <p:sldLayoutId id="2147491355" r:id="rId2"/>
    <p:sldLayoutId id="2147491356" r:id="rId3"/>
    <p:sldLayoutId id="2147491357" r:id="rId4"/>
    <p:sldLayoutId id="2147491358" r:id="rId5"/>
    <p:sldLayoutId id="2147491359" r:id="rId6"/>
    <p:sldLayoutId id="2147491360" r:id="rId7"/>
    <p:sldLayoutId id="2147491361" r:id="rId8"/>
    <p:sldLayoutId id="2147491362" r:id="rId9"/>
    <p:sldLayoutId id="2147491363" r:id="rId10"/>
    <p:sldLayoutId id="2147491364" r:id="rId11"/>
  </p:sldLayoutIdLst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1563 -0.00556 L -1.02605 -0.00556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100" y="0"/>
                                    </p:animMotion>
                                  </p:childTnLst>
                                  <p:subTnLst>
                                    <p:audio>
                                      <p:cMediaNode vol="89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1.xml"/><Relationship Id="rId5" Type="http://schemas.openxmlformats.org/officeDocument/2006/relationships/audio" Target="../media/audio51.wav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9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3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3" name="Text Box 3"/>
          <p:cNvSpPr txBox="1">
            <a:spLocks noChangeArrowheads="1"/>
          </p:cNvSpPr>
          <p:nvPr/>
        </p:nvSpPr>
        <p:spPr bwMode="auto">
          <a:xfrm>
            <a:off x="0" y="2362200"/>
            <a:ext cx="8763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solidFill>
                  <a:srgbClr val="33CCFF"/>
                </a:solidFill>
                <a:latin typeface="Broadway" pitchFamily="82" charset="0"/>
              </a:rPr>
              <a:t>BILANGAN CACAH</a:t>
            </a:r>
            <a:r>
              <a:rPr lang="id-ID" sz="5400" dirty="0" smtClean="0">
                <a:solidFill>
                  <a:srgbClr val="33CCFF"/>
                </a:solidFill>
                <a:latin typeface="Broadway" pitchFamily="82" charset="0"/>
              </a:rPr>
              <a:t>, BILANGAN GENAP, BILANGAN GANJIL</a:t>
            </a:r>
            <a:endParaRPr lang="en-US" sz="5400" dirty="0">
              <a:solidFill>
                <a:srgbClr val="33CCFF"/>
              </a:solidFill>
              <a:latin typeface="Broadway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  <p:sndAc>
          <p:stSnd>
            <p:snd r:embed="rId5" name="cashreg.wav"/>
          </p:stSnd>
        </p:sndAc>
      </p:transition>
    </mc:Choice>
    <mc:Fallback>
      <p:transition spd="slow">
        <p:fade/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3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3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6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563203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03" grpId="0"/>
      <p:bldP spid="56320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90600" y="381000"/>
            <a:ext cx="7315200" cy="1295400"/>
          </a:xfrm>
          <a:prstGeom prst="roundRect">
            <a:avLst>
              <a:gd name="adj" fmla="val 0"/>
            </a:avLst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accent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stellar" pitchFamily="18" charset="0"/>
              </a:rPr>
              <a:t>PENGENALAN BILANGAN CACAH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stellar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095750" y="1676400"/>
            <a:ext cx="865632" cy="9144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2590800"/>
            <a:ext cx="72390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Haettenschweiler" pitchFamily="34" charset="0"/>
              </a:rPr>
              <a:t>PENGURANGAN DAN PEMBAGIAN BILANGAN CACAH</a:t>
            </a:r>
            <a:endParaRPr lang="en-US" sz="4000" dirty="0">
              <a:solidFill>
                <a:srgbClr val="FF000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Haettenschweiler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057650" y="4419600"/>
            <a:ext cx="941832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95350" y="5334000"/>
            <a:ext cx="7239000" cy="1371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URUTAN BILANGAN-BILANGAN CACAH</a:t>
            </a:r>
            <a:endParaRPr lang="en-US" sz="4800" dirty="0"/>
          </a:p>
        </p:txBody>
      </p:sp>
    </p:spTree>
  </p:cSld>
  <p:clrMapOvr>
    <a:masterClrMapping/>
  </p:clrMapOvr>
  <p:transition spd="slow">
    <p:wedge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WordArt 2"/>
          <p:cNvSpPr>
            <a:spLocks noChangeArrowheads="1" noChangeShapeType="1" noTextEdit="1"/>
          </p:cNvSpPr>
          <p:nvPr/>
        </p:nvSpPr>
        <p:spPr bwMode="auto">
          <a:xfrm>
            <a:off x="609600" y="152400"/>
            <a:ext cx="7977188" cy="914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5074"/>
              </a:avLst>
            </a:prstTxWarp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Agency FB" pitchFamily="34" charset="0"/>
              </a:rPr>
              <a:t>Pengenalan</a:t>
            </a:r>
            <a:r>
              <a:rPr lang="en-US" sz="4400" b="1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gency FB" pitchFamily="34" charset="0"/>
              </a:rPr>
              <a:t>bilangan</a:t>
            </a:r>
            <a:r>
              <a:rPr lang="en-US" sz="4400" b="1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gency FB" pitchFamily="34" charset="0"/>
              </a:rPr>
              <a:t>cacah</a:t>
            </a:r>
            <a:endParaRPr lang="en-US" sz="4400" b="1" kern="10" dirty="0">
              <a:ln w="12700">
                <a:solidFill>
                  <a:srgbClr val="B2B2B2"/>
                </a:solidFill>
                <a:miter lim="800000"/>
                <a:headEnd type="none" w="sm" len="sm"/>
                <a:tailEnd type="none" w="sm" len="sm"/>
              </a:ln>
              <a:solidFill>
                <a:srgbClr val="FF0000"/>
              </a:solidFill>
              <a:latin typeface="Agency FB" pitchFamily="34" charset="0"/>
            </a:endParaRPr>
          </a:p>
        </p:txBody>
      </p:sp>
      <p:pic>
        <p:nvPicPr>
          <p:cNvPr id="43011" name="Picture 6" descr="stars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-914400" y="1447800"/>
            <a:ext cx="2590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0994" name="AutoShape 34"/>
          <p:cNvCxnSpPr>
            <a:cxnSpLocks noChangeShapeType="1"/>
          </p:cNvCxnSpPr>
          <p:nvPr/>
        </p:nvCxnSpPr>
        <p:spPr bwMode="auto">
          <a:xfrm rot="10800000">
            <a:off x="8686800" y="4094163"/>
            <a:ext cx="152400" cy="206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5" name="Rectangle 24"/>
          <p:cNvSpPr/>
          <p:nvPr/>
        </p:nvSpPr>
        <p:spPr>
          <a:xfrm>
            <a:off x="381000" y="1502688"/>
            <a:ext cx="8305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solidFill>
                  <a:srgbClr val="FFFF00"/>
                </a:solidFill>
                <a:latin typeface="Agency FB" pitchFamily="34" charset="0"/>
              </a:rPr>
              <a:t>Pengertian</a:t>
            </a:r>
            <a:r>
              <a:rPr lang="en-US" sz="3600" b="1" u="sng" dirty="0" smtClean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sz="3600" b="1" u="sng" dirty="0" err="1" smtClean="0">
                <a:solidFill>
                  <a:srgbClr val="FFFF00"/>
                </a:solidFill>
                <a:latin typeface="Agency FB" pitchFamily="34" charset="0"/>
              </a:rPr>
              <a:t>bilangan</a:t>
            </a:r>
            <a:r>
              <a:rPr lang="en-US" sz="3600" b="1" u="sng" dirty="0" smtClean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sz="3600" b="1" u="sng" dirty="0" err="1" smtClean="0">
                <a:solidFill>
                  <a:srgbClr val="FFFF00"/>
                </a:solidFill>
                <a:latin typeface="Agency FB" pitchFamily="34" charset="0"/>
              </a:rPr>
              <a:t>cacah</a:t>
            </a:r>
            <a:r>
              <a:rPr lang="en-US" sz="3600" b="1" u="sng" dirty="0" smtClean="0">
                <a:solidFill>
                  <a:srgbClr val="FFFF00"/>
                </a:solidFill>
                <a:latin typeface="Agency FB" pitchFamily="34" charset="0"/>
              </a:rPr>
              <a:t>               </a:t>
            </a:r>
          </a:p>
          <a:p>
            <a:endParaRPr lang="en-US" sz="3600" b="1" u="sng" dirty="0" smtClean="0">
              <a:solidFill>
                <a:srgbClr val="FFFF00"/>
              </a:solidFill>
              <a:latin typeface="Agency FB" pitchFamily="34" charset="0"/>
            </a:endParaRPr>
          </a:p>
          <a:p>
            <a:r>
              <a:rPr lang="en-US" sz="3600" b="1" dirty="0" err="1" smtClean="0">
                <a:solidFill>
                  <a:srgbClr val="FFFF00"/>
                </a:solidFill>
                <a:latin typeface="Agency FB" pitchFamily="34" charset="0"/>
              </a:rPr>
              <a:t>Bilangan</a:t>
            </a:r>
            <a:r>
              <a:rPr lang="en-US" sz="3600" b="1" dirty="0" smtClean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gency FB" pitchFamily="34" charset="0"/>
              </a:rPr>
              <a:t>cacah</a:t>
            </a:r>
            <a:r>
              <a:rPr lang="en-US" sz="3600" b="1" dirty="0" smtClean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gency FB" pitchFamily="34" charset="0"/>
              </a:rPr>
              <a:t>merupakan</a:t>
            </a:r>
            <a:r>
              <a:rPr lang="en-US" sz="3600" b="1" dirty="0" smtClean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gency FB" pitchFamily="34" charset="0"/>
              </a:rPr>
              <a:t>himpunan</a:t>
            </a:r>
            <a:r>
              <a:rPr lang="en-US" sz="3600" b="1" dirty="0" smtClean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gency FB" pitchFamily="34" charset="0"/>
              </a:rPr>
              <a:t>bilangan</a:t>
            </a:r>
            <a:r>
              <a:rPr lang="en-US" sz="3600" b="1" dirty="0" smtClean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gency FB" pitchFamily="34" charset="0"/>
              </a:rPr>
              <a:t>bulat</a:t>
            </a:r>
            <a:r>
              <a:rPr lang="en-US" sz="3600" b="1" dirty="0" smtClean="0">
                <a:solidFill>
                  <a:srgbClr val="FFFF00"/>
                </a:solidFill>
                <a:latin typeface="Agency FB" pitchFamily="34" charset="0"/>
              </a:rPr>
              <a:t> yang </a:t>
            </a:r>
            <a:r>
              <a:rPr lang="en-US" sz="3600" b="1" dirty="0" err="1" smtClean="0">
                <a:solidFill>
                  <a:srgbClr val="FFFF00"/>
                </a:solidFill>
                <a:latin typeface="Agency FB" pitchFamily="34" charset="0"/>
              </a:rPr>
              <a:t>tidak</a:t>
            </a:r>
            <a:r>
              <a:rPr lang="en-US" sz="3600" b="1" dirty="0" smtClean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gency FB" pitchFamily="34" charset="0"/>
              </a:rPr>
              <a:t>negatif</a:t>
            </a:r>
            <a:r>
              <a:rPr lang="en-US" sz="3600" b="1" dirty="0" smtClean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gency FB" pitchFamily="34" charset="0"/>
              </a:rPr>
              <a:t>yaitu</a:t>
            </a:r>
            <a:r>
              <a:rPr lang="en-US" sz="3600" b="1" dirty="0" smtClean="0">
                <a:solidFill>
                  <a:srgbClr val="FFFF00"/>
                </a:solidFill>
                <a:latin typeface="Agency FB" pitchFamily="34" charset="0"/>
              </a:rPr>
              <a:t> (0,1,2,3,…..). </a:t>
            </a:r>
          </a:p>
          <a:p>
            <a:endParaRPr lang="en-US" sz="3600" b="1" dirty="0" smtClean="0">
              <a:solidFill>
                <a:srgbClr val="FFFF00"/>
              </a:solidFill>
              <a:latin typeface="Agency FB" pitchFamily="34" charset="0"/>
            </a:endParaRPr>
          </a:p>
          <a:p>
            <a:r>
              <a:rPr lang="id-ID" sz="3600" b="1" dirty="0" smtClean="0">
                <a:solidFill>
                  <a:srgbClr val="FFFF00"/>
                </a:solidFill>
                <a:latin typeface="Agency FB" pitchFamily="34" charset="0"/>
              </a:rPr>
              <a:t>H</a:t>
            </a:r>
            <a:r>
              <a:rPr lang="en-US" sz="3600" b="1" dirty="0" err="1" smtClean="0">
                <a:solidFill>
                  <a:srgbClr val="FFFF00"/>
                </a:solidFill>
                <a:latin typeface="Agency FB" pitchFamily="34" charset="0"/>
              </a:rPr>
              <a:t>impunan</a:t>
            </a:r>
            <a:r>
              <a:rPr lang="en-US" sz="3600" b="1" dirty="0" smtClean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gency FB" pitchFamily="34" charset="0"/>
              </a:rPr>
              <a:t>bilangan</a:t>
            </a:r>
            <a:r>
              <a:rPr lang="en-US" sz="3600" b="1" dirty="0" smtClean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gency FB" pitchFamily="34" charset="0"/>
              </a:rPr>
              <a:t>cacah</a:t>
            </a:r>
            <a:r>
              <a:rPr lang="en-US" sz="3600" b="1" dirty="0" smtClean="0">
                <a:solidFill>
                  <a:srgbClr val="FFFF00"/>
                </a:solidFill>
                <a:latin typeface="Agency FB" pitchFamily="34" charset="0"/>
              </a:rPr>
              <a:t> C={0,1,2,3,..}</a:t>
            </a:r>
          </a:p>
          <a:p>
            <a:endParaRPr lang="en-US" sz="3600" dirty="0" smtClean="0"/>
          </a:p>
          <a:p>
            <a:endParaRPr lang="en-US" dirty="0"/>
          </a:p>
        </p:txBody>
      </p:sp>
      <p:pic>
        <p:nvPicPr>
          <p:cNvPr id="6" name="Picture 5" descr="people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10400" y="1219200"/>
            <a:ext cx="1752600" cy="1600200"/>
          </a:xfrm>
          <a:prstGeom prst="rect">
            <a:avLst/>
          </a:prstGeom>
        </p:spPr>
      </p:pic>
    </p:spTree>
  </p:cSld>
  <p:clrMapOvr>
    <a:masterClrMapping/>
  </p:clrMapOvr>
  <p:transition spd="slow">
    <p:wipe/>
    <p:sndAc>
      <p:stSnd>
        <p:snd r:embed="rId3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7 0  0.031 0.01867  0.031 0.04133  C 0.031 0.06533  0.017 0.084  0 0.084  C -0.017 0.084  -0.031 0.10267  -0.031 0.12533  C -0.031 0.148  -0.017 0.16667  0 0.16667  C 0.017 0.16667  0.031 0.18533  0.031 0.208  C 0.031 0.23067  0.017 0.24933  0 0.24933  C -0.017 0.24933  -0.031 0.268  -0.031 0.292  C -0.031 0.31467  -0.017 0.33333  0 0.33333  C 0.017 0.33333  0.031 0.31467  0.031 0.292  C 0.031 0.268  0.017 0.24933  0 0.24933  C -0.017 0.24933  -0.031 0.23067  -0.031 0.208  C -0.031 0.18533  -0.017 0.16667  0 0.16667  C 0.017 0.16667  0.031 0.148  0.031 0.12533  C 0.031 0.10267  0.017 0.084  0 0.084  C -0.017 0.084  -0.031 0.06533  -0.031 0.04133  C -0.031 0.01867  -0.017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5334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Himpunan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bilangan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cacah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memuat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beberapa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bilangan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yaitu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:</a:t>
            </a:r>
          </a:p>
          <a:p>
            <a:endParaRPr lang="en-US" sz="3600" b="1" dirty="0" smtClean="0">
              <a:solidFill>
                <a:srgbClr val="FF33CC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#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himpunan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bi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l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Asli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  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          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=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{1,2,3,4,…}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#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himpunan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bil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Genap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 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      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=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{0,2,4,6,…}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#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himpunan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bil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Ganjil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        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=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{1,3,5,7,…}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#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himpunan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bil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Kuadrat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    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=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{0,1,4,9,…}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#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himpunan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bil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Prima 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        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=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{2,3,5,7,…}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#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himpunan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bil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Komposit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=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{4,6,8,12,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...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}</a:t>
            </a:r>
          </a:p>
        </p:txBody>
      </p:sp>
    </p:spTree>
  </p:cSld>
  <p:clrMapOvr>
    <a:masterClrMapping/>
  </p:clrMapOvr>
  <p:transition spd="slow">
    <p:push dir="u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Sifat-sifat bilangan genap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sz="3600" dirty="0" smtClean="0"/>
              <a:t>Jumlah dua bilangan genap adalah bilangan genap</a:t>
            </a:r>
          </a:p>
          <a:p>
            <a:pPr marL="514350" indent="-514350">
              <a:buAutoNum type="arabicPeriod"/>
            </a:pPr>
            <a:r>
              <a:rPr lang="id-ID" sz="3600" dirty="0" smtClean="0"/>
              <a:t>Hasil kali dua bilangan genap adalah bilangan genap</a:t>
            </a:r>
          </a:p>
          <a:p>
            <a:pPr marL="514350" indent="-514350">
              <a:buAutoNum type="arabicPeriod"/>
            </a:pPr>
            <a:r>
              <a:rPr lang="id-ID" sz="3600" dirty="0" smtClean="0"/>
              <a:t>Hasil kali bilangan genap dan sembarang bilangan bulat adalah bilangan genap</a:t>
            </a:r>
            <a:endParaRPr lang="id-ID" sz="36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Sifat-sifat bilangan ganjil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id-ID" sz="3600" dirty="0" smtClean="0"/>
              <a:t>4. Jumlah </a:t>
            </a:r>
            <a:r>
              <a:rPr lang="id-ID" sz="3600" dirty="0" smtClean="0"/>
              <a:t>dua bilangan ganjil adalah bilangan genap</a:t>
            </a:r>
          </a:p>
          <a:p>
            <a:pPr marL="514350" indent="-514350">
              <a:buNone/>
            </a:pPr>
            <a:r>
              <a:rPr lang="id-ID" sz="3600" dirty="0" smtClean="0"/>
              <a:t>5. Hasil </a:t>
            </a:r>
            <a:r>
              <a:rPr lang="id-ID" sz="3600" dirty="0" smtClean="0"/>
              <a:t>kali dua bilangan ganjil adalah bilangan ganjil</a:t>
            </a:r>
          </a:p>
          <a:p>
            <a:pPr marL="514350" indent="-514350">
              <a:buNone/>
            </a:pPr>
            <a:r>
              <a:rPr lang="id-ID" sz="3600" dirty="0" smtClean="0"/>
              <a:t>6. Jumlah </a:t>
            </a:r>
            <a:r>
              <a:rPr lang="id-ID" sz="3600" dirty="0" smtClean="0"/>
              <a:t>bilangan ganjil dan bilangan genap adalah bilangan ganjil</a:t>
            </a:r>
          </a:p>
          <a:p>
            <a:pPr marL="514350" indent="-514350">
              <a:buNone/>
            </a:pPr>
            <a:r>
              <a:rPr lang="id-ID" sz="3600" smtClean="0"/>
              <a:t>7. Hasil </a:t>
            </a:r>
            <a:r>
              <a:rPr lang="id-ID" sz="3600" dirty="0" smtClean="0"/>
              <a:t>kali bilangan ganjil dan genap adalah bilangan genap</a:t>
            </a:r>
            <a:endParaRPr lang="id-ID" sz="3600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r>
              <a:rPr lang="id-ID" sz="6000" dirty="0" smtClean="0"/>
              <a:t>Terima Kasih</a:t>
            </a:r>
            <a:endParaRPr lang="id-ID" sz="6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Orbit">
  <a:themeElements>
    <a:clrScheme name="9_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9_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9_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Orbit">
  <a:themeElements>
    <a:clrScheme name="10_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10_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2_Orbit">
  <a:themeElements>
    <a:clrScheme name="12_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12_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2_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rbit">
  <a:themeElements>
    <a:clrScheme name="1_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1_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rbit">
  <a:themeElements>
    <a:clrScheme name="2_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2_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Orbit">
  <a:themeElements>
    <a:clrScheme name="5_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5_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1_Orbit">
  <a:themeElements>
    <a:clrScheme name="11_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11_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1_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Orbit">
  <a:themeElements>
    <a:clrScheme name="7_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7_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_Orbit">
  <a:themeElements>
    <a:clrScheme name="3_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3_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Orbit">
  <a:themeElements>
    <a:clrScheme name="8_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8_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9052</TotalTime>
  <Words>181</Words>
  <Application>Microsoft Office PowerPoint</Application>
  <PresentationFormat>On-screen Show (4:3)</PresentationFormat>
  <Paragraphs>31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13</vt:i4>
      </vt:variant>
      <vt:variant>
        <vt:lpstr>Slide Titles</vt:lpstr>
      </vt:variant>
      <vt:variant>
        <vt:i4>7</vt:i4>
      </vt:variant>
      <vt:variant>
        <vt:lpstr>Custom Shows</vt:lpstr>
      </vt:variant>
      <vt:variant>
        <vt:i4>1</vt:i4>
      </vt:variant>
    </vt:vector>
  </HeadingPairs>
  <TitlesOfParts>
    <vt:vector size="21" baseType="lpstr">
      <vt:lpstr>1_Custom Design</vt:lpstr>
      <vt:lpstr>1_Orbit</vt:lpstr>
      <vt:lpstr>2_Orbit</vt:lpstr>
      <vt:lpstr>Custom Design</vt:lpstr>
      <vt:lpstr>5_Orbit</vt:lpstr>
      <vt:lpstr>11_Orbit</vt:lpstr>
      <vt:lpstr>7_Orbit</vt:lpstr>
      <vt:lpstr>3_Orbit</vt:lpstr>
      <vt:lpstr>8_Orbit</vt:lpstr>
      <vt:lpstr>9_Orbit</vt:lpstr>
      <vt:lpstr>10_Orbit</vt:lpstr>
      <vt:lpstr>12_Orbit</vt:lpstr>
      <vt:lpstr>Trek</vt:lpstr>
      <vt:lpstr>Slide 1</vt:lpstr>
      <vt:lpstr>Slide 2</vt:lpstr>
      <vt:lpstr>Slide 3</vt:lpstr>
      <vt:lpstr>Slide 4</vt:lpstr>
      <vt:lpstr>Sifat-sifat bilangan genap</vt:lpstr>
      <vt:lpstr>Sifat-sifat bilangan ganjil</vt:lpstr>
      <vt:lpstr>Slide 7</vt:lpstr>
      <vt:lpstr>Custom Show 1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Cipete07</dc:creator>
  <cp:lastModifiedBy>Alberth</cp:lastModifiedBy>
  <cp:revision>315</cp:revision>
  <cp:lastPrinted>2011-09-25T19:34:52Z</cp:lastPrinted>
  <dcterms:created xsi:type="dcterms:W3CDTF">2006-03-26T14:40:46Z</dcterms:created>
  <dcterms:modified xsi:type="dcterms:W3CDTF">2015-04-17T02:21:40Z</dcterms:modified>
</cp:coreProperties>
</file>