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73" r:id="rId3"/>
    <p:sldId id="27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7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AAE76-5F72-4580-ADB8-22B499569E6F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71674-0AC8-4221-A22C-7DBDEA38AC2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6F9F2F-35D1-4053-991C-4CC1190A3850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DCBF78-B9C4-4B88-859A-BF6EE5C63F2D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6F3367-90F6-4D36-ACCD-1D415C2FD9ED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38F064-7ACA-41A3-AFD0-8332DBDDADBB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9871D0-26C2-412D-88F5-7ADB1364203A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3A8DD6-1D3E-45C6-8EF4-0F71242E0BB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71D93D-36EC-420F-8288-79A1E269A0B4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20CF96-0033-4673-B5E4-0FD81EB92A83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741751-6558-4974-901A-07559883220A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741751-6558-4974-901A-07559883220A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6F9F2F-35D1-4053-991C-4CC1190A3850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63DCCD-0CE6-42BF-9506-B93766518D26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6F9F2F-35D1-4053-991C-4CC1190A3850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8D93B7-E39E-40D9-92C4-BAA34CAB5FF7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D69D50-7685-4ED4-80A5-B6CBF723DFA5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2F2CE9-EC73-43B7-B89D-4872C3D32805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039045-51E9-4AA7-8FE7-B23C09450D6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C02A87-597E-4A99-BDDA-FE36628E7D7F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TULIS POKOK BAHASAN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id-ID" sz="2000" b="1" dirty="0" smtClean="0">
                <a:solidFill>
                  <a:schemeClr val="bg1"/>
                </a:solidFill>
              </a:rPr>
              <a:t>10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Alberth Supriyanto Manurung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PGSD FKIP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357166"/>
            <a:ext cx="8686800" cy="5722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Bersifat tertutup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Apabila dua buah bilangan bulat ditambahkan maka hasilnya adalah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bilangan bulat juga.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dan b ∈ bilangan bulat maka a + b = c ;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 ∈ bilangan bulat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contoh : </a:t>
            </a: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+ 5 = 9 ; 4,5,9 ∈ bilangan bulat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285728"/>
            <a:ext cx="8686800" cy="62865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 </a:t>
            </a: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Pengurangan dan Sifat-sifatnya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Untuk sembarang bilangan bulat berlaku 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a – b = a + (-b)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a – (-b) = a + b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contoh:	8 – 5 = 8 + (-5) = 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         7 – (-4) = 7 + 4 = 11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Sifat Komutatif dan asosiatif tidak berlaku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a – b ≠ b - 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 – b ) – c ≠ a – ( b – c 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Contoh : 7 – 3 ≠ 3 -7       4 ≠ - 4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 (9 – 4) – 3 ≠ 9 – (4-3)      2 ≠ 8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214290"/>
            <a:ext cx="8686800" cy="6429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Pengurangan bilangan nol mempunyai sifat 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a – 0 = a dan 0 – a = -a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Bersifat tertutup, yaitu bila dua buah bilangan bulat dikurangkan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hasilnya adalah bilangan bulat juga: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dan b ∈ bilangan bulat maka a - b = c ;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 ∈ bilangan bulat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contoh : </a:t>
            </a: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7 - 8 = -1 ; 7,8,-1 ∈ bilangan bulat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214290"/>
            <a:ext cx="8686800" cy="64294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 </a:t>
            </a: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Perkalian dan Sifat-sifatnya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a x b = ab       hasil perkalian dua bilangan bulat positif adalah bilangan bulat positif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Contoh: 7 x 6 = 6 x 7 = 42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a x –b = -ab       hasil pekalian bilangan bulat positif dan negatif hasilnya adalah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bilangan bulat negatif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Contoh : 3 x -4 = -12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-a x -b = ab      hasil perkalian dua bilangan negatif adalah bilangan bulat positif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Contoh : -4 x -5 = 20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214290"/>
            <a:ext cx="8686800" cy="6429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Sifat Asosiatif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 x b) x c = a x (b x c)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Contoh: (2 x 3) x 4 = 2 x (3x4) = 24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Sifat komutatif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x b = b x 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Contoh : 5 x 4 = 4 x 5 = 20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Sifat distributif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x (b+c) = (a x b ) + (a x c)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Contoh : 3 x ( 2 +6) = (3 x 2) + (3 x 6) = 24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214290"/>
            <a:ext cx="8686800" cy="6429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i-FI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Unsur identitas untuk perkalian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hasil perkalian bilangan bulat dengan nol     hasilnya adalah bilangan nol  a x 0 = 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hasil perkalian bilangan bulat dengan 1 hasilnya adalah bilangan bulat itu juga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x 1 = 1 x a = a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 Bersifat tertutup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 dua bilangan bulat dikalikan maka hasilnya adalah bilangan bulat juga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a x b = c ; a, b, c ∈ bilangan bulat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214290"/>
            <a:ext cx="8686800" cy="6429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 </a:t>
            </a: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Pembagian dan Sifat-sifatnya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Hasil bagi dua bilangan bulat positif adalah bilangan positif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(+) : (+) = (+)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Contoh : 8 : 2 = 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Hasil bagi dua bilangan bulat negatif adalah bilangan positif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(-) : (-) = (+)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Contoh : -10 : -5 = 2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638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214290"/>
            <a:ext cx="8686800" cy="64294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Hasil bagi dua bilangan bulat yang berbeda adalah bilangan negatif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(+) : (-) = (-)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(-) : (+) = (-)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Contoh : 6 : -2 = -3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-12 : 3 = -4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Hasil bagi bilangan bulat dengan 0 (nol) adalah tidak terdefinisi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a : 0      tidak terdefinisi (~)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 : a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 (nol)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Contoh : 5/0 = ~ (Tidak terdefinisi)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214290"/>
            <a:ext cx="8686800" cy="64294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5.Tidak berlaku sifat komutatif dan asosiatif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a : b ≠ b : 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(a:b):c ≠ a : (b:c)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Contoh : 4 :2 ≠ 2 : 4      2 ≠ 1:2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(8:2) : 4 ≠ 8 : (2:4)      1 ≠ 16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 Bersifat tidak tertutup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Jika dua bilangan bulat dibagi hasilnya belum tentu bilangan bulat juga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contoh : 6 : 2 = 3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bilangan bulat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		 7 : 2 = 3½       </a:t>
            </a: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bukan bilangan bulat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		 </a:t>
            </a: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(bilangan pecahan)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Terima kasih</a:t>
            </a:r>
            <a:endParaRPr kumimoji="0" lang="id-ID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57158" y="714356"/>
            <a:ext cx="8572560" cy="5411807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7224" y="2000240"/>
            <a:ext cx="774425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lgerian" pitchFamily="82" charset="0"/>
            </a:endParaRPr>
          </a:p>
          <a:p>
            <a:pPr algn="ctr"/>
            <a:r>
              <a:rPr lang="id-ID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BILANGAN BULAT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lgerian" pitchFamily="8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600" dirty="0" smtClean="0"/>
              <a:t>	Mahasiswa mampu: </a:t>
            </a:r>
          </a:p>
          <a:p>
            <a:pPr>
              <a:buNone/>
            </a:pPr>
            <a:r>
              <a:rPr lang="id-ID" sz="3600" dirty="0" smtClean="0"/>
              <a:t>	</a:t>
            </a:r>
            <a:r>
              <a:rPr lang="id-ID" sz="3600" dirty="0" smtClean="0"/>
              <a:t>menjelaskan </a:t>
            </a:r>
            <a:r>
              <a:rPr lang="id-ID" sz="3600" dirty="0" smtClean="0"/>
              <a:t>konsep bilangan bulat dan mengaplikasikan sifat-sifat beserta operasi bilangan bulat</a:t>
            </a:r>
            <a:endParaRPr lang="id-ID" sz="36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0034" y="428604"/>
            <a:ext cx="8186766" cy="5697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SG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Pengertian Bilangan Bulat</a:t>
            </a:r>
            <a:endParaRPr kumimoji="0" lang="en-SG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Bilangan bulat adalah bilangan bukan pecahan yang terdiri dari bilangan 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Bulat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positif (1, 2, 3, 4, 5, …)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• Nol : 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 Bulat Negatif ( …,-5,-4,-3,-2,-1)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Himpunan Bilangan bulat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= { …, -4, -3, -2, -1, 0, 1, 2, 3, 4, … }</a:t>
            </a:r>
            <a:endParaRPr kumimoji="0" lang="en-SG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4282" y="428604"/>
            <a:ext cx="8472518" cy="5929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n-SG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Garis bilangan bulat 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-4    -3     -2     -1      0      1      2       3      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bilangan bulat negatif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bilangan bulat positif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Bilangan nol</a:t>
            </a:r>
            <a:endParaRPr kumimoji="0" lang="en-SG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SG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SG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6200000" flipH="1">
            <a:off x="3214678" y="3214686"/>
            <a:ext cx="135732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own Arrow 9"/>
          <p:cNvSpPr/>
          <p:nvPr/>
        </p:nvSpPr>
        <p:spPr>
          <a:xfrm>
            <a:off x="1928794" y="2714620"/>
            <a:ext cx="785818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Down Arrow 10"/>
          <p:cNvSpPr/>
          <p:nvPr/>
        </p:nvSpPr>
        <p:spPr>
          <a:xfrm>
            <a:off x="5000628" y="2714620"/>
            <a:ext cx="857256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28604"/>
            <a:ext cx="8229600" cy="5697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 dalam bilangan bulat terdapat bilangan genap dan ganjil 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 Bilangan bulat genap { …, -6, -4, -2, 0, 2, 4, 6, … 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Bilangan yang habis dibagi dengan 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 Bilangan bulat ganjil { …, -5, -3, -1, 1, 3, 5, … 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Bilangan yang apabila dibagi 2 tersisa -1 atau 1</a:t>
            </a:r>
            <a:endParaRPr kumimoji="0" lang="en-SG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28604"/>
            <a:ext cx="8229600" cy="5697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sv-SE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Operasi Hitung Pada Bilangan Bulat 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• </a:t>
            </a:r>
            <a:r>
              <a:rPr kumimoji="0" lang="id-ID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Penjumlahan dan Sifat-sifatnya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Sifat Asosiatif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pt-B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 a + b ) + c = a + ( b + c 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Contoh : (5 + 3 ) + 4 = 5 + ( 3 + 4 ) = 12</a:t>
            </a:r>
            <a:endParaRPr kumimoji="0" lang="en-SG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Sifat Komutatif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a + b = b + 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Contoh : 7 + 2 = 2 + 7 = 9</a:t>
            </a:r>
            <a:endParaRPr kumimoji="0" lang="en-SG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85720" y="428604"/>
            <a:ext cx="8686800" cy="565152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Unsur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Identitas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terhadap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penjumlahan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Bilangan Nol (0) disebut unsur identitas atau netral terhadap penjumlahan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a + 0 = 0 + 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Contoh : 6 + 0 = 0 + 6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Unsur invers terhadap penjumlahan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Invers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jumlah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lawan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Invers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jumlah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lawan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a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a + (-a) = (-a) + 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contoh : 5 + (-5) = (-5) + 5 = 0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165</Words>
  <Application>Microsoft Office PowerPoint</Application>
  <PresentationFormat>On-screen Show (4:3)</PresentationFormat>
  <Paragraphs>151</Paragraphs>
  <Slides>19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KEMAMPUAN AKHIR YANG DIHARAPKAN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Alberth</dc:creator>
  <cp:lastModifiedBy>Alberth</cp:lastModifiedBy>
  <cp:revision>4</cp:revision>
  <dcterms:created xsi:type="dcterms:W3CDTF">2017-03-06T11:18:11Z</dcterms:created>
  <dcterms:modified xsi:type="dcterms:W3CDTF">2017-03-14T01:11:47Z</dcterms:modified>
</cp:coreProperties>
</file>