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74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5" r:id="rId20"/>
    <p:sldId id="276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AAE76-5F72-4580-ADB8-22B499569E6F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71674-0AC8-4221-A22C-7DBDEA38AC2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6F9F2F-35D1-4053-991C-4CC1190A3850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DCBF78-B9C4-4B88-859A-BF6EE5C63F2D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6F3367-90F6-4D36-ACCD-1D415C2FD9ED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38F064-7ACA-41A3-AFD0-8332DBDDADBB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9871D0-26C2-412D-88F5-7ADB1364203A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3A8DD6-1D3E-45C6-8EF4-0F71242E0BB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71D93D-36EC-420F-8288-79A1E269A0B4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20CF96-0033-4673-B5E4-0FD81EB92A83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741751-6558-4974-901A-07559883220A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741751-6558-4974-901A-07559883220A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741751-6558-4974-901A-07559883220A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6F9F2F-35D1-4053-991C-4CC1190A3850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63DCCD-0CE6-42BF-9506-B93766518D26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6F9F2F-35D1-4053-991C-4CC1190A3850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8D93B7-E39E-40D9-92C4-BAA34CAB5FF7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D69D50-7685-4ED4-80A5-B6CBF723DFA5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2F2CE9-EC73-43B7-B89D-4872C3D32805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039045-51E9-4AA7-8FE7-B23C09450D6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C02A87-597E-4A99-BDDA-FE36628E7D7F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mus-matematika.com/apa-itu-bilang%E2%80%A6-dan-irasional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rumus-matematika.com/wp-content/uploads/2013/07/50.pn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rumus-matematika.com/wp-content/uploads/2013/07/50.png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://rumus-matematika.com/definisi-bilangan-prima-serta-faktorisasi-prima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mus-matematika.com/bilangan-cacah-dan-operasinya/" TargetMode="External"/><Relationship Id="rId5" Type="http://schemas.openxmlformats.org/officeDocument/2006/relationships/hyperlink" Target="http://rumus-matematika.com/arti-bilangan-asli-dan-anggotanya/" TargetMode="External"/><Relationship Id="rId4" Type="http://schemas.openxmlformats.org/officeDocument/2006/relationships/hyperlink" Target="http://rumus-matematika.com/pengertian-dan-operasi-bilangan-bulat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umus-matematika.com/wp-content/uploads/2013/07/371.pn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mus-matematika.com/wp-content/uploads/2013/07/361.png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://rumus-matematika.com/wp-content/uploads/2013/07/351.png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TULIS POKOK BAHASAN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id-ID" sz="2000" b="1" dirty="0" smtClean="0">
                <a:solidFill>
                  <a:schemeClr val="bg1"/>
                </a:solidFill>
              </a:rPr>
              <a:t>11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Alberth Supriyanto Manurung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PGSD FKIP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5720" y="428604"/>
            <a:ext cx="8686800" cy="5651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Bilangan irasional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 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Bilangan irasional adalah bilangan yang tidak rasional. Bilangan irasional adalah bukan merupakan bilangan bulat dan juga bukan merupakan bilangan pecahan.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Jika bilangan irasional ditulis dalam bentuk decimal, bilangan itu tidak mempunyai pola yang berulang secara teratur.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2844" y="357166"/>
            <a:ext cx="8848756" cy="5722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3200" dirty="0" smtClean="0"/>
              <a:t>	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Himpunan bilangan rasional adalah himpunan yang unsur-unsurnya merupakan bilangan rasional.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Contoh bilangan irasional √3 = 1,732050807 yang ternyata tidak mempunyai pola berulang secara teratur, dan tidak akan berakhir bilangan √3 merupakan salah satu contoh bilangan irasional.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85728"/>
            <a:ext cx="8686800" cy="628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Bilangan-bilangan, π , dan e meupakan contoh- contoh lain bilangan irasional dengan π = 3,14 dan e = 2, 71828</a:t>
            </a:r>
            <a:b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Bilangan irasional yang dinyatakan sebagai akar suatu bilangan , misalnya bilangan-bilangan √2, √(3 ), √( 5) ,dan √6 dapat dinyatakan sebagai hasil pengukuran panjang. Dengan bantuan dalil Phytagoras nilai bilangan – bilangan tersebut dapat ditunjukan secara visual dalam suatu ruas garis tertentu. 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14290"/>
            <a:ext cx="8686800" cy="6429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Bagaimana apakah anda sudah paham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Apa itu bilangan rasional dan irasional?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14290"/>
            <a:ext cx="8686800" cy="6429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3200" dirty="0" smtClean="0"/>
              <a:t>	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 lebih memudahkan dalam memahami konsep bilangan rasional dan irasional.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Tentukan bilangan pecahan  a/b paling sederhana dari bilangan 0,123123123123…. </a:t>
            </a:r>
            <a:b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4000" dirty="0" smtClean="0"/>
              <a:t>	Tentukan bilangan pecahan</a:t>
            </a:r>
            <a:r>
              <a:rPr lang="id-ID" sz="4000" dirty="0" smtClean="0"/>
              <a:t> </a:t>
            </a:r>
            <a:r>
              <a:rPr lang="id-ID" sz="4000" dirty="0" smtClean="0"/>
              <a:t>a/b</a:t>
            </a:r>
            <a:r>
              <a:rPr lang="id-ID" sz="4000" dirty="0" smtClean="0"/>
              <a:t> paling sederhana dari bilangan 0,142857142851714285171428517….</a:t>
            </a:r>
            <a:br>
              <a:rPr lang="id-ID" sz="4000" dirty="0" smtClean="0"/>
            </a:br>
            <a:endParaRPr lang="id-ID" sz="4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Apakah </a:t>
            </a:r>
            <a:r>
              <a:rPr lang="id-ID" dirty="0" smtClean="0"/>
              <a:t>0,12111111… adalah bilangan rasional? Jelaskan pendapat anda?</a:t>
            </a:r>
            <a:br>
              <a:rPr lang="id-ID" dirty="0" smtClean="0"/>
            </a:br>
            <a:endParaRPr lang="id-ID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800" dirty="0" smtClean="0"/>
              <a:t>Bagaimana dengan bilangan        </a:t>
            </a:r>
            <a:r>
              <a:rPr lang="id-ID" sz="2800" dirty="0" smtClean="0"/>
              <a:t>   ..???</a:t>
            </a:r>
            <a:r>
              <a:rPr lang="id-ID" sz="2800" dirty="0" smtClean="0"/>
              <a:t/>
            </a:r>
            <a:br>
              <a:rPr lang="id-ID" sz="2800" dirty="0" smtClean="0"/>
            </a:br>
            <a:endParaRPr lang="id-ID" sz="2800" dirty="0" smtClean="0">
              <a:latin typeface="Arial" charset="0"/>
              <a:cs typeface="Arial" charset="0"/>
            </a:endParaRPr>
          </a:p>
        </p:txBody>
      </p:sp>
      <p:pic>
        <p:nvPicPr>
          <p:cNvPr id="5" name="Picture 4" descr="50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5197" y="1612889"/>
            <a:ext cx="785497" cy="530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14290"/>
            <a:ext cx="8686800" cy="6429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3200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3200" dirty="0" smtClean="0"/>
              <a:t>	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Bilangan         adalah bilangan imajiner, bilangan yang tidak real (bilangan yang sesungguhnya tidak ada, karena bilangan negatif tidak bisa diakar 2).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Jadi, jelas kalau bilangan itu tidak termasuk bilangan rasional maupun bilangan irasional.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50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57422" y="1541451"/>
            <a:ext cx="785497" cy="530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5720" y="214290"/>
            <a:ext cx="8705880" cy="6429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Bagaimana dengan bilangan 0,98787768638?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57158" y="714356"/>
            <a:ext cx="8572560" cy="5411807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Terima kasih</a:t>
            </a:r>
            <a:endParaRPr kumimoji="0" lang="id-ID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7224" y="2000240"/>
            <a:ext cx="774425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  <a:p>
            <a:pPr algn="ctr"/>
            <a:r>
              <a:rPr lang="id-ID" sz="5400" b="1" dirty="0" smtClean="0"/>
              <a:t>RASIONAL DAN IRASIONAL</a:t>
            </a:r>
            <a:endParaRPr lang="id-ID" sz="5400" dirty="0" smtClean="0"/>
          </a:p>
          <a:p>
            <a:pPr algn="ctr"/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Mahasiswa mampu: 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Mengaplikasikan </a:t>
            </a:r>
            <a:r>
              <a:rPr lang="id-ID" dirty="0" smtClean="0"/>
              <a:t>bilangan rasional, irasional serta operasi pada himpunan bilangan rasional </a:t>
            </a:r>
            <a:endParaRPr lang="id-ID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0034" y="160333"/>
            <a:ext cx="8186766" cy="56975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SG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Pengertian Bilangan Rasional</a:t>
            </a:r>
            <a:endParaRPr kumimoji="0" lang="en-SG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Bilangan rasional merupakan bilangan yang dinyatakan sebagai perbandingan dua bilangan bulat a dan b, ditulis a/b dengan syarat b ≠ 0.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Bilangan rasional juga memiliki batasan yaitu terdapat pada selang (-∞,∞).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Bilangan rasional terdiri dari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Bilangan asli     = 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 2, 3, 4 , 5, …}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Bilangan cacah = {0,1,2,3,…}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Bilangan bulat   = {-3, -2, -1,0,1,2,3,…}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SG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28604"/>
            <a:ext cx="8229600" cy="5697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Bilangan-bilangan rasional   4/5, 1/7, 3/8, 6/7, 5/11, …, a/b… disebut bilangan-bilangan rasional pecahan biasa atau sering disebut pecahan biasa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Bilangan-bilangan rasional 2 1/2, 476/3, 75/6, 23 1/8, …. C a/b disebut bilangan-bilangan rasional pecahan sempurna atau sering disebut pecahan campuran</a:t>
            </a:r>
            <a:endParaRPr kumimoji="0" lang="en-SG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28604"/>
            <a:ext cx="8229600" cy="56975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3200" b="1" dirty="0" smtClean="0"/>
              <a:t>	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Bilangan rasional dapat juga ditulis sebagai desimal dengan deret angka yang berulang teratur. Anda dapat memperhatikan beberapa contoh berikut :</a:t>
            </a:r>
            <a:b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1/8 = 0,125000 …. (0 berulang teratur)</a:t>
            </a:r>
            <a:b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1/3 = 0, 333333 … (3 berulang teratur )</a:t>
            </a:r>
            <a:b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1/4 = 0,250000 …. (0 berulang teratur )</a:t>
            </a:r>
            <a:b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2/3 = 0,66666 …... (6 berulang teratur)</a:t>
            </a:r>
            <a:b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id-ID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3/7 = 0,428571428571.(428571 berulang beraturan)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1/2 = 0,50000 … (0 berulang teratur )</a:t>
            </a:r>
            <a:b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3/2 = 0,66666 … (6 berulang teratur)</a:t>
            </a:r>
            <a:b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17/9 = 1,8888 ... (8 berulang teratur )</a:t>
            </a:r>
            <a:endParaRPr kumimoji="0" lang="en-SG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Jika kita bicara bilangan rasional maka didalamnya sudah mencakup bilangan-bilangan seperti 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bilangan bulat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bilangan asli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6"/>
              </a:rPr>
              <a:t>bilangan cacah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7"/>
              </a:rPr>
              <a:t>bilangan prima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serta bilangan bilangan lain yang menjadi subset dari bilangan rasional tersebut.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contoh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CONTOH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Jika </a:t>
            </a:r>
            <a:r>
              <a:rPr kumimoji="0" lang="id-ID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id-ID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= </a:t>
            </a:r>
            <a:r>
              <a:rPr kumimoji="0" lang="id-ID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id-ID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maka, </a:t>
            </a:r>
            <a:r>
              <a:rPr kumimoji="0" lang="id-ID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= </a:t>
            </a:r>
            <a:r>
              <a:rPr kumimoji="0" lang="id-ID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bc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35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3000372"/>
            <a:ext cx="185738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36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00364" y="3000372"/>
            <a:ext cx="142876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37">
            <a:hlinkClick r:id="rId8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00100" y="4357694"/>
            <a:ext cx="3145792" cy="961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82</Words>
  <Application>Microsoft Office PowerPoint</Application>
  <PresentationFormat>On-screen Show (4:3)</PresentationFormat>
  <Paragraphs>81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KEMAMPUAN AKHIR YANG DIHARAPKAN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Alberth</dc:creator>
  <cp:lastModifiedBy>Alberth</cp:lastModifiedBy>
  <cp:revision>4</cp:revision>
  <dcterms:created xsi:type="dcterms:W3CDTF">2017-03-06T11:18:11Z</dcterms:created>
  <dcterms:modified xsi:type="dcterms:W3CDTF">2017-03-14T01:32:29Z</dcterms:modified>
</cp:coreProperties>
</file>