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4" r:id="rId3"/>
    <p:sldId id="27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15/06/2017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7158" y="714356"/>
            <a:ext cx="8572560" cy="54118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200" dirty="0" smtClean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48" y="1629495"/>
            <a:ext cx="77442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KISI-KISI UJIAN AKHIR SEMESTER </a:t>
            </a:r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ARIMATIKA 2016/2017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428604"/>
            <a:ext cx="8186766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SG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A. Pilihan Berganda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1. Memahami soal cerita Untung/Rugi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Mencari solusi harga pembelian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Konversi pecahan desimal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berulang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id-ID" sz="3200" dirty="0" smtClean="0"/>
              <a:t>	</a:t>
            </a:r>
            <a:r>
              <a:rPr lang="id-ID" sz="3200" dirty="0" smtClean="0"/>
              <a:t>4. </a:t>
            </a:r>
            <a:r>
              <a:rPr lang="id-ID" sz="3200" dirty="0" smtClean="0"/>
              <a:t>Konversi pecahan desimal berulang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 relatif Prima</a:t>
            </a: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874713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B. Isian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1. Menemukan solusi dari Bilangan  	Rasional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Irasional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Pemahaman Konsep Bunga Pinjaman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Menemukan solusi FPB dan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KPK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	</a:t>
            </a:r>
            <a:r>
              <a:rPr lang="id-ID" sz="3200" dirty="0" smtClean="0"/>
              <a:t>4. Aplikasi Diskon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5-6. Operasi pada garis Bilangan</a:t>
            </a:r>
            <a:endParaRPr lang="id-ID" sz="3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7-8</a:t>
            </a:r>
            <a:r>
              <a:rPr lang="id-ID" sz="3200" dirty="0" smtClean="0"/>
              <a:t>. </a:t>
            </a:r>
            <a:r>
              <a:rPr lang="id-ID" sz="3200" dirty="0" smtClean="0"/>
              <a:t>Mencari solusi harga </a:t>
            </a:r>
            <a:r>
              <a:rPr lang="id-ID" sz="3200" dirty="0" smtClean="0"/>
              <a:t>pembelian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849313"/>
            <a:ext cx="8686800" cy="5651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C. Essey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1. Memberikan contoh Sifat Komutatif, 	Assosiatif, Identitas dan Invers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Pemberian Ilustrasi dalam bentuk Contoh 	Sifat Komutatif dan Sifat Assosiatif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Menentukan solusi KPK dengan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mengunakan Pohon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faktor dan metode tabel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dirty="0" smtClean="0"/>
              <a:t>	</a:t>
            </a:r>
            <a:r>
              <a:rPr lang="id-ID" sz="3200" dirty="0" smtClean="0"/>
              <a:t>4. Konsep garis bilangan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lang="id-ID" sz="3200" dirty="0" smtClean="0"/>
              <a:t>K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onsep identitas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6</a:t>
            </a:r>
            <a:r>
              <a:rPr lang="id-ID" sz="3200" dirty="0" smtClean="0"/>
              <a:t>. Menentukan solusi </a:t>
            </a:r>
            <a:r>
              <a:rPr lang="id-ID" sz="3200" dirty="0" smtClean="0"/>
              <a:t>FPB </a:t>
            </a:r>
            <a:r>
              <a:rPr lang="id-ID" sz="3200" dirty="0" smtClean="0"/>
              <a:t>dengan </a:t>
            </a:r>
            <a:r>
              <a:rPr lang="id-ID" sz="3200" dirty="0" smtClean="0"/>
              <a:t>mengunakan </a:t>
            </a:r>
            <a:r>
              <a:rPr lang="id-ID" sz="3200" dirty="0" smtClean="0"/>
              <a:t>Pohon faktor </a:t>
            </a:r>
            <a:r>
              <a:rPr lang="id-ID" sz="3200" dirty="0" smtClean="0"/>
              <a:t>dan metode alogaritma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7. </a:t>
            </a:r>
            <a:r>
              <a:rPr lang="id-ID" sz="3200" dirty="0" smtClean="0"/>
              <a:t>Konsep identitas 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 KASIH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On-screen Show (4:3)</PresentationFormat>
  <Paragraphs>40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6</cp:revision>
  <dcterms:created xsi:type="dcterms:W3CDTF">2017-03-06T11:18:11Z</dcterms:created>
  <dcterms:modified xsi:type="dcterms:W3CDTF">2017-06-15T08:17:48Z</dcterms:modified>
</cp:coreProperties>
</file>