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On-screen Show (4:3)</PresentationFormat>
  <Paragraphs>20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2</cp:revision>
  <dcterms:created xsi:type="dcterms:W3CDTF">2017-03-06T11:18:11Z</dcterms:created>
  <dcterms:modified xsi:type="dcterms:W3CDTF">2017-03-07T08:09:17Z</dcterms:modified>
</cp:coreProperties>
</file>