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AAE76-5F72-4580-ADB8-22B499569E6F}" type="datetimeFigureOut">
              <a:rPr lang="id-ID" smtClean="0"/>
              <a:pPr/>
              <a:t>09/03/2017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71674-0AC8-4221-A22C-7DBDEA38AC20}"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86F9F2F-35D1-4053-991C-4CC1190A3850}"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36F3367-90F6-4D36-ACCD-1D415C2FD9ED}"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338F064-7ACA-41A3-AFD0-8332DBDDADBB}"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29871D0-26C2-412D-88F5-7ADB1364203A}"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83A8DD6-1D3E-45C6-8EF4-0F71242E0BB9}" type="slidenum">
              <a:rPr lang="id-ID" smtClean="0"/>
              <a:pPr>
                <a:defRPr/>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1071D93D-36EC-420F-8288-79A1E269A0B4}" type="slidenum">
              <a:rPr lang="id-ID" smtClean="0"/>
              <a:pPr>
                <a:defRPr/>
              </a:pPr>
              <a:t>15</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863DCCD-0CE6-42BF-9506-B93766518D26}" type="slidenum">
              <a:rPr lang="id-ID" smtClean="0"/>
              <a:pPr>
                <a:defRPr/>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86F9F2F-35D1-4053-991C-4CC1190A3850}" type="slidenum">
              <a:rPr lang="id-ID" smtClean="0"/>
              <a:pPr>
                <a:defRPr/>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E8D93B7-E39E-40D9-92C4-BAA34CAB5FF7}"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8D69D50-7685-4ED4-80A5-B6CBF723DFA5}"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92F2CE9-EC73-43B7-B89D-4872C3D32805}"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6039045-51E9-4AA7-8FE7-B23C09450D69}"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7C02A87-597E-4A99-BDDA-FE36628E7D7F}"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DDCBF78-B9C4-4B88-859A-BF6EE5C63F2D}"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B7A646D-4757-41F9-BDF2-082B8F51AEA5}" type="datetimeFigureOut">
              <a:rPr lang="id-ID" smtClean="0"/>
              <a:pPr/>
              <a:t>09/03/2017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8C4E77-6461-43D4-B0F8-A258E2B51C14}"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B7A646D-4757-41F9-BDF2-082B8F51AEA5}" type="datetimeFigureOut">
              <a:rPr lang="id-ID" smtClean="0"/>
              <a:pPr/>
              <a:t>09/03/2017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8C4E77-6461-43D4-B0F8-A258E2B51C1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B7A646D-4757-41F9-BDF2-082B8F51AEA5}" type="datetimeFigureOut">
              <a:rPr lang="id-ID" smtClean="0"/>
              <a:pPr/>
              <a:t>09/03/2017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8C4E77-6461-43D4-B0F8-A258E2B51C14}"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B7A646D-4757-41F9-BDF2-082B8F51AEA5}" type="datetimeFigureOut">
              <a:rPr lang="id-ID" smtClean="0"/>
              <a:pPr/>
              <a:t>09/03/2017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8C4E77-6461-43D4-B0F8-A258E2B51C14}"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A646D-4757-41F9-BDF2-082B8F51AEA5}" type="datetimeFigureOut">
              <a:rPr lang="id-ID" smtClean="0"/>
              <a:pPr/>
              <a:t>09/03/2017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8C4E77-6461-43D4-B0F8-A258E2B51C14}"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B7A646D-4757-41F9-BDF2-082B8F51AEA5}" type="datetimeFigureOut">
              <a:rPr lang="id-ID" smtClean="0"/>
              <a:pPr/>
              <a:t>09/03/2017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A8C4E77-6461-43D4-B0F8-A258E2B51C14}"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B7A646D-4757-41F9-BDF2-082B8F51AEA5}" type="datetimeFigureOut">
              <a:rPr lang="id-ID" smtClean="0"/>
              <a:pPr/>
              <a:t>09/03/2017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A8C4E77-6461-43D4-B0F8-A258E2B51C14}"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B7A646D-4757-41F9-BDF2-082B8F51AEA5}" type="datetimeFigureOut">
              <a:rPr lang="id-ID" smtClean="0"/>
              <a:pPr/>
              <a:t>09/03/2017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A8C4E77-6461-43D4-B0F8-A258E2B51C1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A646D-4757-41F9-BDF2-082B8F51AEA5}" type="datetimeFigureOut">
              <a:rPr lang="id-ID" smtClean="0"/>
              <a:pPr/>
              <a:t>09/03/2017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A8C4E77-6461-43D4-B0F8-A258E2B51C1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A646D-4757-41F9-BDF2-082B8F51AEA5}" type="datetimeFigureOut">
              <a:rPr lang="id-ID" smtClean="0"/>
              <a:pPr/>
              <a:t>09/03/2017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A8C4E77-6461-43D4-B0F8-A258E2B51C14}"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A646D-4757-41F9-BDF2-082B8F51AEA5}" type="datetimeFigureOut">
              <a:rPr lang="id-ID" smtClean="0"/>
              <a:pPr/>
              <a:t>09/03/2017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A8C4E77-6461-43D4-B0F8-A258E2B51C14}"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A646D-4757-41F9-BDF2-082B8F51AEA5}" type="datetimeFigureOut">
              <a:rPr lang="id-ID" smtClean="0"/>
              <a:pPr/>
              <a:t>09/03/2017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C4E77-6461-43D4-B0F8-A258E2B51C14}"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22625" y="3657600"/>
            <a:ext cx="5638800" cy="1631950"/>
          </a:xfrm>
          <a:prstGeom prst="rect">
            <a:avLst/>
          </a:prstGeom>
          <a:noFill/>
          <a:ln w="9525">
            <a:noFill/>
            <a:miter lim="800000"/>
            <a:headEnd/>
            <a:tailEnd/>
          </a:ln>
        </p:spPr>
        <p:txBody>
          <a:bodyPr>
            <a:spAutoFit/>
          </a:bodyPr>
          <a:lstStyle/>
          <a:p>
            <a:pPr algn="ctr"/>
            <a:r>
              <a:rPr lang="en-US" sz="2000" b="1" dirty="0">
                <a:solidFill>
                  <a:schemeClr val="bg1"/>
                </a:solidFill>
              </a:rPr>
              <a:t>TULIS POKOK BAHASAN</a:t>
            </a:r>
          </a:p>
          <a:p>
            <a:pPr algn="ctr"/>
            <a:r>
              <a:rPr lang="en-US" sz="2000" b="1" dirty="0">
                <a:solidFill>
                  <a:schemeClr val="bg1"/>
                </a:solidFill>
              </a:rPr>
              <a:t>PERTEMUAN </a:t>
            </a:r>
            <a:r>
              <a:rPr lang="id-ID" sz="2000" b="1" dirty="0" smtClean="0">
                <a:solidFill>
                  <a:schemeClr val="bg1"/>
                </a:solidFill>
              </a:rPr>
              <a:t>3</a:t>
            </a:r>
            <a:endParaRPr lang="en-US" sz="2000" b="1" dirty="0">
              <a:solidFill>
                <a:schemeClr val="bg1"/>
              </a:solidFill>
            </a:endParaRPr>
          </a:p>
          <a:p>
            <a:pPr algn="ctr"/>
            <a:r>
              <a:rPr lang="id-ID" sz="2000" b="1" dirty="0" smtClean="0">
                <a:solidFill>
                  <a:schemeClr val="bg1"/>
                </a:solidFill>
              </a:rPr>
              <a:t>Alberth Supriyanto Manurung</a:t>
            </a:r>
            <a:endParaRPr lang="en-US" sz="2000" b="1" dirty="0">
              <a:solidFill>
                <a:schemeClr val="bg1"/>
              </a:solidFill>
            </a:endParaRPr>
          </a:p>
          <a:p>
            <a:pPr algn="ctr"/>
            <a:r>
              <a:rPr lang="id-ID" sz="2000" b="1" dirty="0" smtClean="0">
                <a:solidFill>
                  <a:schemeClr val="bg1"/>
                </a:solidFill>
              </a:rPr>
              <a:t>PGSD FKIP</a:t>
            </a:r>
            <a:endParaRPr lang="en-US" sz="2000" b="1" dirty="0">
              <a:solidFill>
                <a:schemeClr val="bg1"/>
              </a:solidFill>
            </a:endParaRPr>
          </a:p>
          <a:p>
            <a:pPr algn="ctr"/>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sp>
        <p:nvSpPr>
          <p:cNvPr id="6" name="Content Placeholder 2"/>
          <p:cNvSpPr>
            <a:spLocks noGrp="1"/>
          </p:cNvSpPr>
          <p:nvPr>
            <p:ph idx="1"/>
          </p:nvPr>
        </p:nvSpPr>
        <p:spPr>
          <a:xfrm>
            <a:off x="457200" y="1524000"/>
            <a:ext cx="8229600" cy="4602163"/>
          </a:xfrm>
        </p:spPr>
        <p:txBody>
          <a:bodyPr/>
          <a:lstStyle/>
          <a:p>
            <a:r>
              <a:rPr lang="id-ID" dirty="0" smtClean="0">
                <a:latin typeface="Prestige Elite Std" pitchFamily="49" charset="0"/>
              </a:rPr>
              <a:t>Contoh: </a:t>
            </a:r>
          </a:p>
          <a:p>
            <a:pPr>
              <a:buNone/>
            </a:pPr>
            <a:r>
              <a:rPr lang="id-ID" dirty="0" smtClean="0">
                <a:latin typeface="Prestige Elite Std" pitchFamily="49" charset="0"/>
              </a:rPr>
              <a:t>1. 2,30</a:t>
            </a:r>
          </a:p>
          <a:p>
            <a:endParaRPr lang="id-ID" dirty="0" smtClean="0">
              <a:latin typeface="Prestige Elite Std" pitchFamily="49" charset="0"/>
            </a:endParaRPr>
          </a:p>
          <a:p>
            <a:endParaRPr lang="id-ID" dirty="0" smtClean="0">
              <a:latin typeface="Prestige Elite Std" pitchFamily="49" charset="0"/>
            </a:endParaRPr>
          </a:p>
          <a:p>
            <a:pPr>
              <a:buNone/>
            </a:pPr>
            <a:r>
              <a:rPr lang="id-ID" dirty="0" smtClean="0">
                <a:latin typeface="Prestige Elite Std" pitchFamily="49" charset="0"/>
              </a:rPr>
              <a:t>2. 21,12</a:t>
            </a:r>
            <a:endParaRPr lang="id-ID" dirty="0">
              <a:latin typeface="Prestige Elite Std" pitchFamily="49" charset="0"/>
            </a:endParaRPr>
          </a:p>
        </p:txBody>
      </p:sp>
      <p:grpSp>
        <p:nvGrpSpPr>
          <p:cNvPr id="7" name="Group 6"/>
          <p:cNvGrpSpPr/>
          <p:nvPr/>
        </p:nvGrpSpPr>
        <p:grpSpPr>
          <a:xfrm>
            <a:off x="2339752" y="2288842"/>
            <a:ext cx="6000792" cy="1425910"/>
            <a:chOff x="2339752" y="2288842"/>
            <a:chExt cx="6000792" cy="1500198"/>
          </a:xfrm>
        </p:grpSpPr>
        <p:sp>
          <p:nvSpPr>
            <p:cNvPr id="8" name="Rectangle 7"/>
            <p:cNvSpPr/>
            <p:nvPr/>
          </p:nvSpPr>
          <p:spPr>
            <a:xfrm>
              <a:off x="2339752" y="2288842"/>
              <a:ext cx="6000792" cy="150019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grpSp>
          <p:nvGrpSpPr>
            <p:cNvPr id="9" name="Group 6"/>
            <p:cNvGrpSpPr/>
            <p:nvPr/>
          </p:nvGrpSpPr>
          <p:grpSpPr>
            <a:xfrm>
              <a:off x="2669160" y="2646031"/>
              <a:ext cx="670724" cy="952506"/>
              <a:chOff x="1000100" y="2143116"/>
              <a:chExt cx="1500198" cy="2214578"/>
            </a:xfrm>
            <a:noFill/>
          </p:grpSpPr>
          <p:sp>
            <p:nvSpPr>
              <p:cNvPr id="25" name="Isosceles Triangle 3"/>
              <p:cNvSpPr/>
              <p:nvPr/>
            </p:nvSpPr>
            <p:spPr>
              <a:xfrm rot="10800000">
                <a:off x="1000100" y="2143116"/>
                <a:ext cx="1500198" cy="785818"/>
              </a:xfrm>
              <a:prstGeom prst="triangle">
                <a:avLst/>
              </a:prstGeom>
              <a:grpFill/>
              <a:ln w="63500"/>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cxnSp>
            <p:nvCxnSpPr>
              <p:cNvPr id="26" name="Straight Connector 5"/>
              <p:cNvCxnSpPr/>
              <p:nvPr/>
            </p:nvCxnSpPr>
            <p:spPr>
              <a:xfrm rot="16200000" flipH="1">
                <a:off x="1053678" y="3625454"/>
                <a:ext cx="1428760" cy="35719"/>
              </a:xfrm>
              <a:prstGeom prst="line">
                <a:avLst/>
              </a:prstGeom>
              <a:grpFill/>
              <a:ln w="63500"/>
            </p:spPr>
            <p:style>
              <a:lnRef idx="2">
                <a:schemeClr val="dk1"/>
              </a:lnRef>
              <a:fillRef idx="1">
                <a:schemeClr val="lt1"/>
              </a:fillRef>
              <a:effectRef idx="0">
                <a:schemeClr val="dk1"/>
              </a:effectRef>
              <a:fontRef idx="minor">
                <a:schemeClr val="dk1"/>
              </a:fontRef>
            </p:style>
          </p:cxnSp>
        </p:grpSp>
        <p:grpSp>
          <p:nvGrpSpPr>
            <p:cNvPr id="10" name="Group 7"/>
            <p:cNvGrpSpPr/>
            <p:nvPr/>
          </p:nvGrpSpPr>
          <p:grpSpPr>
            <a:xfrm>
              <a:off x="3554198" y="2646031"/>
              <a:ext cx="670724" cy="952506"/>
              <a:chOff x="1000100" y="2143116"/>
              <a:chExt cx="1500198" cy="2214578"/>
            </a:xfrm>
            <a:noFill/>
          </p:grpSpPr>
          <p:sp>
            <p:nvSpPr>
              <p:cNvPr id="23" name="Isosceles Triangle 8"/>
              <p:cNvSpPr/>
              <p:nvPr/>
            </p:nvSpPr>
            <p:spPr>
              <a:xfrm rot="10800000">
                <a:off x="1000100" y="2143116"/>
                <a:ext cx="1500198" cy="785818"/>
              </a:xfrm>
              <a:prstGeom prst="triangle">
                <a:avLst/>
              </a:prstGeom>
              <a:grpFill/>
              <a:ln w="63500"/>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cxnSp>
            <p:nvCxnSpPr>
              <p:cNvPr id="24" name="Straight Connector 23"/>
              <p:cNvCxnSpPr/>
              <p:nvPr/>
            </p:nvCxnSpPr>
            <p:spPr>
              <a:xfrm rot="16200000" flipH="1">
                <a:off x="1053678" y="3625454"/>
                <a:ext cx="1428760" cy="35719"/>
              </a:xfrm>
              <a:prstGeom prst="line">
                <a:avLst/>
              </a:prstGeom>
              <a:grpFill/>
              <a:ln w="63500"/>
            </p:spPr>
            <p:style>
              <a:lnRef idx="2">
                <a:schemeClr val="dk1"/>
              </a:lnRef>
              <a:fillRef idx="1">
                <a:schemeClr val="lt1"/>
              </a:fillRef>
              <a:effectRef idx="0">
                <a:schemeClr val="dk1"/>
              </a:effectRef>
              <a:fontRef idx="minor">
                <a:schemeClr val="dk1"/>
              </a:fontRef>
            </p:style>
          </p:cxnSp>
        </p:grpSp>
        <p:grpSp>
          <p:nvGrpSpPr>
            <p:cNvPr id="11" name="Group 17"/>
            <p:cNvGrpSpPr/>
            <p:nvPr/>
          </p:nvGrpSpPr>
          <p:grpSpPr>
            <a:xfrm rot="16200000">
              <a:off x="5375872" y="2538876"/>
              <a:ext cx="857257" cy="928698"/>
              <a:chOff x="3821900" y="2428868"/>
              <a:chExt cx="2286019" cy="1857389"/>
            </a:xfrm>
            <a:noFill/>
          </p:grpSpPr>
          <p:sp>
            <p:nvSpPr>
              <p:cNvPr id="20" name="Isosceles Triangle 19"/>
              <p:cNvSpPr/>
              <p:nvPr/>
            </p:nvSpPr>
            <p:spPr>
              <a:xfrm>
                <a:off x="4214810" y="2500306"/>
                <a:ext cx="1500198" cy="1143008"/>
              </a:xfrm>
              <a:prstGeom prst="triangle">
                <a:avLst/>
              </a:prstGeom>
              <a:grpFill/>
              <a:ln w="63500"/>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cxnSp>
            <p:nvCxnSpPr>
              <p:cNvPr id="21" name="Straight Connector 20"/>
              <p:cNvCxnSpPr/>
              <p:nvPr/>
            </p:nvCxnSpPr>
            <p:spPr>
              <a:xfrm rot="16200000" flipH="1" flipV="1">
                <a:off x="3482570" y="2768199"/>
                <a:ext cx="1857388" cy="1178727"/>
              </a:xfrm>
              <a:prstGeom prst="line">
                <a:avLst/>
              </a:prstGeom>
              <a:grpFill/>
              <a:ln w="63500"/>
            </p:spPr>
            <p:style>
              <a:lnRef idx="2">
                <a:schemeClr val="dk1"/>
              </a:lnRef>
              <a:fillRef idx="1">
                <a:schemeClr val="lt1"/>
              </a:fillRef>
              <a:effectRef idx="0">
                <a:schemeClr val="dk1"/>
              </a:effectRef>
              <a:fontRef idx="minor">
                <a:schemeClr val="dk1"/>
              </a:fontRef>
            </p:style>
          </p:cxnSp>
          <p:cxnSp>
            <p:nvCxnSpPr>
              <p:cNvPr id="22" name="Straight Connector 21"/>
              <p:cNvCxnSpPr/>
              <p:nvPr/>
            </p:nvCxnSpPr>
            <p:spPr>
              <a:xfrm rot="16200000" flipH="1">
                <a:off x="4589860" y="2768199"/>
                <a:ext cx="1857389" cy="1178728"/>
              </a:xfrm>
              <a:prstGeom prst="line">
                <a:avLst/>
              </a:prstGeom>
              <a:grpFill/>
              <a:ln w="63500"/>
            </p:spPr>
            <p:style>
              <a:lnRef idx="2">
                <a:schemeClr val="dk1"/>
              </a:lnRef>
              <a:fillRef idx="1">
                <a:schemeClr val="lt1"/>
              </a:fillRef>
              <a:effectRef idx="0">
                <a:schemeClr val="dk1"/>
              </a:effectRef>
              <a:fontRef idx="minor">
                <a:schemeClr val="dk1"/>
              </a:fontRef>
            </p:style>
          </p:cxnSp>
        </p:grpSp>
        <p:grpSp>
          <p:nvGrpSpPr>
            <p:cNvPr id="12" name="Group 22"/>
            <p:cNvGrpSpPr/>
            <p:nvPr/>
          </p:nvGrpSpPr>
          <p:grpSpPr>
            <a:xfrm rot="16200000">
              <a:off x="7090382" y="2538876"/>
              <a:ext cx="857257" cy="928698"/>
              <a:chOff x="3821900" y="2428868"/>
              <a:chExt cx="2286019" cy="1857389"/>
            </a:xfrm>
            <a:noFill/>
          </p:grpSpPr>
          <p:sp>
            <p:nvSpPr>
              <p:cNvPr id="17" name="Isosceles Triangle 16"/>
              <p:cNvSpPr/>
              <p:nvPr/>
            </p:nvSpPr>
            <p:spPr>
              <a:xfrm>
                <a:off x="4214810" y="2500306"/>
                <a:ext cx="1500198" cy="1143008"/>
              </a:xfrm>
              <a:prstGeom prst="triangle">
                <a:avLst/>
              </a:prstGeom>
              <a:grpFill/>
              <a:ln w="63500"/>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cxnSp>
            <p:nvCxnSpPr>
              <p:cNvPr id="18" name="Straight Connector 17"/>
              <p:cNvCxnSpPr/>
              <p:nvPr/>
            </p:nvCxnSpPr>
            <p:spPr>
              <a:xfrm rot="16200000" flipH="1" flipV="1">
                <a:off x="3482570" y="2768199"/>
                <a:ext cx="1857388" cy="1178727"/>
              </a:xfrm>
              <a:prstGeom prst="line">
                <a:avLst/>
              </a:prstGeom>
              <a:grpFill/>
              <a:ln w="63500"/>
            </p:spPr>
            <p:style>
              <a:lnRef idx="2">
                <a:schemeClr val="dk1"/>
              </a:lnRef>
              <a:fillRef idx="1">
                <a:schemeClr val="lt1"/>
              </a:fillRef>
              <a:effectRef idx="0">
                <a:schemeClr val="dk1"/>
              </a:effectRef>
              <a:fontRef idx="minor">
                <a:schemeClr val="dk1"/>
              </a:fontRef>
            </p:style>
          </p:cxnSp>
          <p:cxnSp>
            <p:nvCxnSpPr>
              <p:cNvPr id="19" name="Straight Connector 18"/>
              <p:cNvCxnSpPr/>
              <p:nvPr/>
            </p:nvCxnSpPr>
            <p:spPr>
              <a:xfrm rot="16200000" flipH="1">
                <a:off x="4589860" y="2768199"/>
                <a:ext cx="1857389" cy="1178728"/>
              </a:xfrm>
              <a:prstGeom prst="line">
                <a:avLst/>
              </a:prstGeom>
              <a:grpFill/>
              <a:ln w="63500"/>
            </p:spPr>
            <p:style>
              <a:lnRef idx="2">
                <a:schemeClr val="dk1"/>
              </a:lnRef>
              <a:fillRef idx="1">
                <a:schemeClr val="lt1"/>
              </a:fillRef>
              <a:effectRef idx="0">
                <a:schemeClr val="dk1"/>
              </a:effectRef>
              <a:fontRef idx="minor">
                <a:schemeClr val="dk1"/>
              </a:fontRef>
            </p:style>
          </p:cxnSp>
        </p:grpSp>
        <p:grpSp>
          <p:nvGrpSpPr>
            <p:cNvPr id="13" name="Group 26"/>
            <p:cNvGrpSpPr/>
            <p:nvPr/>
          </p:nvGrpSpPr>
          <p:grpSpPr>
            <a:xfrm rot="16200000">
              <a:off x="6233127" y="2538875"/>
              <a:ext cx="857257" cy="928698"/>
              <a:chOff x="3821900" y="2428868"/>
              <a:chExt cx="2286019" cy="1857389"/>
            </a:xfrm>
            <a:noFill/>
          </p:grpSpPr>
          <p:sp>
            <p:nvSpPr>
              <p:cNvPr id="14" name="Isosceles Triangle 13"/>
              <p:cNvSpPr/>
              <p:nvPr/>
            </p:nvSpPr>
            <p:spPr>
              <a:xfrm>
                <a:off x="4214810" y="2500306"/>
                <a:ext cx="1500198" cy="1143008"/>
              </a:xfrm>
              <a:prstGeom prst="triangle">
                <a:avLst/>
              </a:prstGeom>
              <a:grpFill/>
              <a:ln w="63500"/>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cxnSp>
            <p:nvCxnSpPr>
              <p:cNvPr id="15" name="Straight Connector 14"/>
              <p:cNvCxnSpPr/>
              <p:nvPr/>
            </p:nvCxnSpPr>
            <p:spPr>
              <a:xfrm rot="16200000" flipH="1" flipV="1">
                <a:off x="3482570" y="2768199"/>
                <a:ext cx="1857388" cy="1178727"/>
              </a:xfrm>
              <a:prstGeom prst="line">
                <a:avLst/>
              </a:prstGeom>
              <a:grpFill/>
              <a:ln w="63500"/>
            </p:spPr>
            <p:style>
              <a:lnRef idx="2">
                <a:schemeClr val="dk1"/>
              </a:lnRef>
              <a:fillRef idx="1">
                <a:schemeClr val="lt1"/>
              </a:fillRef>
              <a:effectRef idx="0">
                <a:schemeClr val="dk1"/>
              </a:effectRef>
              <a:fontRef idx="minor">
                <a:schemeClr val="dk1"/>
              </a:fontRef>
            </p:style>
          </p:cxnSp>
          <p:cxnSp>
            <p:nvCxnSpPr>
              <p:cNvPr id="16" name="Straight Connector 15"/>
              <p:cNvCxnSpPr/>
              <p:nvPr/>
            </p:nvCxnSpPr>
            <p:spPr>
              <a:xfrm rot="16200000" flipH="1">
                <a:off x="4589860" y="2768199"/>
                <a:ext cx="1857389" cy="1178728"/>
              </a:xfrm>
              <a:prstGeom prst="line">
                <a:avLst/>
              </a:prstGeom>
              <a:grpFill/>
              <a:ln w="63500"/>
            </p:spPr>
            <p:style>
              <a:lnRef idx="2">
                <a:schemeClr val="dk1"/>
              </a:lnRef>
              <a:fillRef idx="1">
                <a:schemeClr val="lt1"/>
              </a:fillRef>
              <a:effectRef idx="0">
                <a:schemeClr val="dk1"/>
              </a:effectRef>
              <a:fontRef idx="minor">
                <a:schemeClr val="dk1"/>
              </a:fontRef>
            </p:style>
          </p:cxnSp>
        </p:grpSp>
      </p:grpSp>
      <p:grpSp>
        <p:nvGrpSpPr>
          <p:cNvPr id="27" name="Group 26"/>
          <p:cNvGrpSpPr/>
          <p:nvPr/>
        </p:nvGrpSpPr>
        <p:grpSpPr>
          <a:xfrm>
            <a:off x="1274380" y="4572008"/>
            <a:ext cx="7072362" cy="1500198"/>
            <a:chOff x="1274380" y="4572008"/>
            <a:chExt cx="7072362" cy="1500198"/>
          </a:xfrm>
        </p:grpSpPr>
        <p:sp>
          <p:nvSpPr>
            <p:cNvPr id="28" name="Rectangle 27"/>
            <p:cNvSpPr/>
            <p:nvPr/>
          </p:nvSpPr>
          <p:spPr>
            <a:xfrm>
              <a:off x="1274380" y="4572008"/>
              <a:ext cx="7072362" cy="150019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grpSp>
          <p:nvGrpSpPr>
            <p:cNvPr id="29" name="Group 30"/>
            <p:cNvGrpSpPr/>
            <p:nvPr/>
          </p:nvGrpSpPr>
          <p:grpSpPr>
            <a:xfrm rot="16200000">
              <a:off x="1524417" y="4822040"/>
              <a:ext cx="857257" cy="928698"/>
              <a:chOff x="3821900" y="2428868"/>
              <a:chExt cx="2286019" cy="1857389"/>
            </a:xfrm>
            <a:noFill/>
          </p:grpSpPr>
          <p:sp>
            <p:nvSpPr>
              <p:cNvPr id="47" name="Isosceles Triangle 46"/>
              <p:cNvSpPr/>
              <p:nvPr/>
            </p:nvSpPr>
            <p:spPr>
              <a:xfrm>
                <a:off x="4214810" y="2500306"/>
                <a:ext cx="1500198" cy="1143008"/>
              </a:xfrm>
              <a:prstGeom prst="triangle">
                <a:avLst/>
              </a:prstGeom>
              <a:grpFill/>
              <a:ln w="63500"/>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cxnSp>
            <p:nvCxnSpPr>
              <p:cNvPr id="48" name="Straight Connector 47"/>
              <p:cNvCxnSpPr/>
              <p:nvPr/>
            </p:nvCxnSpPr>
            <p:spPr>
              <a:xfrm rot="16200000" flipH="1" flipV="1">
                <a:off x="3482570" y="2768199"/>
                <a:ext cx="1857388" cy="1178727"/>
              </a:xfrm>
              <a:prstGeom prst="line">
                <a:avLst/>
              </a:prstGeom>
              <a:grpFill/>
              <a:ln w="63500"/>
            </p:spPr>
            <p:style>
              <a:lnRef idx="2">
                <a:schemeClr val="dk1"/>
              </a:lnRef>
              <a:fillRef idx="1">
                <a:schemeClr val="lt1"/>
              </a:fillRef>
              <a:effectRef idx="0">
                <a:schemeClr val="dk1"/>
              </a:effectRef>
              <a:fontRef idx="minor">
                <a:schemeClr val="dk1"/>
              </a:fontRef>
            </p:style>
          </p:cxnSp>
          <p:cxnSp>
            <p:nvCxnSpPr>
              <p:cNvPr id="49" name="Straight Connector 48"/>
              <p:cNvCxnSpPr/>
              <p:nvPr/>
            </p:nvCxnSpPr>
            <p:spPr>
              <a:xfrm rot="16200000" flipH="1">
                <a:off x="4589860" y="2768199"/>
                <a:ext cx="1857389" cy="1178728"/>
              </a:xfrm>
              <a:prstGeom prst="line">
                <a:avLst/>
              </a:prstGeom>
              <a:grpFill/>
              <a:ln w="63500"/>
            </p:spPr>
            <p:style>
              <a:lnRef idx="2">
                <a:schemeClr val="dk1"/>
              </a:lnRef>
              <a:fillRef idx="1">
                <a:schemeClr val="lt1"/>
              </a:fillRef>
              <a:effectRef idx="0">
                <a:schemeClr val="dk1"/>
              </a:effectRef>
              <a:fontRef idx="minor">
                <a:schemeClr val="dk1"/>
              </a:fontRef>
            </p:style>
          </p:cxnSp>
        </p:grpSp>
        <p:grpSp>
          <p:nvGrpSpPr>
            <p:cNvPr id="30" name="Group 34"/>
            <p:cNvGrpSpPr/>
            <p:nvPr/>
          </p:nvGrpSpPr>
          <p:grpSpPr>
            <a:xfrm rot="16200000">
              <a:off x="2381672" y="4822039"/>
              <a:ext cx="857257" cy="928698"/>
              <a:chOff x="3821900" y="2428868"/>
              <a:chExt cx="2286019" cy="1857389"/>
            </a:xfrm>
            <a:noFill/>
          </p:grpSpPr>
          <p:sp>
            <p:nvSpPr>
              <p:cNvPr id="44" name="Isosceles Triangle 43"/>
              <p:cNvSpPr/>
              <p:nvPr/>
            </p:nvSpPr>
            <p:spPr>
              <a:xfrm>
                <a:off x="4214810" y="2500306"/>
                <a:ext cx="1500198" cy="1143008"/>
              </a:xfrm>
              <a:prstGeom prst="triangle">
                <a:avLst/>
              </a:prstGeom>
              <a:grpFill/>
              <a:ln w="63500"/>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cxnSp>
            <p:nvCxnSpPr>
              <p:cNvPr id="45" name="Straight Connector 44"/>
              <p:cNvCxnSpPr/>
              <p:nvPr/>
            </p:nvCxnSpPr>
            <p:spPr>
              <a:xfrm rot="16200000" flipH="1" flipV="1">
                <a:off x="3482570" y="2768199"/>
                <a:ext cx="1857388" cy="1178727"/>
              </a:xfrm>
              <a:prstGeom prst="line">
                <a:avLst/>
              </a:prstGeom>
              <a:grpFill/>
              <a:ln w="63500"/>
            </p:spPr>
            <p:style>
              <a:lnRef idx="2">
                <a:schemeClr val="dk1"/>
              </a:lnRef>
              <a:fillRef idx="1">
                <a:schemeClr val="lt1"/>
              </a:fillRef>
              <a:effectRef idx="0">
                <a:schemeClr val="dk1"/>
              </a:effectRef>
              <a:fontRef idx="minor">
                <a:schemeClr val="dk1"/>
              </a:fontRef>
            </p:style>
          </p:cxnSp>
          <p:cxnSp>
            <p:nvCxnSpPr>
              <p:cNvPr id="46" name="Straight Connector 45"/>
              <p:cNvCxnSpPr/>
              <p:nvPr/>
            </p:nvCxnSpPr>
            <p:spPr>
              <a:xfrm rot="16200000" flipH="1">
                <a:off x="4589860" y="2768199"/>
                <a:ext cx="1857389" cy="1178728"/>
              </a:xfrm>
              <a:prstGeom prst="line">
                <a:avLst/>
              </a:prstGeom>
              <a:grpFill/>
              <a:ln w="63500"/>
            </p:spPr>
            <p:style>
              <a:lnRef idx="2">
                <a:schemeClr val="dk1"/>
              </a:lnRef>
              <a:fillRef idx="1">
                <a:schemeClr val="lt1"/>
              </a:fillRef>
              <a:effectRef idx="0">
                <a:schemeClr val="dk1"/>
              </a:effectRef>
              <a:fontRef idx="minor">
                <a:schemeClr val="dk1"/>
              </a:fontRef>
            </p:style>
          </p:cxnSp>
        </p:grpSp>
        <p:grpSp>
          <p:nvGrpSpPr>
            <p:cNvPr id="31" name="Group 38"/>
            <p:cNvGrpSpPr/>
            <p:nvPr/>
          </p:nvGrpSpPr>
          <p:grpSpPr>
            <a:xfrm>
              <a:off x="3560396" y="4857759"/>
              <a:ext cx="670724" cy="952506"/>
              <a:chOff x="1000100" y="2143116"/>
              <a:chExt cx="1500198" cy="2214578"/>
            </a:xfrm>
            <a:noFill/>
          </p:grpSpPr>
          <p:sp>
            <p:nvSpPr>
              <p:cNvPr id="42" name="Isosceles Triangle 41"/>
              <p:cNvSpPr/>
              <p:nvPr/>
            </p:nvSpPr>
            <p:spPr>
              <a:xfrm rot="10800000">
                <a:off x="1000100" y="2143116"/>
                <a:ext cx="1500198" cy="785818"/>
              </a:xfrm>
              <a:prstGeom prst="triangle">
                <a:avLst/>
              </a:prstGeom>
              <a:grpFill/>
              <a:ln w="63500"/>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cxnSp>
            <p:nvCxnSpPr>
              <p:cNvPr id="43" name="Straight Connector 42"/>
              <p:cNvCxnSpPr>
                <a:stCxn id="42" idx="0"/>
              </p:cNvCxnSpPr>
              <p:nvPr/>
            </p:nvCxnSpPr>
            <p:spPr>
              <a:xfrm rot="16200000" flipH="1">
                <a:off x="1053678" y="3625454"/>
                <a:ext cx="1428760" cy="35719"/>
              </a:xfrm>
              <a:prstGeom prst="line">
                <a:avLst/>
              </a:prstGeom>
              <a:grpFill/>
              <a:ln w="63500"/>
            </p:spPr>
            <p:style>
              <a:lnRef idx="2">
                <a:schemeClr val="dk1"/>
              </a:lnRef>
              <a:fillRef idx="1">
                <a:schemeClr val="lt1"/>
              </a:fillRef>
              <a:effectRef idx="0">
                <a:schemeClr val="dk1"/>
              </a:effectRef>
              <a:fontRef idx="minor">
                <a:schemeClr val="dk1"/>
              </a:fontRef>
            </p:style>
          </p:cxnSp>
        </p:grpSp>
        <p:grpSp>
          <p:nvGrpSpPr>
            <p:cNvPr id="32" name="Group 41"/>
            <p:cNvGrpSpPr/>
            <p:nvPr/>
          </p:nvGrpSpPr>
          <p:grpSpPr>
            <a:xfrm rot="16200000">
              <a:off x="5239194" y="4893478"/>
              <a:ext cx="857257" cy="928698"/>
              <a:chOff x="3821900" y="2428868"/>
              <a:chExt cx="2286019" cy="1857389"/>
            </a:xfrm>
            <a:noFill/>
          </p:grpSpPr>
          <p:sp>
            <p:nvSpPr>
              <p:cNvPr id="39" name="Isosceles Triangle 38"/>
              <p:cNvSpPr/>
              <p:nvPr/>
            </p:nvSpPr>
            <p:spPr>
              <a:xfrm>
                <a:off x="4214810" y="2500306"/>
                <a:ext cx="1500198" cy="1143008"/>
              </a:xfrm>
              <a:prstGeom prst="triangle">
                <a:avLst/>
              </a:prstGeom>
              <a:grpFill/>
              <a:ln w="63500"/>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cxnSp>
            <p:nvCxnSpPr>
              <p:cNvPr id="40" name="Straight Connector 39"/>
              <p:cNvCxnSpPr/>
              <p:nvPr/>
            </p:nvCxnSpPr>
            <p:spPr>
              <a:xfrm rot="16200000" flipH="1" flipV="1">
                <a:off x="3482570" y="2768199"/>
                <a:ext cx="1857388" cy="1178727"/>
              </a:xfrm>
              <a:prstGeom prst="line">
                <a:avLst/>
              </a:prstGeom>
              <a:grpFill/>
              <a:ln w="63500"/>
            </p:spPr>
            <p:style>
              <a:lnRef idx="2">
                <a:schemeClr val="dk1"/>
              </a:lnRef>
              <a:fillRef idx="1">
                <a:schemeClr val="lt1"/>
              </a:fillRef>
              <a:effectRef idx="0">
                <a:schemeClr val="dk1"/>
              </a:effectRef>
              <a:fontRef idx="minor">
                <a:schemeClr val="dk1"/>
              </a:fontRef>
            </p:style>
          </p:cxnSp>
          <p:cxnSp>
            <p:nvCxnSpPr>
              <p:cNvPr id="41" name="Straight Connector 40"/>
              <p:cNvCxnSpPr/>
              <p:nvPr/>
            </p:nvCxnSpPr>
            <p:spPr>
              <a:xfrm rot="16200000" flipH="1">
                <a:off x="4589860" y="2768199"/>
                <a:ext cx="1857389" cy="1178728"/>
              </a:xfrm>
              <a:prstGeom prst="line">
                <a:avLst/>
              </a:prstGeom>
              <a:grpFill/>
              <a:ln w="63500"/>
            </p:spPr>
            <p:style>
              <a:lnRef idx="2">
                <a:schemeClr val="dk1"/>
              </a:lnRef>
              <a:fillRef idx="1">
                <a:schemeClr val="lt1"/>
              </a:fillRef>
              <a:effectRef idx="0">
                <a:schemeClr val="dk1"/>
              </a:effectRef>
              <a:fontRef idx="minor">
                <a:schemeClr val="dk1"/>
              </a:fontRef>
            </p:style>
          </p:cxnSp>
        </p:grpSp>
        <p:grpSp>
          <p:nvGrpSpPr>
            <p:cNvPr id="33" name="Group 45"/>
            <p:cNvGrpSpPr/>
            <p:nvPr/>
          </p:nvGrpSpPr>
          <p:grpSpPr>
            <a:xfrm>
              <a:off x="6417916" y="4929197"/>
              <a:ext cx="670724" cy="952506"/>
              <a:chOff x="1000100" y="2143116"/>
              <a:chExt cx="1500198" cy="2214578"/>
            </a:xfrm>
            <a:noFill/>
          </p:grpSpPr>
          <p:sp>
            <p:nvSpPr>
              <p:cNvPr id="37" name="Isosceles Triangle 36"/>
              <p:cNvSpPr/>
              <p:nvPr/>
            </p:nvSpPr>
            <p:spPr>
              <a:xfrm rot="10800000">
                <a:off x="1000100" y="2143116"/>
                <a:ext cx="1500198" cy="785818"/>
              </a:xfrm>
              <a:prstGeom prst="triangle">
                <a:avLst/>
              </a:prstGeom>
              <a:grpFill/>
              <a:ln w="63500"/>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cxnSp>
            <p:nvCxnSpPr>
              <p:cNvPr id="38" name="Straight Connector 37"/>
              <p:cNvCxnSpPr>
                <a:stCxn id="37" idx="0"/>
              </p:cNvCxnSpPr>
              <p:nvPr/>
            </p:nvCxnSpPr>
            <p:spPr>
              <a:xfrm rot="16200000" flipH="1">
                <a:off x="1053678" y="3625454"/>
                <a:ext cx="1428760" cy="35719"/>
              </a:xfrm>
              <a:prstGeom prst="line">
                <a:avLst/>
              </a:prstGeom>
              <a:grpFill/>
              <a:ln w="63500"/>
            </p:spPr>
            <p:style>
              <a:lnRef idx="2">
                <a:schemeClr val="dk1"/>
              </a:lnRef>
              <a:fillRef idx="1">
                <a:schemeClr val="lt1"/>
              </a:fillRef>
              <a:effectRef idx="0">
                <a:schemeClr val="dk1"/>
              </a:effectRef>
              <a:fontRef idx="minor">
                <a:schemeClr val="dk1"/>
              </a:fontRef>
            </p:style>
          </p:cxnSp>
        </p:grpSp>
        <p:grpSp>
          <p:nvGrpSpPr>
            <p:cNvPr id="34" name="Group 48"/>
            <p:cNvGrpSpPr/>
            <p:nvPr/>
          </p:nvGrpSpPr>
          <p:grpSpPr>
            <a:xfrm>
              <a:off x="7302954" y="4929197"/>
              <a:ext cx="670724" cy="952506"/>
              <a:chOff x="1000100" y="2143116"/>
              <a:chExt cx="1500198" cy="2214578"/>
            </a:xfrm>
            <a:noFill/>
          </p:grpSpPr>
          <p:sp>
            <p:nvSpPr>
              <p:cNvPr id="35" name="Isosceles Triangle 34"/>
              <p:cNvSpPr/>
              <p:nvPr/>
            </p:nvSpPr>
            <p:spPr>
              <a:xfrm rot="10800000">
                <a:off x="1000100" y="2143116"/>
                <a:ext cx="1500198" cy="785818"/>
              </a:xfrm>
              <a:prstGeom prst="triangle">
                <a:avLst/>
              </a:prstGeom>
              <a:grpFill/>
              <a:ln w="63500"/>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cxnSp>
            <p:nvCxnSpPr>
              <p:cNvPr id="36" name="Straight Connector 35"/>
              <p:cNvCxnSpPr>
                <a:stCxn id="35" idx="0"/>
              </p:cNvCxnSpPr>
              <p:nvPr/>
            </p:nvCxnSpPr>
            <p:spPr>
              <a:xfrm rot="16200000" flipH="1">
                <a:off x="1053678" y="3625454"/>
                <a:ext cx="1428760" cy="35719"/>
              </a:xfrm>
              <a:prstGeom prst="line">
                <a:avLst/>
              </a:prstGeom>
              <a:grpFill/>
              <a:ln w="63500"/>
            </p:spPr>
            <p:style>
              <a:lnRef idx="2">
                <a:schemeClr val="dk1"/>
              </a:lnRef>
              <a:fillRef idx="1">
                <a:schemeClr val="lt1"/>
              </a:fillRef>
              <a:effectRef idx="0">
                <a:schemeClr val="dk1"/>
              </a:effectRef>
              <a:fontRef idx="minor">
                <a:schemeClr val="dk1"/>
              </a:fontRef>
            </p:style>
          </p:cxn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
                                            <p:txEl>
                                              <p:pRg st="0" end="0"/>
                                            </p:txEl>
                                          </p:spTgt>
                                        </p:tgtEl>
                                        <p:attrNameLst>
                                          <p:attrName>ppt_w</p:attrName>
                                        </p:attrNameLst>
                                      </p:cBhvr>
                                    </p:anim>
                                    <p:anim by="(#ppt_w*0.50)" calcmode="lin" valueType="num">
                                      <p:cBhvr>
                                        <p:cTn id="8" dur="500" decel="50000" autoRev="1" fill="hold">
                                          <p:stCondLst>
                                            <p:cond delay="0"/>
                                          </p:stCondLst>
                                        </p:cTn>
                                        <p:tgtEl>
                                          <p:spTgt spid="6">
                                            <p:txEl>
                                              <p:pRg st="0" end="0"/>
                                            </p:txEl>
                                          </p:spTgt>
                                        </p:tgtEl>
                                        <p:attrNameLst>
                                          <p:attrName>ppt_x</p:attrName>
                                        </p:attrNameLst>
                                      </p:cBhvr>
                                    </p:anim>
                                    <p:anim from="(-#ppt_h/2)" to="(#ppt_y)" calcmode="lin" valueType="num">
                                      <p:cBhvr>
                                        <p:cTn id="9" dur="1000" fill="hold">
                                          <p:stCondLst>
                                            <p:cond delay="0"/>
                                          </p:stCondLst>
                                        </p:cTn>
                                        <p:tgtEl>
                                          <p:spTgt spid="6">
                                            <p:txEl>
                                              <p:pRg st="0" end="0"/>
                                            </p:txEl>
                                          </p:spTgt>
                                        </p:tgtEl>
                                        <p:attrNameLst>
                                          <p:attrName>ppt_y</p:attrName>
                                        </p:attrNameLst>
                                      </p:cBhvr>
                                    </p:anim>
                                    <p:animRot by="21600000">
                                      <p:cBhvr>
                                        <p:cTn id="10" dur="1000" fill="hold">
                                          <p:stCondLst>
                                            <p:cond delay="0"/>
                                          </p:stCondLst>
                                        </p:cTn>
                                        <p:tgtEl>
                                          <p:spTgt spid="6">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6">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6">
                                            <p:txEl>
                                              <p:pRg st="1" end="1"/>
                                            </p:txEl>
                                          </p:spTgt>
                                        </p:tgtEl>
                                        <p:attrNameLst>
                                          <p:attrName>ppt_w</p:attrName>
                                        </p:attrNameLst>
                                      </p:cBhvr>
                                    </p:anim>
                                    <p:anim by="(#ppt_w*0.50)" calcmode="lin" valueType="num">
                                      <p:cBhvr>
                                        <p:cTn id="14" dur="500" decel="50000" autoRev="1" fill="hold">
                                          <p:stCondLst>
                                            <p:cond delay="0"/>
                                          </p:stCondLst>
                                        </p:cTn>
                                        <p:tgtEl>
                                          <p:spTgt spid="6">
                                            <p:txEl>
                                              <p:pRg st="1" end="1"/>
                                            </p:txEl>
                                          </p:spTgt>
                                        </p:tgtEl>
                                        <p:attrNameLst>
                                          <p:attrName>ppt_x</p:attrName>
                                        </p:attrNameLst>
                                      </p:cBhvr>
                                    </p:anim>
                                    <p:anim from="(-#ppt_h/2)" to="(#ppt_y)" calcmode="lin" valueType="num">
                                      <p:cBhvr>
                                        <p:cTn id="15" dur="1000" fill="hold">
                                          <p:stCondLst>
                                            <p:cond delay="0"/>
                                          </p:stCondLst>
                                        </p:cTn>
                                        <p:tgtEl>
                                          <p:spTgt spid="6">
                                            <p:txEl>
                                              <p:pRg st="1" end="1"/>
                                            </p:txEl>
                                          </p:spTgt>
                                        </p:tgtEl>
                                        <p:attrNameLst>
                                          <p:attrName>ppt_y</p:attrName>
                                        </p:attrNameLst>
                                      </p:cBhvr>
                                    </p:anim>
                                    <p:animRot by="21600000">
                                      <p:cBhvr>
                                        <p:cTn id="16" dur="1000" fill="hold">
                                          <p:stCondLst>
                                            <p:cond delay="0"/>
                                          </p:stCondLst>
                                        </p:cTn>
                                        <p:tgtEl>
                                          <p:spTgt spid="6">
                                            <p:txEl>
                                              <p:pRg st="1" end="1"/>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6">
                                            <p:txEl>
                                              <p:pRg st="4" end="4"/>
                                            </p:txEl>
                                          </p:spTgt>
                                        </p:tgtEl>
                                        <p:attrNameLst>
                                          <p:attrName>style.visibility</p:attrName>
                                        </p:attrNameLst>
                                      </p:cBhvr>
                                      <p:to>
                                        <p:strVal val="visible"/>
                                      </p:to>
                                    </p:set>
                                    <p:anim by="(-#ppt_w*2)" calcmode="lin" valueType="num">
                                      <p:cBhvr rctx="PPT">
                                        <p:cTn id="19" dur="500" autoRev="1" fill="hold">
                                          <p:stCondLst>
                                            <p:cond delay="0"/>
                                          </p:stCondLst>
                                        </p:cTn>
                                        <p:tgtEl>
                                          <p:spTgt spid="6">
                                            <p:txEl>
                                              <p:pRg st="4" end="4"/>
                                            </p:txEl>
                                          </p:spTgt>
                                        </p:tgtEl>
                                        <p:attrNameLst>
                                          <p:attrName>ppt_w</p:attrName>
                                        </p:attrNameLst>
                                      </p:cBhvr>
                                    </p:anim>
                                    <p:anim by="(#ppt_w*0.50)" calcmode="lin" valueType="num">
                                      <p:cBhvr>
                                        <p:cTn id="20" dur="500" decel="50000" autoRev="1" fill="hold">
                                          <p:stCondLst>
                                            <p:cond delay="0"/>
                                          </p:stCondLst>
                                        </p:cTn>
                                        <p:tgtEl>
                                          <p:spTgt spid="6">
                                            <p:txEl>
                                              <p:pRg st="4" end="4"/>
                                            </p:txEl>
                                          </p:spTgt>
                                        </p:tgtEl>
                                        <p:attrNameLst>
                                          <p:attrName>ppt_x</p:attrName>
                                        </p:attrNameLst>
                                      </p:cBhvr>
                                    </p:anim>
                                    <p:anim from="(-#ppt_h/2)" to="(#ppt_y)" calcmode="lin" valueType="num">
                                      <p:cBhvr>
                                        <p:cTn id="21" dur="1000" fill="hold">
                                          <p:stCondLst>
                                            <p:cond delay="0"/>
                                          </p:stCondLst>
                                        </p:cTn>
                                        <p:tgtEl>
                                          <p:spTgt spid="6">
                                            <p:txEl>
                                              <p:pRg st="4" end="4"/>
                                            </p:txEl>
                                          </p:spTgt>
                                        </p:tgtEl>
                                        <p:attrNameLst>
                                          <p:attrName>ppt_y</p:attrName>
                                        </p:attrNameLst>
                                      </p:cBhvr>
                                    </p:anim>
                                    <p:animRot by="21600000">
                                      <p:cBhvr>
                                        <p:cTn id="22" dur="1000" fill="hold">
                                          <p:stCondLst>
                                            <p:cond delay="0"/>
                                          </p:stCondLst>
                                        </p:cTn>
                                        <p:tgtEl>
                                          <p:spTgt spid="6">
                                            <p:txEl>
                                              <p:pRg st="4" end="4"/>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1267" name="Title 5"/>
          <p:cNvSpPr>
            <a:spLocks noGrp="1"/>
          </p:cNvSpPr>
          <p:nvPr>
            <p:ph type="title"/>
          </p:nvPr>
        </p:nvSpPr>
        <p:spPr>
          <a:xfrm>
            <a:off x="533400" y="685800"/>
            <a:ext cx="8229600" cy="685800"/>
          </a:xfrm>
        </p:spPr>
        <p:txBody>
          <a:bodyPr/>
          <a:lstStyle/>
          <a:p>
            <a:pPr>
              <a:spcBef>
                <a:spcPct val="50000"/>
              </a:spcBef>
            </a:pPr>
            <a:r>
              <a:rPr lang="id-ID" sz="3200" dirty="0" smtClean="0">
                <a:latin typeface="Prestige Elite Std" pitchFamily="49" charset="0"/>
              </a:rPr>
              <a:t>Seksagesimal ke Angka Modern</a:t>
            </a:r>
            <a:endParaRPr lang="id-ID" sz="3200" dirty="0" smtClean="0">
              <a:latin typeface="Arial" charset="0"/>
              <a:cs typeface="Arial" charset="0"/>
            </a:endParaRPr>
          </a:p>
        </p:txBody>
      </p:sp>
      <p:sp>
        <p:nvSpPr>
          <p:cNvPr id="5" name="Content Placeholder 2"/>
          <p:cNvSpPr>
            <a:spLocks noGrp="1" noRot="1" noChangeAspect="1" noMove="1" noResize="1" noEditPoints="1" noAdjustHandles="1" noChangeArrowheads="1" noChangeShapeType="1" noTextEdit="1"/>
          </p:cNvSpPr>
          <p:nvPr>
            <p:ph idx="1"/>
          </p:nvPr>
        </p:nvSpPr>
        <p:spPr>
          <a:xfrm>
            <a:off x="457200" y="1524000"/>
            <a:ext cx="8229600" cy="4602163"/>
          </a:xfrm>
          <a:blipFill rotWithShape="1">
            <a:blip r:embed="rId4"/>
            <a:stretch>
              <a:fillRect l="-1445" t="-1221" r="-939"/>
            </a:stretch>
          </a:blipFill>
        </p:spPr>
        <p:txBody>
          <a:bodyPr/>
          <a:lstStyle/>
          <a:p>
            <a:pPr lvl="1"/>
            <a:r>
              <a:rPr lang="id-ID" dirty="0">
                <a:noFill/>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2291" name="Title 5"/>
          <p:cNvSpPr>
            <a:spLocks noGrp="1"/>
          </p:cNvSpPr>
          <p:nvPr>
            <p:ph type="title"/>
          </p:nvPr>
        </p:nvSpPr>
        <p:spPr>
          <a:xfrm>
            <a:off x="533400" y="685800"/>
            <a:ext cx="8229600" cy="685800"/>
          </a:xfrm>
        </p:spPr>
        <p:txBody>
          <a:bodyPr/>
          <a:lstStyle/>
          <a:p>
            <a:pPr>
              <a:spcBef>
                <a:spcPct val="50000"/>
              </a:spcBef>
            </a:pPr>
            <a:r>
              <a:rPr lang="id-ID" sz="3200" dirty="0" smtClean="0">
                <a:latin typeface="Prestige Elite Std" pitchFamily="49" charset="0"/>
              </a:rPr>
              <a:t>Angka Modern ke Seksagesimal</a:t>
            </a:r>
            <a:endParaRPr lang="id-ID" sz="3200" dirty="0" smtClean="0">
              <a:latin typeface="Arial" charset="0"/>
              <a:cs typeface="Arial" charset="0"/>
            </a:endParaRPr>
          </a:p>
        </p:txBody>
      </p:sp>
      <p:sp>
        <p:nvSpPr>
          <p:cNvPr id="5" name="Content Placeholder 2"/>
          <p:cNvSpPr>
            <a:spLocks noGrp="1" noRot="1" noChangeAspect="1" noMove="1" noResize="1" noEditPoints="1" noAdjustHandles="1" noChangeArrowheads="1" noChangeShapeType="1" noTextEdit="1"/>
          </p:cNvSpPr>
          <p:nvPr>
            <p:ph idx="1"/>
          </p:nvPr>
        </p:nvSpPr>
        <p:spPr>
          <a:xfrm>
            <a:off x="457200" y="1524000"/>
            <a:ext cx="8229600" cy="4602163"/>
          </a:xfrm>
          <a:blipFill rotWithShape="1">
            <a:blip r:embed="rId4"/>
            <a:stretch>
              <a:fillRect l="-1926" t="-1750" b="-269"/>
            </a:stretch>
          </a:blipFill>
        </p:spPr>
        <p:txBody>
          <a:bodyPr/>
          <a:lstStyle/>
          <a:p>
            <a:r>
              <a:rPr lang="id-ID" dirty="0">
                <a:noFill/>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4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5">
                                            <p:txEl>
                                              <p:charRg st="2" end="2"/>
                                            </p:txEl>
                                          </p:spTgt>
                                        </p:tgtEl>
                                        <p:attrNameLst>
                                          <p:attrName>style.visibility</p:attrName>
                                        </p:attrNameLst>
                                      </p:cBhvr>
                                      <p:to>
                                        <p:strVal val="visible"/>
                                      </p:to>
                                    </p:set>
                                    <p:anim calcmode="lin" valueType="num">
                                      <p:cBhvr>
                                        <p:cTn id="15"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charRg st="2" end="2"/>
                                            </p:txEl>
                                          </p:spTgt>
                                        </p:tgtEl>
                                      </p:cBhvr>
                                    </p:animEffect>
                                  </p:childTnLst>
                                </p:cTn>
                              </p:par>
                            </p:childTnLst>
                          </p:cTn>
                        </p:par>
                        <p:par>
                          <p:cTn id="20" fill="hold">
                            <p:stCondLst>
                              <p:cond delay="9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5">
                                            <p:txEl>
                                              <p:charRg st="2" end="2"/>
                                            </p:txEl>
                                          </p:spTgt>
                                        </p:tgtEl>
                                        <p:attrNameLst>
                                          <p:attrName>style.visibility</p:attrName>
                                        </p:attrNameLst>
                                      </p:cBhvr>
                                      <p:to>
                                        <p:strVal val="visible"/>
                                      </p:to>
                                    </p:set>
                                    <p:anim calcmode="lin" valueType="num">
                                      <p:cBhvr>
                                        <p:cTn id="23"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xEl>
                                              <p:charRg st="2" end="2"/>
                                            </p:txEl>
                                          </p:spTgt>
                                        </p:tgtEl>
                                      </p:cBhvr>
                                    </p:animEffect>
                                  </p:childTnLst>
                                </p:cTn>
                              </p:par>
                            </p:childTnLst>
                          </p:cTn>
                        </p:par>
                        <p:par>
                          <p:cTn id="28" fill="hold">
                            <p:stCondLst>
                              <p:cond delay="135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5">
                                            <p:txEl>
                                              <p:charRg st="2" end="2"/>
                                            </p:txEl>
                                          </p:spTgt>
                                        </p:tgtEl>
                                        <p:attrNameLst>
                                          <p:attrName>style.visibility</p:attrName>
                                        </p:attrNameLst>
                                      </p:cBhvr>
                                      <p:to>
                                        <p:strVal val="visible"/>
                                      </p:to>
                                    </p:set>
                                    <p:anim calcmode="lin" valueType="num">
                                      <p:cBhvr>
                                        <p:cTn id="31"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xEl>
                                              <p:charRg st="2" end="2"/>
                                            </p:txEl>
                                          </p:spTgt>
                                        </p:tgtEl>
                                      </p:cBhvr>
                                    </p:animEffect>
                                  </p:childTnLst>
                                </p:cTn>
                              </p:par>
                            </p:childTnLst>
                          </p:cTn>
                        </p:par>
                        <p:par>
                          <p:cTn id="36" fill="hold">
                            <p:stCondLst>
                              <p:cond delay="180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5">
                                            <p:txEl>
                                              <p:charRg st="2" end="2"/>
                                            </p:txEl>
                                          </p:spTgt>
                                        </p:tgtEl>
                                        <p:attrNameLst>
                                          <p:attrName>style.visibility</p:attrName>
                                        </p:attrNameLst>
                                      </p:cBhvr>
                                      <p:to>
                                        <p:strVal val="visible"/>
                                      </p:to>
                                    </p:set>
                                    <p:anim calcmode="lin" valueType="num">
                                      <p:cBhvr>
                                        <p:cTn id="39"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
                                            <p:txEl>
                                              <p:charRg st="2" end="2"/>
                                            </p:txEl>
                                          </p:spTgt>
                                        </p:tgtEl>
                                      </p:cBhvr>
                                    </p:animEffect>
                                  </p:childTnLst>
                                </p:cTn>
                              </p:par>
                            </p:childTnLst>
                          </p:cTn>
                        </p:par>
                        <p:par>
                          <p:cTn id="44" fill="hold">
                            <p:stCondLst>
                              <p:cond delay="2250"/>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5">
                                            <p:txEl>
                                              <p:charRg st="2" end="2"/>
                                            </p:txEl>
                                          </p:spTgt>
                                        </p:tgtEl>
                                        <p:attrNameLst>
                                          <p:attrName>style.visibility</p:attrName>
                                        </p:attrNameLst>
                                      </p:cBhvr>
                                      <p:to>
                                        <p:strVal val="visible"/>
                                      </p:to>
                                    </p:set>
                                    <p:anim calcmode="lin" valueType="num">
                                      <p:cBhvr>
                                        <p:cTn id="47"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49"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
                                            <p:txEl>
                                              <p:charRg st="2" end="2"/>
                                            </p:txEl>
                                          </p:spTgt>
                                        </p:tgtEl>
                                      </p:cBhvr>
                                    </p:animEffect>
                                  </p:childTnLst>
                                </p:cTn>
                              </p:par>
                            </p:childTnLst>
                          </p:cTn>
                        </p:par>
                        <p:par>
                          <p:cTn id="52" fill="hold">
                            <p:stCondLst>
                              <p:cond delay="2700"/>
                            </p:stCondLst>
                            <p:childTnLst>
                              <p:par>
                                <p:cTn id="53" presetID="41" presetClass="entr" presetSubtype="0" fill="hold" nodeType="afterEffect">
                                  <p:stCondLst>
                                    <p:cond delay="0"/>
                                  </p:stCondLst>
                                  <p:iterate type="lt">
                                    <p:tmPct val="10000"/>
                                  </p:iterate>
                                  <p:childTnLst>
                                    <p:set>
                                      <p:cBhvr>
                                        <p:cTn id="54" dur="1" fill="hold">
                                          <p:stCondLst>
                                            <p:cond delay="0"/>
                                          </p:stCondLst>
                                        </p:cTn>
                                        <p:tgtEl>
                                          <p:spTgt spid="5">
                                            <p:txEl>
                                              <p:charRg st="2" end="2"/>
                                            </p:txEl>
                                          </p:spTgt>
                                        </p:tgtEl>
                                        <p:attrNameLst>
                                          <p:attrName>style.visibility</p:attrName>
                                        </p:attrNameLst>
                                      </p:cBhvr>
                                      <p:to>
                                        <p:strVal val="visible"/>
                                      </p:to>
                                    </p:set>
                                    <p:anim calcmode="lin" valueType="num">
                                      <p:cBhvr>
                                        <p:cTn id="55"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57"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5">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3315" name="Title 5"/>
          <p:cNvSpPr>
            <a:spLocks noGrp="1"/>
          </p:cNvSpPr>
          <p:nvPr>
            <p:ph type="title"/>
          </p:nvPr>
        </p:nvSpPr>
        <p:spPr>
          <a:xfrm>
            <a:off x="533400" y="685800"/>
            <a:ext cx="8229600" cy="685800"/>
          </a:xfrm>
        </p:spPr>
        <p:txBody>
          <a:bodyPr/>
          <a:lstStyle/>
          <a:p>
            <a:pPr>
              <a:spcBef>
                <a:spcPct val="50000"/>
              </a:spcBef>
            </a:pPr>
            <a:r>
              <a:rPr lang="id-ID" sz="3200" dirty="0" smtClean="0">
                <a:latin typeface="Prestige Elite Std" pitchFamily="49" charset="0"/>
              </a:rPr>
              <a:t>Pecahan ke Seksagesimal</a:t>
            </a:r>
            <a:endParaRPr lang="id-ID" sz="3200" b="1" dirty="0" smtClean="0">
              <a:latin typeface="Arial" charset="0"/>
              <a:cs typeface="Arial" charset="0"/>
            </a:endParaRPr>
          </a:p>
        </p:txBody>
      </p:sp>
      <p:sp>
        <p:nvSpPr>
          <p:cNvPr id="5" name="Content Placeholder 2"/>
          <p:cNvSpPr>
            <a:spLocks noGrp="1" noRot="1" noChangeAspect="1" noMove="1" noResize="1" noEditPoints="1" noAdjustHandles="1" noChangeArrowheads="1" noChangeShapeType="1" noTextEdit="1"/>
          </p:cNvSpPr>
          <p:nvPr>
            <p:ph idx="1"/>
          </p:nvPr>
        </p:nvSpPr>
        <p:spPr>
          <a:xfrm>
            <a:off x="457200" y="1524000"/>
            <a:ext cx="8229600" cy="4602163"/>
          </a:xfrm>
          <a:blipFill rotWithShape="1">
            <a:blip r:embed="rId4"/>
            <a:stretch>
              <a:fillRect l="-1852" t="-2561" b="-14286"/>
            </a:stretch>
          </a:blipFill>
        </p:spPr>
        <p:txBody>
          <a:bodyPr/>
          <a:lstStyle/>
          <a:p>
            <a:r>
              <a:rPr lang="id-ID">
                <a:noFill/>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4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5">
                                            <p:txEl>
                                              <p:charRg st="2" end="2"/>
                                            </p:txEl>
                                          </p:spTgt>
                                        </p:tgtEl>
                                        <p:attrNameLst>
                                          <p:attrName>style.visibility</p:attrName>
                                        </p:attrNameLst>
                                      </p:cBhvr>
                                      <p:to>
                                        <p:strVal val="visible"/>
                                      </p:to>
                                    </p:set>
                                    <p:anim calcmode="lin" valueType="num">
                                      <p:cBhvr>
                                        <p:cTn id="15"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charRg st="2" end="2"/>
                                            </p:txEl>
                                          </p:spTgt>
                                        </p:tgtEl>
                                      </p:cBhvr>
                                    </p:animEffect>
                                  </p:childTnLst>
                                </p:cTn>
                              </p:par>
                            </p:childTnLst>
                          </p:cTn>
                        </p:par>
                        <p:par>
                          <p:cTn id="20" fill="hold">
                            <p:stCondLst>
                              <p:cond delay="9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5">
                                            <p:txEl>
                                              <p:charRg st="2" end="2"/>
                                            </p:txEl>
                                          </p:spTgt>
                                        </p:tgtEl>
                                        <p:attrNameLst>
                                          <p:attrName>style.visibility</p:attrName>
                                        </p:attrNameLst>
                                      </p:cBhvr>
                                      <p:to>
                                        <p:strVal val="visible"/>
                                      </p:to>
                                    </p:set>
                                    <p:anim calcmode="lin" valueType="num">
                                      <p:cBhvr>
                                        <p:cTn id="23"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xEl>
                                              <p:charRg st="2" end="2"/>
                                            </p:txEl>
                                          </p:spTgt>
                                        </p:tgtEl>
                                      </p:cBhvr>
                                    </p:animEffect>
                                  </p:childTnLst>
                                </p:cTn>
                              </p:par>
                            </p:childTnLst>
                          </p:cTn>
                        </p:par>
                        <p:par>
                          <p:cTn id="28" fill="hold">
                            <p:stCondLst>
                              <p:cond delay="135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5">
                                            <p:txEl>
                                              <p:charRg st="2" end="2"/>
                                            </p:txEl>
                                          </p:spTgt>
                                        </p:tgtEl>
                                        <p:attrNameLst>
                                          <p:attrName>style.visibility</p:attrName>
                                        </p:attrNameLst>
                                      </p:cBhvr>
                                      <p:to>
                                        <p:strVal val="visible"/>
                                      </p:to>
                                    </p:set>
                                    <p:anim calcmode="lin" valueType="num">
                                      <p:cBhvr>
                                        <p:cTn id="31"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xEl>
                                              <p:charRg st="2" end="2"/>
                                            </p:txEl>
                                          </p:spTgt>
                                        </p:tgtEl>
                                      </p:cBhvr>
                                    </p:animEffect>
                                  </p:childTnLst>
                                </p:cTn>
                              </p:par>
                            </p:childTnLst>
                          </p:cTn>
                        </p:par>
                        <p:par>
                          <p:cTn id="36" fill="hold">
                            <p:stCondLst>
                              <p:cond delay="180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5">
                                            <p:txEl>
                                              <p:charRg st="2" end="2"/>
                                            </p:txEl>
                                          </p:spTgt>
                                        </p:tgtEl>
                                        <p:attrNameLst>
                                          <p:attrName>style.visibility</p:attrName>
                                        </p:attrNameLst>
                                      </p:cBhvr>
                                      <p:to>
                                        <p:strVal val="visible"/>
                                      </p:to>
                                    </p:set>
                                    <p:anim calcmode="lin" valueType="num">
                                      <p:cBhvr>
                                        <p:cTn id="39"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
                                            <p:txEl>
                                              <p:charRg st="2" end="2"/>
                                            </p:txEl>
                                          </p:spTgt>
                                        </p:tgtEl>
                                      </p:cBhvr>
                                    </p:animEffect>
                                  </p:childTnLst>
                                </p:cTn>
                              </p:par>
                            </p:childTnLst>
                          </p:cTn>
                        </p:par>
                        <p:par>
                          <p:cTn id="44" fill="hold">
                            <p:stCondLst>
                              <p:cond delay="2250"/>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5">
                                            <p:txEl>
                                              <p:charRg st="2" end="2"/>
                                            </p:txEl>
                                          </p:spTgt>
                                        </p:tgtEl>
                                        <p:attrNameLst>
                                          <p:attrName>style.visibility</p:attrName>
                                        </p:attrNameLst>
                                      </p:cBhvr>
                                      <p:to>
                                        <p:strVal val="visible"/>
                                      </p:to>
                                    </p:set>
                                    <p:anim calcmode="lin" valueType="num">
                                      <p:cBhvr>
                                        <p:cTn id="47"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49"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
                                            <p:txEl>
                                              <p:charRg st="2" end="2"/>
                                            </p:txEl>
                                          </p:spTgt>
                                        </p:tgtEl>
                                      </p:cBhvr>
                                    </p:animEffect>
                                  </p:childTnLst>
                                </p:cTn>
                              </p:par>
                            </p:childTnLst>
                          </p:cTn>
                        </p:par>
                        <p:par>
                          <p:cTn id="52" fill="hold">
                            <p:stCondLst>
                              <p:cond delay="2700"/>
                            </p:stCondLst>
                            <p:childTnLst>
                              <p:par>
                                <p:cTn id="53" presetID="41" presetClass="entr" presetSubtype="0" fill="hold" nodeType="afterEffect">
                                  <p:stCondLst>
                                    <p:cond delay="0"/>
                                  </p:stCondLst>
                                  <p:iterate type="lt">
                                    <p:tmPct val="10000"/>
                                  </p:iterate>
                                  <p:childTnLst>
                                    <p:set>
                                      <p:cBhvr>
                                        <p:cTn id="54" dur="1" fill="hold">
                                          <p:stCondLst>
                                            <p:cond delay="0"/>
                                          </p:stCondLst>
                                        </p:cTn>
                                        <p:tgtEl>
                                          <p:spTgt spid="5">
                                            <p:txEl>
                                              <p:charRg st="2" end="2"/>
                                            </p:txEl>
                                          </p:spTgt>
                                        </p:tgtEl>
                                        <p:attrNameLst>
                                          <p:attrName>style.visibility</p:attrName>
                                        </p:attrNameLst>
                                      </p:cBhvr>
                                      <p:to>
                                        <p:strVal val="visible"/>
                                      </p:to>
                                    </p:set>
                                    <p:anim calcmode="lin" valueType="num">
                                      <p:cBhvr>
                                        <p:cTn id="55" dur="500" fill="hold"/>
                                        <p:tgtEl>
                                          <p:spTgt spid="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5">
                                            <p:txEl>
                                              <p:charRg st="2" end="2"/>
                                            </p:txEl>
                                          </p:spTgt>
                                        </p:tgtEl>
                                        <p:attrNameLst>
                                          <p:attrName>ppt_y</p:attrName>
                                        </p:attrNameLst>
                                      </p:cBhvr>
                                      <p:tavLst>
                                        <p:tav tm="0">
                                          <p:val>
                                            <p:strVal val="#ppt_y"/>
                                          </p:val>
                                        </p:tav>
                                        <p:tav tm="100000">
                                          <p:val>
                                            <p:strVal val="#ppt_y"/>
                                          </p:val>
                                        </p:tav>
                                      </p:tavLst>
                                    </p:anim>
                                    <p:anim calcmode="lin" valueType="num">
                                      <p:cBhvr>
                                        <p:cTn id="57" dur="500" fill="hold"/>
                                        <p:tgtEl>
                                          <p:spTgt spid="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5">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id-ID" sz="3200" dirty="0" smtClean="0">
                <a:latin typeface="Prestige Elite Std" pitchFamily="49" charset="0"/>
              </a:rPr>
              <a:t>Seksagesimal ke Pecahan</a:t>
            </a:r>
            <a:endParaRPr lang="id-ID" sz="3200" dirty="0" smtClean="0">
              <a:latin typeface="Arial" charset="0"/>
              <a:cs typeface="Arial" charset="0"/>
            </a:endParaRPr>
          </a:p>
        </p:txBody>
      </p:sp>
      <p:sp>
        <p:nvSpPr>
          <p:cNvPr id="7"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704" t="-3235"/>
            </a:stretch>
          </a:blipFill>
        </p:spPr>
        <p:txBody>
          <a:bodyPr/>
          <a:lstStyle/>
          <a:p>
            <a:r>
              <a:rPr lang="id-ID" dirty="0">
                <a:noFill/>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par>
                          <p:cTn id="12" fill="hold">
                            <p:stCondLst>
                              <p:cond delay="4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7">
                                            <p:txEl>
                                              <p:charRg st="2" end="2"/>
                                            </p:txEl>
                                          </p:spTgt>
                                        </p:tgtEl>
                                        <p:attrNameLst>
                                          <p:attrName>style.visibility</p:attrName>
                                        </p:attrNameLst>
                                      </p:cBhvr>
                                      <p:to>
                                        <p:strVal val="visible"/>
                                      </p:to>
                                    </p:set>
                                    <p:anim calcmode="lin" valueType="num">
                                      <p:cBhvr>
                                        <p:cTn id="15" dur="500" fill="hold"/>
                                        <p:tgtEl>
                                          <p:spTgt spid="7">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xEl>
                                              <p:char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7">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xEl>
                                              <p:charRg st="2" end="2"/>
                                            </p:txEl>
                                          </p:spTgt>
                                        </p:tgtEl>
                                      </p:cBhvr>
                                    </p:animEffect>
                                  </p:childTnLst>
                                </p:cTn>
                              </p:par>
                            </p:childTnLst>
                          </p:cTn>
                        </p:par>
                        <p:par>
                          <p:cTn id="20" fill="hold">
                            <p:stCondLst>
                              <p:cond delay="9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7">
                                            <p:txEl>
                                              <p:charRg st="2" end="2"/>
                                            </p:txEl>
                                          </p:spTgt>
                                        </p:tgtEl>
                                        <p:attrNameLst>
                                          <p:attrName>style.visibility</p:attrName>
                                        </p:attrNameLst>
                                      </p:cBhvr>
                                      <p:to>
                                        <p:strVal val="visible"/>
                                      </p:to>
                                    </p:set>
                                    <p:anim calcmode="lin" valueType="num">
                                      <p:cBhvr>
                                        <p:cTn id="23" dur="500" fill="hold"/>
                                        <p:tgtEl>
                                          <p:spTgt spid="7">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char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7">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charRg st="2" end="2"/>
                                            </p:txEl>
                                          </p:spTgt>
                                        </p:tgtEl>
                                      </p:cBhvr>
                                    </p:animEffect>
                                  </p:childTnLst>
                                </p:cTn>
                              </p:par>
                            </p:childTnLst>
                          </p:cTn>
                        </p:par>
                        <p:par>
                          <p:cTn id="28" fill="hold">
                            <p:stCondLst>
                              <p:cond delay="135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7">
                                            <p:txEl>
                                              <p:charRg st="2" end="2"/>
                                            </p:txEl>
                                          </p:spTgt>
                                        </p:tgtEl>
                                        <p:attrNameLst>
                                          <p:attrName>style.visibility</p:attrName>
                                        </p:attrNameLst>
                                      </p:cBhvr>
                                      <p:to>
                                        <p:strVal val="visible"/>
                                      </p:to>
                                    </p:set>
                                    <p:anim calcmode="lin" valueType="num">
                                      <p:cBhvr>
                                        <p:cTn id="31" dur="500" fill="hold"/>
                                        <p:tgtEl>
                                          <p:spTgt spid="7">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xEl>
                                              <p:char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7">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xEl>
                                              <p:charRg st="2" end="2"/>
                                            </p:txEl>
                                          </p:spTgt>
                                        </p:tgtEl>
                                      </p:cBhvr>
                                    </p:animEffect>
                                  </p:childTnLst>
                                </p:cTn>
                              </p:par>
                            </p:childTnLst>
                          </p:cTn>
                        </p:par>
                        <p:par>
                          <p:cTn id="36" fill="hold">
                            <p:stCondLst>
                              <p:cond delay="180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7">
                                            <p:txEl>
                                              <p:charRg st="2" end="2"/>
                                            </p:txEl>
                                          </p:spTgt>
                                        </p:tgtEl>
                                        <p:attrNameLst>
                                          <p:attrName>style.visibility</p:attrName>
                                        </p:attrNameLst>
                                      </p:cBhvr>
                                      <p:to>
                                        <p:strVal val="visible"/>
                                      </p:to>
                                    </p:set>
                                    <p:anim calcmode="lin" valueType="num">
                                      <p:cBhvr>
                                        <p:cTn id="39" dur="500" fill="hold"/>
                                        <p:tgtEl>
                                          <p:spTgt spid="7">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
                                            <p:txEl>
                                              <p:char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7">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
                                            <p:txEl>
                                              <p:charRg st="2" end="2"/>
                                            </p:txEl>
                                          </p:spTgt>
                                        </p:tgtEl>
                                      </p:cBhvr>
                                    </p:animEffect>
                                  </p:childTnLst>
                                </p:cTn>
                              </p:par>
                            </p:childTnLst>
                          </p:cTn>
                        </p:par>
                        <p:par>
                          <p:cTn id="44" fill="hold">
                            <p:stCondLst>
                              <p:cond delay="2250"/>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7">
                                            <p:txEl>
                                              <p:charRg st="2" end="2"/>
                                            </p:txEl>
                                          </p:spTgt>
                                        </p:tgtEl>
                                        <p:attrNameLst>
                                          <p:attrName>style.visibility</p:attrName>
                                        </p:attrNameLst>
                                      </p:cBhvr>
                                      <p:to>
                                        <p:strVal val="visible"/>
                                      </p:to>
                                    </p:set>
                                    <p:anim calcmode="lin" valueType="num">
                                      <p:cBhvr>
                                        <p:cTn id="47" dur="500" fill="hold"/>
                                        <p:tgtEl>
                                          <p:spTgt spid="7">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
                                            <p:txEl>
                                              <p:charRg st="2" end="2"/>
                                            </p:txEl>
                                          </p:spTgt>
                                        </p:tgtEl>
                                        <p:attrNameLst>
                                          <p:attrName>ppt_y</p:attrName>
                                        </p:attrNameLst>
                                      </p:cBhvr>
                                      <p:tavLst>
                                        <p:tav tm="0">
                                          <p:val>
                                            <p:strVal val="#ppt_y"/>
                                          </p:val>
                                        </p:tav>
                                        <p:tav tm="100000">
                                          <p:val>
                                            <p:strVal val="#ppt_y"/>
                                          </p:val>
                                        </p:tav>
                                      </p:tavLst>
                                    </p:anim>
                                    <p:anim calcmode="lin" valueType="num">
                                      <p:cBhvr>
                                        <p:cTn id="49" dur="500" fill="hold"/>
                                        <p:tgtEl>
                                          <p:spTgt spid="7">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
                                            <p:txEl>
                                              <p:charRg st="2" end="2"/>
                                            </p:txEl>
                                          </p:spTgt>
                                        </p:tgtEl>
                                      </p:cBhvr>
                                    </p:animEffect>
                                  </p:childTnLst>
                                </p:cTn>
                              </p:par>
                            </p:childTnLst>
                          </p:cTn>
                        </p:par>
                        <p:par>
                          <p:cTn id="52" fill="hold">
                            <p:stCondLst>
                              <p:cond delay="2700"/>
                            </p:stCondLst>
                            <p:childTnLst>
                              <p:par>
                                <p:cTn id="53" presetID="41" presetClass="entr" presetSubtype="0" fill="hold" nodeType="afterEffect">
                                  <p:stCondLst>
                                    <p:cond delay="0"/>
                                  </p:stCondLst>
                                  <p:iterate type="lt">
                                    <p:tmPct val="10000"/>
                                  </p:iterate>
                                  <p:childTnLst>
                                    <p:set>
                                      <p:cBhvr>
                                        <p:cTn id="54" dur="1" fill="hold">
                                          <p:stCondLst>
                                            <p:cond delay="0"/>
                                          </p:stCondLst>
                                        </p:cTn>
                                        <p:tgtEl>
                                          <p:spTgt spid="7">
                                            <p:txEl>
                                              <p:charRg st="2" end="2"/>
                                            </p:txEl>
                                          </p:spTgt>
                                        </p:tgtEl>
                                        <p:attrNameLst>
                                          <p:attrName>style.visibility</p:attrName>
                                        </p:attrNameLst>
                                      </p:cBhvr>
                                      <p:to>
                                        <p:strVal val="visible"/>
                                      </p:to>
                                    </p:set>
                                    <p:anim calcmode="lin" valueType="num">
                                      <p:cBhvr>
                                        <p:cTn id="55" dur="500" fill="hold"/>
                                        <p:tgtEl>
                                          <p:spTgt spid="7">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7">
                                            <p:txEl>
                                              <p:charRg st="2" end="2"/>
                                            </p:txEl>
                                          </p:spTgt>
                                        </p:tgtEl>
                                        <p:attrNameLst>
                                          <p:attrName>ppt_y</p:attrName>
                                        </p:attrNameLst>
                                      </p:cBhvr>
                                      <p:tavLst>
                                        <p:tav tm="0">
                                          <p:val>
                                            <p:strVal val="#ppt_y"/>
                                          </p:val>
                                        </p:tav>
                                        <p:tav tm="100000">
                                          <p:val>
                                            <p:strVal val="#ppt_y"/>
                                          </p:val>
                                        </p:tav>
                                      </p:tavLst>
                                    </p:anim>
                                    <p:anim calcmode="lin" valueType="num">
                                      <p:cBhvr>
                                        <p:cTn id="57" dur="500" fill="hold"/>
                                        <p:tgtEl>
                                          <p:spTgt spid="7">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7">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7">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endParaRPr lang="id-ID"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normAutofit/>
          </a:bodyPr>
          <a:lstStyle/>
          <a:p>
            <a:pPr algn="ctr">
              <a:buNone/>
            </a:pPr>
            <a:endParaRPr lang="id-ID" sz="4000" dirty="0" smtClean="0">
              <a:latin typeface="Prestige Elite Std" pitchFamily="49" charset="0"/>
            </a:endParaRPr>
          </a:p>
          <a:p>
            <a:pPr algn="ctr">
              <a:buNone/>
            </a:pPr>
            <a:endParaRPr lang="id-ID" sz="4000" dirty="0" smtClean="0">
              <a:latin typeface="Prestige Elite Std" pitchFamily="49" charset="0"/>
            </a:endParaRPr>
          </a:p>
          <a:p>
            <a:pPr algn="ctr">
              <a:buNone/>
            </a:pPr>
            <a:r>
              <a:rPr lang="en-US" sz="4000" dirty="0" smtClean="0">
                <a:latin typeface="Prestige Elite Std" pitchFamily="49" charset="0"/>
              </a:rPr>
              <a:t>TERIMA </a:t>
            </a:r>
            <a:r>
              <a:rPr lang="en-US" sz="4000" dirty="0" smtClean="0">
                <a:latin typeface="Prestige Elite Std" pitchFamily="49" charset="0"/>
              </a:rPr>
              <a:t>KASIH</a:t>
            </a:r>
          </a:p>
          <a:p>
            <a:pPr algn="ctr">
              <a:buNone/>
            </a:pPr>
            <a:endParaRPr lang="id-ID" sz="40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099"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857224" y="1428736"/>
            <a:ext cx="8001055" cy="4857784"/>
          </a:xfrm>
          <a:prstGeom prst="rect">
            <a:avLst/>
          </a:prstGeom>
        </p:spPr>
      </p:pic>
      <p:sp>
        <p:nvSpPr>
          <p:cNvPr id="6" name="Title 1"/>
          <p:cNvSpPr txBox="1">
            <a:spLocks/>
          </p:cNvSpPr>
          <p:nvPr/>
        </p:nvSpPr>
        <p:spPr>
          <a:xfrm rot="21422905">
            <a:off x="1939251" y="1832682"/>
            <a:ext cx="5530169" cy="317007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800" b="0" i="0" u="none" strike="noStrike" kern="1200" cap="none" spc="0" normalizeH="0" baseline="0" noProof="0" smtClean="0">
                <a:ln>
                  <a:noFill/>
                </a:ln>
                <a:solidFill>
                  <a:schemeClr val="accent6">
                    <a:lumMod val="50000"/>
                  </a:schemeClr>
                </a:solidFill>
                <a:effectLst/>
                <a:uLnTx/>
                <a:uFillTx/>
                <a:latin typeface="Old English Text MT" pitchFamily="66" charset="0"/>
                <a:ea typeface="+mj-ea"/>
                <a:cs typeface="+mj-cs"/>
              </a:rPr>
              <a:t>Penemuan dan Sistem Bilangan Babilonia</a:t>
            </a:r>
            <a:endParaRPr kumimoji="0" lang="id-ID" sz="4800" b="0" i="0" u="none" strike="noStrike" kern="1200" cap="none" spc="0" normalizeH="0" baseline="0" noProof="0" dirty="0">
              <a:ln>
                <a:noFill/>
              </a:ln>
              <a:solidFill>
                <a:schemeClr val="accent6">
                  <a:lumMod val="50000"/>
                </a:schemeClr>
              </a:solidFill>
              <a:effectLst/>
              <a:uLnTx/>
              <a:uFillTx/>
              <a:latin typeface="Old English Text MT" pitchFamily="66" charset="0"/>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3076" name="Content Placeholder 5"/>
          <p:cNvSpPr>
            <a:spLocks noGrp="1"/>
          </p:cNvSpPr>
          <p:nvPr>
            <p:ph idx="1"/>
          </p:nvPr>
        </p:nvSpPr>
        <p:spPr>
          <a:xfrm>
            <a:off x="457200" y="1524000"/>
            <a:ext cx="8229600" cy="4602163"/>
          </a:xfrm>
        </p:spPr>
        <p:txBody>
          <a:bodyPr/>
          <a:lstStyle/>
          <a:p>
            <a:pPr>
              <a:buNone/>
            </a:pPr>
            <a:r>
              <a:rPr lang="id-ID" sz="2400" dirty="0" smtClean="0"/>
              <a:t>	</a:t>
            </a:r>
            <a:r>
              <a:rPr lang="id-ID" sz="2800" dirty="0" smtClean="0"/>
              <a:t>Mahasiswa </a:t>
            </a:r>
            <a:r>
              <a:rPr lang="id-ID" sz="2800" dirty="0" smtClean="0"/>
              <a:t>mampu mengaplikasikan sistem bilangan </a:t>
            </a:r>
            <a:r>
              <a:rPr lang="id-ID" sz="2800" dirty="0" smtClean="0"/>
              <a:t>babilonia, romawi </a:t>
            </a:r>
            <a:r>
              <a:rPr lang="id-ID" sz="2800" dirty="0" smtClean="0"/>
              <a:t>dan hindu arab</a:t>
            </a:r>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099" name="Title 5"/>
          <p:cNvSpPr>
            <a:spLocks noGrp="1"/>
          </p:cNvSpPr>
          <p:nvPr>
            <p:ph type="title"/>
          </p:nvPr>
        </p:nvSpPr>
        <p:spPr>
          <a:xfrm>
            <a:off x="533400" y="685800"/>
            <a:ext cx="8229600" cy="685800"/>
          </a:xfrm>
        </p:spPr>
        <p:txBody>
          <a:bodyPr/>
          <a:lstStyle/>
          <a:p>
            <a:pPr>
              <a:spcBef>
                <a:spcPct val="50000"/>
              </a:spcBef>
            </a:pPr>
            <a:r>
              <a:rPr lang="id-ID" sz="3200" b="1" dirty="0" smtClean="0">
                <a:latin typeface="Prestige Elite Std" pitchFamily="49" charset="0"/>
              </a:rPr>
              <a:t>Topik</a:t>
            </a:r>
            <a:endParaRPr lang="id-ID" sz="3200" dirty="0" smtClean="0">
              <a:latin typeface="Arial" charset="0"/>
              <a:cs typeface="Arial" charset="0"/>
            </a:endParaRPr>
          </a:p>
        </p:txBody>
      </p:sp>
      <p:sp>
        <p:nvSpPr>
          <p:cNvPr id="5" name="Content Placeholder 2"/>
          <p:cNvSpPr>
            <a:spLocks noGrp="1"/>
          </p:cNvSpPr>
          <p:nvPr>
            <p:ph idx="1"/>
          </p:nvPr>
        </p:nvSpPr>
        <p:spPr>
          <a:xfrm>
            <a:off x="457200" y="1524000"/>
            <a:ext cx="8229600" cy="4602163"/>
          </a:xfrm>
        </p:spPr>
        <p:txBody>
          <a:bodyPr>
            <a:noAutofit/>
          </a:bodyPr>
          <a:lstStyle/>
          <a:p>
            <a:r>
              <a:rPr lang="id-ID" sz="2200" b="1" dirty="0" smtClean="0">
                <a:latin typeface="Prestige Elite Std" pitchFamily="49" charset="0"/>
              </a:rPr>
              <a:t>Penemuan bangsa Babilonia</a:t>
            </a:r>
          </a:p>
          <a:p>
            <a:r>
              <a:rPr lang="id-ID" sz="2200" b="1" dirty="0" smtClean="0">
                <a:latin typeface="Prestige Elite Std" pitchFamily="49" charset="0"/>
              </a:rPr>
              <a:t>Pengertian Bilangan Seksagesimal</a:t>
            </a:r>
          </a:p>
          <a:p>
            <a:r>
              <a:rPr lang="id-ID" sz="2200" b="1" dirty="0" smtClean="0">
                <a:latin typeface="Prestige Elite Std" pitchFamily="49" charset="0"/>
              </a:rPr>
              <a:t>Penggunaan Tulisan Paku</a:t>
            </a:r>
          </a:p>
          <a:p>
            <a:r>
              <a:rPr lang="id-ID" sz="2200" b="1" dirty="0" smtClean="0">
                <a:latin typeface="Prestige Elite Std" pitchFamily="49" charset="0"/>
              </a:rPr>
              <a:t>Cara Merubah Bilangan Seksagesimal</a:t>
            </a:r>
          </a:p>
          <a:p>
            <a:pPr marL="719138" indent="-358775"/>
            <a:r>
              <a:rPr lang="id-ID" sz="2200" b="1" dirty="0" smtClean="0">
                <a:latin typeface="Prestige Elite Std" pitchFamily="49" charset="0"/>
              </a:rPr>
              <a:t>Paku ke Seksagesimal</a:t>
            </a:r>
          </a:p>
          <a:p>
            <a:pPr marL="719138" indent="-358775"/>
            <a:r>
              <a:rPr lang="id-ID" sz="2200" b="1" dirty="0" smtClean="0">
                <a:latin typeface="Prestige Elite Std" pitchFamily="49" charset="0"/>
              </a:rPr>
              <a:t>Seksagesimal ke Angka Modern</a:t>
            </a:r>
          </a:p>
          <a:p>
            <a:pPr marL="719138" indent="-358775"/>
            <a:r>
              <a:rPr lang="id-ID" sz="2200" b="1" dirty="0" smtClean="0">
                <a:latin typeface="Prestige Elite Std" pitchFamily="49" charset="0"/>
              </a:rPr>
              <a:t>Angka Modern ke Seksagesimal</a:t>
            </a:r>
          </a:p>
          <a:p>
            <a:pPr marL="719138" indent="-358775"/>
            <a:r>
              <a:rPr lang="id-ID" sz="2200" b="1" dirty="0" smtClean="0">
                <a:latin typeface="Prestige Elite Std" pitchFamily="49" charset="0"/>
              </a:rPr>
              <a:t>Pecahan ke Seksagesimal</a:t>
            </a:r>
          </a:p>
          <a:p>
            <a:pPr marL="719138" indent="-358775"/>
            <a:r>
              <a:rPr lang="id-ID" sz="2200" b="1" dirty="0" smtClean="0">
                <a:latin typeface="Prestige Elite Std" pitchFamily="49" charset="0"/>
              </a:rPr>
              <a:t>Seksagesimal ke Pecahan</a:t>
            </a:r>
            <a:endParaRPr lang="id-ID" sz="2200" b="1" dirty="0">
              <a:latin typeface="Prestige Elite Std" pitchFamily="49"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par>
                          <p:cTn id="11" fill="hold">
                            <p:stCondLst>
                              <p:cond delay="32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5">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5">
                                            <p:txEl>
                                              <p:pRg st="1" end="1"/>
                                            </p:txEl>
                                          </p:spTgt>
                                        </p:tgtEl>
                                        <p:attrNameLst>
                                          <p:attrName>ppt_w</p:attrName>
                                        </p:attrNameLst>
                                      </p:cBhvr>
                                    </p:anim>
                                    <p:anim by="(#ppt_w*0.50)" calcmode="lin" valueType="num">
                                      <p:cBhvr>
                                        <p:cTn id="15" dur="500" decel="50000" autoRev="1" fill="hold">
                                          <p:stCondLst>
                                            <p:cond delay="0"/>
                                          </p:stCondLst>
                                        </p:cTn>
                                        <p:tgtEl>
                                          <p:spTgt spid="5">
                                            <p:txEl>
                                              <p:pRg st="1" end="1"/>
                                            </p:txEl>
                                          </p:spTgt>
                                        </p:tgtEl>
                                        <p:attrNameLst>
                                          <p:attrName>ppt_x</p:attrName>
                                        </p:attrNameLst>
                                      </p:cBhvr>
                                    </p:anim>
                                    <p:anim from="(-#ppt_h/2)" to="(#ppt_y)" calcmode="lin" valueType="num">
                                      <p:cBhvr>
                                        <p:cTn id="16" dur="1000" fill="hold">
                                          <p:stCondLst>
                                            <p:cond delay="0"/>
                                          </p:stCondLst>
                                        </p:cTn>
                                        <p:tgtEl>
                                          <p:spTgt spid="5">
                                            <p:txEl>
                                              <p:pRg st="1" end="1"/>
                                            </p:txEl>
                                          </p:spTgt>
                                        </p:tgtEl>
                                        <p:attrNameLst>
                                          <p:attrName>ppt_y</p:attrName>
                                        </p:attrNameLst>
                                      </p:cBhvr>
                                    </p:anim>
                                    <p:animRot by="21600000">
                                      <p:cBhvr>
                                        <p:cTn id="17" dur="1000" fill="hold">
                                          <p:stCondLst>
                                            <p:cond delay="0"/>
                                          </p:stCondLst>
                                        </p:cTn>
                                        <p:tgtEl>
                                          <p:spTgt spid="5">
                                            <p:txEl>
                                              <p:pRg st="1" end="1"/>
                                            </p:txEl>
                                          </p:spTgt>
                                        </p:tgtEl>
                                        <p:attrNameLst>
                                          <p:attrName>r</p:attrName>
                                        </p:attrNameLst>
                                      </p:cBhvr>
                                    </p:animRot>
                                  </p:childTnLst>
                                </p:cTn>
                              </p:par>
                            </p:childTnLst>
                          </p:cTn>
                        </p:par>
                        <p:par>
                          <p:cTn id="18" fill="hold">
                            <p:stCondLst>
                              <p:cond delay="71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5">
                                            <p:txEl>
                                              <p:pRg st="2" end="2"/>
                                            </p:txEl>
                                          </p:spTgt>
                                        </p:tgtEl>
                                        <p:attrNameLst>
                                          <p:attrName>style.visibility</p:attrName>
                                        </p:attrNameLst>
                                      </p:cBhvr>
                                      <p:to>
                                        <p:strVal val="visible"/>
                                      </p:to>
                                    </p:set>
                                    <p:anim by="(-#ppt_w*2)" calcmode="lin" valueType="num">
                                      <p:cBhvr rctx="PPT">
                                        <p:cTn id="21" dur="500" autoRev="1" fill="hold">
                                          <p:stCondLst>
                                            <p:cond delay="0"/>
                                          </p:stCondLst>
                                        </p:cTn>
                                        <p:tgtEl>
                                          <p:spTgt spid="5">
                                            <p:txEl>
                                              <p:pRg st="2" end="2"/>
                                            </p:txEl>
                                          </p:spTgt>
                                        </p:tgtEl>
                                        <p:attrNameLst>
                                          <p:attrName>ppt_w</p:attrName>
                                        </p:attrNameLst>
                                      </p:cBhvr>
                                    </p:anim>
                                    <p:anim by="(#ppt_w*0.50)" calcmode="lin" valueType="num">
                                      <p:cBhvr>
                                        <p:cTn id="22" dur="500" decel="50000" autoRev="1" fill="hold">
                                          <p:stCondLst>
                                            <p:cond delay="0"/>
                                          </p:stCondLst>
                                        </p:cTn>
                                        <p:tgtEl>
                                          <p:spTgt spid="5">
                                            <p:txEl>
                                              <p:pRg st="2" end="2"/>
                                            </p:txEl>
                                          </p:spTgt>
                                        </p:tgtEl>
                                        <p:attrNameLst>
                                          <p:attrName>ppt_x</p:attrName>
                                        </p:attrNameLst>
                                      </p:cBhvr>
                                    </p:anim>
                                    <p:anim from="(-#ppt_h/2)" to="(#ppt_y)" calcmode="lin" valueType="num">
                                      <p:cBhvr>
                                        <p:cTn id="23" dur="1000" fill="hold">
                                          <p:stCondLst>
                                            <p:cond delay="0"/>
                                          </p:stCondLst>
                                        </p:cTn>
                                        <p:tgtEl>
                                          <p:spTgt spid="5">
                                            <p:txEl>
                                              <p:pRg st="2" end="2"/>
                                            </p:txEl>
                                          </p:spTgt>
                                        </p:tgtEl>
                                        <p:attrNameLst>
                                          <p:attrName>ppt_y</p:attrName>
                                        </p:attrNameLst>
                                      </p:cBhvr>
                                    </p:anim>
                                    <p:animRot by="21600000">
                                      <p:cBhvr>
                                        <p:cTn id="24" dur="1000" fill="hold">
                                          <p:stCondLst>
                                            <p:cond delay="0"/>
                                          </p:stCondLst>
                                        </p:cTn>
                                        <p:tgtEl>
                                          <p:spTgt spid="5">
                                            <p:txEl>
                                              <p:pRg st="2" end="2"/>
                                            </p:txEl>
                                          </p:spTgt>
                                        </p:tgtEl>
                                        <p:attrNameLst>
                                          <p:attrName>r</p:attrName>
                                        </p:attrNameLst>
                                      </p:cBhvr>
                                    </p:animRot>
                                  </p:childTnLst>
                                </p:cTn>
                              </p:par>
                            </p:childTnLst>
                          </p:cTn>
                        </p:par>
                        <p:par>
                          <p:cTn id="25" fill="hold">
                            <p:stCondLst>
                              <p:cond delay="1010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5">
                                            <p:txEl>
                                              <p:pRg st="3" end="3"/>
                                            </p:txEl>
                                          </p:spTgt>
                                        </p:tgtEl>
                                        <p:attrNameLst>
                                          <p:attrName>style.visibility</p:attrName>
                                        </p:attrNameLst>
                                      </p:cBhvr>
                                      <p:to>
                                        <p:strVal val="visible"/>
                                      </p:to>
                                    </p:set>
                                    <p:anim by="(-#ppt_w*2)" calcmode="lin" valueType="num">
                                      <p:cBhvr rctx="PPT">
                                        <p:cTn id="28" dur="500" autoRev="1" fill="hold">
                                          <p:stCondLst>
                                            <p:cond delay="0"/>
                                          </p:stCondLst>
                                        </p:cTn>
                                        <p:tgtEl>
                                          <p:spTgt spid="5">
                                            <p:txEl>
                                              <p:pRg st="3" end="3"/>
                                            </p:txEl>
                                          </p:spTgt>
                                        </p:tgtEl>
                                        <p:attrNameLst>
                                          <p:attrName>ppt_w</p:attrName>
                                        </p:attrNameLst>
                                      </p:cBhvr>
                                    </p:anim>
                                    <p:anim by="(#ppt_w*0.50)" calcmode="lin" valueType="num">
                                      <p:cBhvr>
                                        <p:cTn id="29" dur="500" decel="50000" autoRev="1" fill="hold">
                                          <p:stCondLst>
                                            <p:cond delay="0"/>
                                          </p:stCondLst>
                                        </p:cTn>
                                        <p:tgtEl>
                                          <p:spTgt spid="5">
                                            <p:txEl>
                                              <p:pRg st="3" end="3"/>
                                            </p:txEl>
                                          </p:spTgt>
                                        </p:tgtEl>
                                        <p:attrNameLst>
                                          <p:attrName>ppt_x</p:attrName>
                                        </p:attrNameLst>
                                      </p:cBhvr>
                                    </p:anim>
                                    <p:anim from="(-#ppt_h/2)" to="(#ppt_y)" calcmode="lin" valueType="num">
                                      <p:cBhvr>
                                        <p:cTn id="30" dur="1000" fill="hold">
                                          <p:stCondLst>
                                            <p:cond delay="0"/>
                                          </p:stCondLst>
                                        </p:cTn>
                                        <p:tgtEl>
                                          <p:spTgt spid="5">
                                            <p:txEl>
                                              <p:pRg st="3" end="3"/>
                                            </p:txEl>
                                          </p:spTgt>
                                        </p:tgtEl>
                                        <p:attrNameLst>
                                          <p:attrName>ppt_y</p:attrName>
                                        </p:attrNameLst>
                                      </p:cBhvr>
                                    </p:anim>
                                    <p:animRot by="21600000">
                                      <p:cBhvr>
                                        <p:cTn id="31" dur="1000" fill="hold">
                                          <p:stCondLst>
                                            <p:cond delay="0"/>
                                          </p:stCondLst>
                                        </p:cTn>
                                        <p:tgtEl>
                                          <p:spTgt spid="5">
                                            <p:txEl>
                                              <p:pRg st="3" end="3"/>
                                            </p:txEl>
                                          </p:spTgt>
                                        </p:tgtEl>
                                        <p:attrNameLst>
                                          <p:attrName>r</p:attrName>
                                        </p:attrNameLst>
                                      </p:cBhvr>
                                    </p:animRot>
                                  </p:childTnLst>
                                </p:cTn>
                              </p:par>
                            </p:childTnLst>
                          </p:cTn>
                        </p:par>
                        <p:par>
                          <p:cTn id="32" fill="hold">
                            <p:stCondLst>
                              <p:cond delay="14100"/>
                            </p:stCondLst>
                            <p:childTnLst>
                              <p:par>
                                <p:cTn id="33" presetID="56" presetClass="entr" presetSubtype="0" fill="hold" nodeType="afterEffect">
                                  <p:stCondLst>
                                    <p:cond delay="0"/>
                                  </p:stCondLst>
                                  <p:iterate type="lt">
                                    <p:tmPct val="10000"/>
                                  </p:iterate>
                                  <p:childTnLst>
                                    <p:set>
                                      <p:cBhvr>
                                        <p:cTn id="34" dur="1" fill="hold">
                                          <p:stCondLst>
                                            <p:cond delay="0"/>
                                          </p:stCondLst>
                                        </p:cTn>
                                        <p:tgtEl>
                                          <p:spTgt spid="5">
                                            <p:txEl>
                                              <p:pRg st="4" end="4"/>
                                            </p:txEl>
                                          </p:spTgt>
                                        </p:tgtEl>
                                        <p:attrNameLst>
                                          <p:attrName>style.visibility</p:attrName>
                                        </p:attrNameLst>
                                      </p:cBhvr>
                                      <p:to>
                                        <p:strVal val="visible"/>
                                      </p:to>
                                    </p:set>
                                    <p:anim by="(-#ppt_w*2)" calcmode="lin" valueType="num">
                                      <p:cBhvr rctx="PPT">
                                        <p:cTn id="35" dur="500" autoRev="1" fill="hold">
                                          <p:stCondLst>
                                            <p:cond delay="0"/>
                                          </p:stCondLst>
                                        </p:cTn>
                                        <p:tgtEl>
                                          <p:spTgt spid="5">
                                            <p:txEl>
                                              <p:pRg st="4" end="4"/>
                                            </p:txEl>
                                          </p:spTgt>
                                        </p:tgtEl>
                                        <p:attrNameLst>
                                          <p:attrName>ppt_w</p:attrName>
                                        </p:attrNameLst>
                                      </p:cBhvr>
                                    </p:anim>
                                    <p:anim by="(#ppt_w*0.50)" calcmode="lin" valueType="num">
                                      <p:cBhvr>
                                        <p:cTn id="36" dur="500" decel="50000" autoRev="1" fill="hold">
                                          <p:stCondLst>
                                            <p:cond delay="0"/>
                                          </p:stCondLst>
                                        </p:cTn>
                                        <p:tgtEl>
                                          <p:spTgt spid="5">
                                            <p:txEl>
                                              <p:pRg st="4" end="4"/>
                                            </p:txEl>
                                          </p:spTgt>
                                        </p:tgtEl>
                                        <p:attrNameLst>
                                          <p:attrName>ppt_x</p:attrName>
                                        </p:attrNameLst>
                                      </p:cBhvr>
                                    </p:anim>
                                    <p:anim from="(-#ppt_h/2)" to="(#ppt_y)" calcmode="lin" valueType="num">
                                      <p:cBhvr>
                                        <p:cTn id="37" dur="1000" fill="hold">
                                          <p:stCondLst>
                                            <p:cond delay="0"/>
                                          </p:stCondLst>
                                        </p:cTn>
                                        <p:tgtEl>
                                          <p:spTgt spid="5">
                                            <p:txEl>
                                              <p:pRg st="4" end="4"/>
                                            </p:txEl>
                                          </p:spTgt>
                                        </p:tgtEl>
                                        <p:attrNameLst>
                                          <p:attrName>ppt_y</p:attrName>
                                        </p:attrNameLst>
                                      </p:cBhvr>
                                    </p:anim>
                                    <p:animRot by="21600000">
                                      <p:cBhvr>
                                        <p:cTn id="38" dur="1000" fill="hold">
                                          <p:stCondLst>
                                            <p:cond delay="0"/>
                                          </p:stCondLst>
                                        </p:cTn>
                                        <p:tgtEl>
                                          <p:spTgt spid="5">
                                            <p:txEl>
                                              <p:pRg st="4" end="4"/>
                                            </p:txEl>
                                          </p:spTgt>
                                        </p:tgtEl>
                                        <p:attrNameLst>
                                          <p:attrName>r</p:attrName>
                                        </p:attrNameLst>
                                      </p:cBhvr>
                                    </p:animRot>
                                  </p:childTnLst>
                                </p:cTn>
                              </p:par>
                            </p:childTnLst>
                          </p:cTn>
                        </p:par>
                        <p:par>
                          <p:cTn id="39" fill="hold">
                            <p:stCondLst>
                              <p:cond delay="1680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5">
                                            <p:txEl>
                                              <p:pRg st="5" end="5"/>
                                            </p:txEl>
                                          </p:spTgt>
                                        </p:tgtEl>
                                        <p:attrNameLst>
                                          <p:attrName>style.visibility</p:attrName>
                                        </p:attrNameLst>
                                      </p:cBhvr>
                                      <p:to>
                                        <p:strVal val="visible"/>
                                      </p:to>
                                    </p:set>
                                    <p:anim by="(-#ppt_w*2)" calcmode="lin" valueType="num">
                                      <p:cBhvr rctx="PPT">
                                        <p:cTn id="42" dur="500" autoRev="1" fill="hold">
                                          <p:stCondLst>
                                            <p:cond delay="0"/>
                                          </p:stCondLst>
                                        </p:cTn>
                                        <p:tgtEl>
                                          <p:spTgt spid="5">
                                            <p:txEl>
                                              <p:pRg st="5" end="5"/>
                                            </p:txEl>
                                          </p:spTgt>
                                        </p:tgtEl>
                                        <p:attrNameLst>
                                          <p:attrName>ppt_w</p:attrName>
                                        </p:attrNameLst>
                                      </p:cBhvr>
                                    </p:anim>
                                    <p:anim by="(#ppt_w*0.50)" calcmode="lin" valueType="num">
                                      <p:cBhvr>
                                        <p:cTn id="43" dur="500" decel="50000" autoRev="1" fill="hold">
                                          <p:stCondLst>
                                            <p:cond delay="0"/>
                                          </p:stCondLst>
                                        </p:cTn>
                                        <p:tgtEl>
                                          <p:spTgt spid="5">
                                            <p:txEl>
                                              <p:pRg st="5" end="5"/>
                                            </p:txEl>
                                          </p:spTgt>
                                        </p:tgtEl>
                                        <p:attrNameLst>
                                          <p:attrName>ppt_x</p:attrName>
                                        </p:attrNameLst>
                                      </p:cBhvr>
                                    </p:anim>
                                    <p:anim from="(-#ppt_h/2)" to="(#ppt_y)" calcmode="lin" valueType="num">
                                      <p:cBhvr>
                                        <p:cTn id="44" dur="1000" fill="hold">
                                          <p:stCondLst>
                                            <p:cond delay="0"/>
                                          </p:stCondLst>
                                        </p:cTn>
                                        <p:tgtEl>
                                          <p:spTgt spid="5">
                                            <p:txEl>
                                              <p:pRg st="5" end="5"/>
                                            </p:txEl>
                                          </p:spTgt>
                                        </p:tgtEl>
                                        <p:attrNameLst>
                                          <p:attrName>ppt_y</p:attrName>
                                        </p:attrNameLst>
                                      </p:cBhvr>
                                    </p:anim>
                                    <p:animRot by="21600000">
                                      <p:cBhvr>
                                        <p:cTn id="45" dur="1000" fill="hold">
                                          <p:stCondLst>
                                            <p:cond delay="0"/>
                                          </p:stCondLst>
                                        </p:cTn>
                                        <p:tgtEl>
                                          <p:spTgt spid="5">
                                            <p:txEl>
                                              <p:pRg st="5" end="5"/>
                                            </p:txEl>
                                          </p:spTgt>
                                        </p:tgtEl>
                                        <p:attrNameLst>
                                          <p:attrName>r</p:attrName>
                                        </p:attrNameLst>
                                      </p:cBhvr>
                                    </p:animRot>
                                  </p:childTnLst>
                                </p:cTn>
                              </p:par>
                            </p:childTnLst>
                          </p:cTn>
                        </p:par>
                        <p:par>
                          <p:cTn id="46" fill="hold">
                            <p:stCondLst>
                              <p:cond delay="202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5">
                                            <p:txEl>
                                              <p:pRg st="6" end="6"/>
                                            </p:txEl>
                                          </p:spTgt>
                                        </p:tgtEl>
                                        <p:attrNameLst>
                                          <p:attrName>style.visibility</p:attrName>
                                        </p:attrNameLst>
                                      </p:cBhvr>
                                      <p:to>
                                        <p:strVal val="visible"/>
                                      </p:to>
                                    </p:set>
                                    <p:anim by="(-#ppt_w*2)" calcmode="lin" valueType="num">
                                      <p:cBhvr rctx="PPT">
                                        <p:cTn id="49" dur="500" autoRev="1" fill="hold">
                                          <p:stCondLst>
                                            <p:cond delay="0"/>
                                          </p:stCondLst>
                                        </p:cTn>
                                        <p:tgtEl>
                                          <p:spTgt spid="5">
                                            <p:txEl>
                                              <p:pRg st="6" end="6"/>
                                            </p:txEl>
                                          </p:spTgt>
                                        </p:tgtEl>
                                        <p:attrNameLst>
                                          <p:attrName>ppt_w</p:attrName>
                                        </p:attrNameLst>
                                      </p:cBhvr>
                                    </p:anim>
                                    <p:anim by="(#ppt_w*0.50)" calcmode="lin" valueType="num">
                                      <p:cBhvr>
                                        <p:cTn id="50" dur="500" decel="50000" autoRev="1" fill="hold">
                                          <p:stCondLst>
                                            <p:cond delay="0"/>
                                          </p:stCondLst>
                                        </p:cTn>
                                        <p:tgtEl>
                                          <p:spTgt spid="5">
                                            <p:txEl>
                                              <p:pRg st="6" end="6"/>
                                            </p:txEl>
                                          </p:spTgt>
                                        </p:tgtEl>
                                        <p:attrNameLst>
                                          <p:attrName>ppt_x</p:attrName>
                                        </p:attrNameLst>
                                      </p:cBhvr>
                                    </p:anim>
                                    <p:anim from="(-#ppt_h/2)" to="(#ppt_y)" calcmode="lin" valueType="num">
                                      <p:cBhvr>
                                        <p:cTn id="51" dur="1000" fill="hold">
                                          <p:stCondLst>
                                            <p:cond delay="0"/>
                                          </p:stCondLst>
                                        </p:cTn>
                                        <p:tgtEl>
                                          <p:spTgt spid="5">
                                            <p:txEl>
                                              <p:pRg st="6" end="6"/>
                                            </p:txEl>
                                          </p:spTgt>
                                        </p:tgtEl>
                                        <p:attrNameLst>
                                          <p:attrName>ppt_y</p:attrName>
                                        </p:attrNameLst>
                                      </p:cBhvr>
                                    </p:anim>
                                    <p:animRot by="21600000">
                                      <p:cBhvr>
                                        <p:cTn id="52" dur="1000" fill="hold">
                                          <p:stCondLst>
                                            <p:cond delay="0"/>
                                          </p:stCondLst>
                                        </p:cTn>
                                        <p:tgtEl>
                                          <p:spTgt spid="5">
                                            <p:txEl>
                                              <p:pRg st="6" end="6"/>
                                            </p:txEl>
                                          </p:spTgt>
                                        </p:tgtEl>
                                        <p:attrNameLst>
                                          <p:attrName>r</p:attrName>
                                        </p:attrNameLst>
                                      </p:cBhvr>
                                    </p:animRot>
                                  </p:childTnLst>
                                </p:cTn>
                              </p:par>
                            </p:childTnLst>
                          </p:cTn>
                        </p:par>
                        <p:par>
                          <p:cTn id="53" fill="hold">
                            <p:stCondLst>
                              <p:cond delay="23600"/>
                            </p:stCondLst>
                            <p:childTnLst>
                              <p:par>
                                <p:cTn id="54" presetID="56" presetClass="entr" presetSubtype="0" fill="hold" nodeType="afterEffect">
                                  <p:stCondLst>
                                    <p:cond delay="0"/>
                                  </p:stCondLst>
                                  <p:iterate type="lt">
                                    <p:tmPct val="10000"/>
                                  </p:iterate>
                                  <p:childTnLst>
                                    <p:set>
                                      <p:cBhvr>
                                        <p:cTn id="55" dur="1" fill="hold">
                                          <p:stCondLst>
                                            <p:cond delay="0"/>
                                          </p:stCondLst>
                                        </p:cTn>
                                        <p:tgtEl>
                                          <p:spTgt spid="5">
                                            <p:txEl>
                                              <p:pRg st="7" end="7"/>
                                            </p:txEl>
                                          </p:spTgt>
                                        </p:tgtEl>
                                        <p:attrNameLst>
                                          <p:attrName>style.visibility</p:attrName>
                                        </p:attrNameLst>
                                      </p:cBhvr>
                                      <p:to>
                                        <p:strVal val="visible"/>
                                      </p:to>
                                    </p:set>
                                    <p:anim by="(-#ppt_w*2)" calcmode="lin" valueType="num">
                                      <p:cBhvr rctx="PPT">
                                        <p:cTn id="56" dur="500" autoRev="1" fill="hold">
                                          <p:stCondLst>
                                            <p:cond delay="0"/>
                                          </p:stCondLst>
                                        </p:cTn>
                                        <p:tgtEl>
                                          <p:spTgt spid="5">
                                            <p:txEl>
                                              <p:pRg st="7" end="7"/>
                                            </p:txEl>
                                          </p:spTgt>
                                        </p:tgtEl>
                                        <p:attrNameLst>
                                          <p:attrName>ppt_w</p:attrName>
                                        </p:attrNameLst>
                                      </p:cBhvr>
                                    </p:anim>
                                    <p:anim by="(#ppt_w*0.50)" calcmode="lin" valueType="num">
                                      <p:cBhvr>
                                        <p:cTn id="57" dur="500" decel="50000" autoRev="1" fill="hold">
                                          <p:stCondLst>
                                            <p:cond delay="0"/>
                                          </p:stCondLst>
                                        </p:cTn>
                                        <p:tgtEl>
                                          <p:spTgt spid="5">
                                            <p:txEl>
                                              <p:pRg st="7" end="7"/>
                                            </p:txEl>
                                          </p:spTgt>
                                        </p:tgtEl>
                                        <p:attrNameLst>
                                          <p:attrName>ppt_x</p:attrName>
                                        </p:attrNameLst>
                                      </p:cBhvr>
                                    </p:anim>
                                    <p:anim from="(-#ppt_h/2)" to="(#ppt_y)" calcmode="lin" valueType="num">
                                      <p:cBhvr>
                                        <p:cTn id="58" dur="1000" fill="hold">
                                          <p:stCondLst>
                                            <p:cond delay="0"/>
                                          </p:stCondLst>
                                        </p:cTn>
                                        <p:tgtEl>
                                          <p:spTgt spid="5">
                                            <p:txEl>
                                              <p:pRg st="7" end="7"/>
                                            </p:txEl>
                                          </p:spTgt>
                                        </p:tgtEl>
                                        <p:attrNameLst>
                                          <p:attrName>ppt_y</p:attrName>
                                        </p:attrNameLst>
                                      </p:cBhvr>
                                    </p:anim>
                                    <p:animRot by="21600000">
                                      <p:cBhvr>
                                        <p:cTn id="59" dur="1000" fill="hold">
                                          <p:stCondLst>
                                            <p:cond delay="0"/>
                                          </p:stCondLst>
                                        </p:cTn>
                                        <p:tgtEl>
                                          <p:spTgt spid="5">
                                            <p:txEl>
                                              <p:pRg st="7" end="7"/>
                                            </p:txEl>
                                          </p:spTgt>
                                        </p:tgtEl>
                                        <p:attrNameLst>
                                          <p:attrName>r</p:attrName>
                                        </p:attrNameLst>
                                      </p:cBhvr>
                                    </p:animRot>
                                  </p:childTnLst>
                                </p:cTn>
                              </p:par>
                            </p:childTnLst>
                          </p:cTn>
                        </p:par>
                        <p:par>
                          <p:cTn id="60" fill="hold">
                            <p:stCondLst>
                              <p:cond delay="26600"/>
                            </p:stCondLst>
                            <p:childTnLst>
                              <p:par>
                                <p:cTn id="61" presetID="56" presetClass="entr" presetSubtype="0" fill="hold" nodeType="afterEffect">
                                  <p:stCondLst>
                                    <p:cond delay="0"/>
                                  </p:stCondLst>
                                  <p:iterate type="lt">
                                    <p:tmPct val="10000"/>
                                  </p:iterate>
                                  <p:childTnLst>
                                    <p:set>
                                      <p:cBhvr>
                                        <p:cTn id="62" dur="1" fill="hold">
                                          <p:stCondLst>
                                            <p:cond delay="0"/>
                                          </p:stCondLst>
                                        </p:cTn>
                                        <p:tgtEl>
                                          <p:spTgt spid="5">
                                            <p:txEl>
                                              <p:pRg st="8" end="8"/>
                                            </p:txEl>
                                          </p:spTgt>
                                        </p:tgtEl>
                                        <p:attrNameLst>
                                          <p:attrName>style.visibility</p:attrName>
                                        </p:attrNameLst>
                                      </p:cBhvr>
                                      <p:to>
                                        <p:strVal val="visible"/>
                                      </p:to>
                                    </p:set>
                                    <p:anim by="(-#ppt_w*2)" calcmode="lin" valueType="num">
                                      <p:cBhvr rctx="PPT">
                                        <p:cTn id="63" dur="500" autoRev="1" fill="hold">
                                          <p:stCondLst>
                                            <p:cond delay="0"/>
                                          </p:stCondLst>
                                        </p:cTn>
                                        <p:tgtEl>
                                          <p:spTgt spid="5">
                                            <p:txEl>
                                              <p:pRg st="8" end="8"/>
                                            </p:txEl>
                                          </p:spTgt>
                                        </p:tgtEl>
                                        <p:attrNameLst>
                                          <p:attrName>ppt_w</p:attrName>
                                        </p:attrNameLst>
                                      </p:cBhvr>
                                    </p:anim>
                                    <p:anim by="(#ppt_w*0.50)" calcmode="lin" valueType="num">
                                      <p:cBhvr>
                                        <p:cTn id="64" dur="500" decel="50000" autoRev="1" fill="hold">
                                          <p:stCondLst>
                                            <p:cond delay="0"/>
                                          </p:stCondLst>
                                        </p:cTn>
                                        <p:tgtEl>
                                          <p:spTgt spid="5">
                                            <p:txEl>
                                              <p:pRg st="8" end="8"/>
                                            </p:txEl>
                                          </p:spTgt>
                                        </p:tgtEl>
                                        <p:attrNameLst>
                                          <p:attrName>ppt_x</p:attrName>
                                        </p:attrNameLst>
                                      </p:cBhvr>
                                    </p:anim>
                                    <p:anim from="(-#ppt_h/2)" to="(#ppt_y)" calcmode="lin" valueType="num">
                                      <p:cBhvr>
                                        <p:cTn id="65" dur="1000" fill="hold">
                                          <p:stCondLst>
                                            <p:cond delay="0"/>
                                          </p:stCondLst>
                                        </p:cTn>
                                        <p:tgtEl>
                                          <p:spTgt spid="5">
                                            <p:txEl>
                                              <p:pRg st="8" end="8"/>
                                            </p:txEl>
                                          </p:spTgt>
                                        </p:tgtEl>
                                        <p:attrNameLst>
                                          <p:attrName>ppt_y</p:attrName>
                                        </p:attrNameLst>
                                      </p:cBhvr>
                                    </p:anim>
                                    <p:animRot by="21600000">
                                      <p:cBhvr>
                                        <p:cTn id="66" dur="1000" fill="hold">
                                          <p:stCondLst>
                                            <p:cond delay="0"/>
                                          </p:stCondLst>
                                        </p:cTn>
                                        <p:tgtEl>
                                          <p:spTgt spid="5">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a:xfrm>
            <a:off x="533400" y="685800"/>
            <a:ext cx="8229600" cy="685800"/>
          </a:xfrm>
        </p:spPr>
        <p:txBody>
          <a:bodyPr/>
          <a:lstStyle/>
          <a:p>
            <a:pPr>
              <a:spcBef>
                <a:spcPct val="50000"/>
              </a:spcBef>
            </a:pPr>
            <a:r>
              <a:rPr lang="id-ID" sz="3200" dirty="0" smtClean="0">
                <a:latin typeface="Prestige Elite Std" pitchFamily="49" charset="0"/>
              </a:rPr>
              <a:t>Penemuan Babilonia</a:t>
            </a:r>
            <a:endParaRPr lang="id-ID" sz="3200" dirty="0" smtClean="0">
              <a:latin typeface="Arial" charset="0"/>
              <a:cs typeface="Arial" charset="0"/>
            </a:endParaRPr>
          </a:p>
        </p:txBody>
      </p:sp>
      <p:sp>
        <p:nvSpPr>
          <p:cNvPr id="5" name="Content Placeholder 2"/>
          <p:cNvSpPr>
            <a:spLocks noGrp="1"/>
          </p:cNvSpPr>
          <p:nvPr>
            <p:ph idx="1"/>
          </p:nvPr>
        </p:nvSpPr>
        <p:spPr>
          <a:xfrm>
            <a:off x="457200" y="1524000"/>
            <a:ext cx="8229600" cy="4602163"/>
          </a:xfrm>
        </p:spPr>
        <p:txBody>
          <a:bodyPr/>
          <a:lstStyle/>
          <a:p>
            <a:r>
              <a:rPr lang="id-ID" b="1" dirty="0">
                <a:latin typeface="Prestige Elite Std" pitchFamily="49" charset="0"/>
              </a:rPr>
              <a:t>Sistem </a:t>
            </a:r>
            <a:r>
              <a:rPr lang="id-ID" b="1" dirty="0" smtClean="0">
                <a:latin typeface="Prestige Elite Std" pitchFamily="49" charset="0"/>
              </a:rPr>
              <a:t>matematika seksagesimal </a:t>
            </a:r>
            <a:r>
              <a:rPr lang="id-ID" b="1" dirty="0">
                <a:latin typeface="Prestige Elite Std" pitchFamily="49" charset="0"/>
              </a:rPr>
              <a:t>atau bilangan berbasis </a:t>
            </a:r>
            <a:r>
              <a:rPr lang="id-ID" b="1" dirty="0" smtClean="0">
                <a:latin typeface="Prestige Elite Std" pitchFamily="49" charset="0"/>
              </a:rPr>
              <a:t>60</a:t>
            </a:r>
          </a:p>
          <a:p>
            <a:r>
              <a:rPr lang="id-ID" b="1" dirty="0" smtClean="0">
                <a:latin typeface="Prestige Elite Std" pitchFamily="49" charset="0"/>
              </a:rPr>
              <a:t>Ditemukannya </a:t>
            </a:r>
            <a:r>
              <a:rPr lang="id-ID" b="1" dirty="0">
                <a:latin typeface="Prestige Elite Std" pitchFamily="49" charset="0"/>
              </a:rPr>
              <a:t>penentuan nilai akar </a:t>
            </a:r>
            <a:r>
              <a:rPr lang="id-ID" b="1" dirty="0" smtClean="0">
                <a:latin typeface="Prestige Elite Std" pitchFamily="49" charset="0"/>
              </a:rPr>
              <a:t>kuadrat </a:t>
            </a:r>
          </a:p>
          <a:p>
            <a:r>
              <a:rPr lang="id-ID" b="1" dirty="0" smtClean="0">
                <a:latin typeface="Prestige Elite Std" pitchFamily="49" charset="0"/>
              </a:rPr>
              <a:t>Teori </a:t>
            </a:r>
            <a:r>
              <a:rPr lang="id-ID" b="1" dirty="0">
                <a:latin typeface="Prestige Elite Std" pitchFamily="49" charset="0"/>
              </a:rPr>
              <a:t>Pythagoras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par>
                          <p:cTn id="11" fill="hold">
                            <p:stCondLst>
                              <p:cond delay="59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5">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5">
                                            <p:txEl>
                                              <p:pRg st="1" end="1"/>
                                            </p:txEl>
                                          </p:spTgt>
                                        </p:tgtEl>
                                        <p:attrNameLst>
                                          <p:attrName>ppt_w</p:attrName>
                                        </p:attrNameLst>
                                      </p:cBhvr>
                                    </p:anim>
                                    <p:anim by="(#ppt_w*0.50)" calcmode="lin" valueType="num">
                                      <p:cBhvr>
                                        <p:cTn id="15" dur="500" decel="50000" autoRev="1" fill="hold">
                                          <p:stCondLst>
                                            <p:cond delay="0"/>
                                          </p:stCondLst>
                                        </p:cTn>
                                        <p:tgtEl>
                                          <p:spTgt spid="5">
                                            <p:txEl>
                                              <p:pRg st="1" end="1"/>
                                            </p:txEl>
                                          </p:spTgt>
                                        </p:tgtEl>
                                        <p:attrNameLst>
                                          <p:attrName>ppt_x</p:attrName>
                                        </p:attrNameLst>
                                      </p:cBhvr>
                                    </p:anim>
                                    <p:anim from="(-#ppt_h/2)" to="(#ppt_y)" calcmode="lin" valueType="num">
                                      <p:cBhvr>
                                        <p:cTn id="16" dur="1000" fill="hold">
                                          <p:stCondLst>
                                            <p:cond delay="0"/>
                                          </p:stCondLst>
                                        </p:cTn>
                                        <p:tgtEl>
                                          <p:spTgt spid="5">
                                            <p:txEl>
                                              <p:pRg st="1" end="1"/>
                                            </p:txEl>
                                          </p:spTgt>
                                        </p:tgtEl>
                                        <p:attrNameLst>
                                          <p:attrName>ppt_y</p:attrName>
                                        </p:attrNameLst>
                                      </p:cBhvr>
                                    </p:anim>
                                    <p:animRot by="21600000">
                                      <p:cBhvr>
                                        <p:cTn id="17" dur="1000" fill="hold">
                                          <p:stCondLst>
                                            <p:cond delay="0"/>
                                          </p:stCondLst>
                                        </p:cTn>
                                        <p:tgtEl>
                                          <p:spTgt spid="5">
                                            <p:txEl>
                                              <p:pRg st="1" end="1"/>
                                            </p:txEl>
                                          </p:spTgt>
                                        </p:tgtEl>
                                        <p:attrNameLst>
                                          <p:attrName>r</p:attrName>
                                        </p:attrNameLst>
                                      </p:cBhvr>
                                    </p:animRot>
                                  </p:childTnLst>
                                </p:cTn>
                              </p:par>
                            </p:childTnLst>
                          </p:cTn>
                        </p:par>
                        <p:par>
                          <p:cTn id="18" fill="hold">
                            <p:stCondLst>
                              <p:cond delay="105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5">
                                            <p:txEl>
                                              <p:pRg st="2" end="2"/>
                                            </p:txEl>
                                          </p:spTgt>
                                        </p:tgtEl>
                                        <p:attrNameLst>
                                          <p:attrName>style.visibility</p:attrName>
                                        </p:attrNameLst>
                                      </p:cBhvr>
                                      <p:to>
                                        <p:strVal val="visible"/>
                                      </p:to>
                                    </p:set>
                                    <p:anim by="(-#ppt_w*2)" calcmode="lin" valueType="num">
                                      <p:cBhvr rctx="PPT">
                                        <p:cTn id="21" dur="500" autoRev="1" fill="hold">
                                          <p:stCondLst>
                                            <p:cond delay="0"/>
                                          </p:stCondLst>
                                        </p:cTn>
                                        <p:tgtEl>
                                          <p:spTgt spid="5">
                                            <p:txEl>
                                              <p:pRg st="2" end="2"/>
                                            </p:txEl>
                                          </p:spTgt>
                                        </p:tgtEl>
                                        <p:attrNameLst>
                                          <p:attrName>ppt_w</p:attrName>
                                        </p:attrNameLst>
                                      </p:cBhvr>
                                    </p:anim>
                                    <p:anim by="(#ppt_w*0.50)" calcmode="lin" valueType="num">
                                      <p:cBhvr>
                                        <p:cTn id="22" dur="500" decel="50000" autoRev="1" fill="hold">
                                          <p:stCondLst>
                                            <p:cond delay="0"/>
                                          </p:stCondLst>
                                        </p:cTn>
                                        <p:tgtEl>
                                          <p:spTgt spid="5">
                                            <p:txEl>
                                              <p:pRg st="2" end="2"/>
                                            </p:txEl>
                                          </p:spTgt>
                                        </p:tgtEl>
                                        <p:attrNameLst>
                                          <p:attrName>ppt_x</p:attrName>
                                        </p:attrNameLst>
                                      </p:cBhvr>
                                    </p:anim>
                                    <p:anim from="(-#ppt_h/2)" to="(#ppt_y)" calcmode="lin" valueType="num">
                                      <p:cBhvr>
                                        <p:cTn id="23" dur="1000" fill="hold">
                                          <p:stCondLst>
                                            <p:cond delay="0"/>
                                          </p:stCondLst>
                                        </p:cTn>
                                        <p:tgtEl>
                                          <p:spTgt spid="5">
                                            <p:txEl>
                                              <p:pRg st="2" end="2"/>
                                            </p:txEl>
                                          </p:spTgt>
                                        </p:tgtEl>
                                        <p:attrNameLst>
                                          <p:attrName>ppt_y</p:attrName>
                                        </p:attrNameLst>
                                      </p:cBhvr>
                                    </p:anim>
                                    <p:animRot by="21600000">
                                      <p:cBhvr>
                                        <p:cTn id="24" dur="1000" fill="hold">
                                          <p:stCondLst>
                                            <p:cond delay="0"/>
                                          </p:stCondLst>
                                        </p:cTn>
                                        <p:tgtEl>
                                          <p:spTgt spid="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a:xfrm>
            <a:off x="533400" y="685800"/>
            <a:ext cx="8229600" cy="685800"/>
          </a:xfrm>
        </p:spPr>
        <p:txBody>
          <a:bodyPr/>
          <a:lstStyle/>
          <a:p>
            <a:pPr>
              <a:spcBef>
                <a:spcPct val="50000"/>
              </a:spcBef>
            </a:pPr>
            <a:r>
              <a:rPr lang="id-ID" sz="3200" b="1" dirty="0" smtClean="0">
                <a:latin typeface="Prestige Elite Std" pitchFamily="49" charset="0"/>
              </a:rPr>
              <a:t>Bilangan Seksagesimal</a:t>
            </a:r>
            <a:endParaRPr lang="id-ID" sz="3200" dirty="0" smtClean="0">
              <a:latin typeface="Arial" charset="0"/>
              <a:cs typeface="Arial" charset="0"/>
            </a:endParaRPr>
          </a:p>
        </p:txBody>
      </p:sp>
      <p:sp>
        <p:nvSpPr>
          <p:cNvPr id="6148" name="Content Placeholder 5"/>
          <p:cNvSpPr>
            <a:spLocks noGrp="1"/>
          </p:cNvSpPr>
          <p:nvPr>
            <p:ph idx="1"/>
          </p:nvPr>
        </p:nvSpPr>
        <p:spPr>
          <a:xfrm>
            <a:off x="457200" y="1524000"/>
            <a:ext cx="8229600" cy="4602163"/>
          </a:xfrm>
        </p:spPr>
        <p:txBody>
          <a:bodyPr/>
          <a:lstStyle/>
          <a:p>
            <a:pPr>
              <a:buNone/>
            </a:pPr>
            <a:r>
              <a:rPr lang="id-ID" sz="2400" b="1" dirty="0" smtClean="0">
                <a:latin typeface="Prestige Elite Std" pitchFamily="49" charset="0"/>
              </a:rPr>
              <a:t>	</a:t>
            </a:r>
            <a:r>
              <a:rPr lang="id-ID" sz="2800" b="1" dirty="0" smtClean="0">
                <a:latin typeface="Prestige Elite Std" pitchFamily="49" charset="0"/>
              </a:rPr>
              <a:t>Matematika </a:t>
            </a:r>
            <a:r>
              <a:rPr lang="id-ID" sz="2800" b="1" dirty="0" smtClean="0">
                <a:latin typeface="Prestige Elite Std" pitchFamily="49" charset="0"/>
              </a:rPr>
              <a:t>Babilonia ditulis menggunakan </a:t>
            </a:r>
            <a:r>
              <a:rPr lang="en-US" sz="2800" b="1" dirty="0" err="1" smtClean="0">
                <a:latin typeface="Prestige Elite Std" pitchFamily="49" charset="0"/>
              </a:rPr>
              <a:t>Sistem</a:t>
            </a:r>
            <a:r>
              <a:rPr lang="en-US" sz="2800" b="1" dirty="0" smtClean="0">
                <a:latin typeface="Prestige Elite Std" pitchFamily="49" charset="0"/>
              </a:rPr>
              <a:t> </a:t>
            </a:r>
            <a:r>
              <a:rPr lang="en-US" sz="2800" b="1" dirty="0" err="1" smtClean="0">
                <a:latin typeface="Prestige Elite Std" pitchFamily="49" charset="0"/>
              </a:rPr>
              <a:t>Bilangan</a:t>
            </a:r>
            <a:r>
              <a:rPr lang="en-US" sz="2800" b="1" dirty="0" smtClean="0">
                <a:latin typeface="Prestige Elite Std" pitchFamily="49" charset="0"/>
              </a:rPr>
              <a:t> </a:t>
            </a:r>
            <a:r>
              <a:rPr lang="en-US" sz="2800" b="1" dirty="0" err="1" smtClean="0">
                <a:latin typeface="Prestige Elite Std" pitchFamily="49" charset="0"/>
              </a:rPr>
              <a:t>Seksagesimal</a:t>
            </a:r>
            <a:r>
              <a:rPr lang="id-ID" sz="2800" b="1" dirty="0" smtClean="0">
                <a:latin typeface="Prestige Elite Std" pitchFamily="49" charset="0"/>
              </a:rPr>
              <a:t>(basis-60). Penggunaan bilangan seksagesimal dapat dilihat pada penggunaan satuan waktu yaitu 60 detik untuk satu menit, 60 menit untuk satu jam, dan pada penggunaan satuan sudut yaitu 360 (60 x 6) derajat untuk satu putaran </a:t>
            </a:r>
            <a:r>
              <a:rPr lang="en-US" sz="2800" b="1" dirty="0" err="1" smtClean="0">
                <a:latin typeface="Prestige Elite Std" pitchFamily="49" charset="0"/>
              </a:rPr>
              <a:t>lingkaran</a:t>
            </a:r>
            <a:r>
              <a:rPr lang="id-ID" sz="2800" b="1" dirty="0" smtClean="0">
                <a:latin typeface="Prestige Elite Std" pitchFamily="49" charset="0"/>
              </a:rPr>
              <a:t>, juga penggunaan detik dan menit pada busur lingkaran yang melambangkan pecahan derajat.</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id-ID" sz="3200" dirty="0" smtClean="0">
                <a:latin typeface="Prestige Elite Std" pitchFamily="49" charset="0"/>
              </a:rPr>
              <a:t>Bilangan seksagesimal</a:t>
            </a:r>
            <a:endParaRPr lang="id-ID" sz="3200" dirty="0" smtClean="0">
              <a:latin typeface="Arial" charset="0"/>
              <a:cs typeface="Arial" charset="0"/>
            </a:endParaRPr>
          </a:p>
        </p:txBody>
      </p:sp>
      <p:pic>
        <p:nvPicPr>
          <p:cNvPr id="5" name="Content Placeholder 4" descr="File:Babylonian numerals.svg"/>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1567656"/>
            <a:ext cx="7620000" cy="4514850"/>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r>
              <a:rPr lang="id-ID" sz="3200" dirty="0" smtClean="0">
                <a:latin typeface="Prestige Elite Std" pitchFamily="49" charset="0"/>
              </a:rPr>
              <a:t>Penggunaan Tulisan Paku</a:t>
            </a:r>
            <a:endParaRPr lang="id-ID" sz="3200" dirty="0" smtClean="0">
              <a:latin typeface="Arial" charset="0"/>
              <a:cs typeface="Arial" charset="0"/>
            </a:endParaRPr>
          </a:p>
        </p:txBody>
      </p:sp>
      <p:sp>
        <p:nvSpPr>
          <p:cNvPr id="8196" name="Content Placeholder 5"/>
          <p:cNvSpPr>
            <a:spLocks noGrp="1"/>
          </p:cNvSpPr>
          <p:nvPr>
            <p:ph idx="1"/>
          </p:nvPr>
        </p:nvSpPr>
        <p:spPr>
          <a:xfrm>
            <a:off x="457200" y="1524000"/>
            <a:ext cx="8229600" cy="4602163"/>
          </a:xfrm>
        </p:spPr>
        <p:txBody>
          <a:bodyPr/>
          <a:lstStyle/>
          <a:p>
            <a:pPr algn="just">
              <a:buNone/>
            </a:pPr>
            <a:r>
              <a:rPr lang="id-ID" sz="2400" dirty="0" smtClean="0">
                <a:latin typeface="Prestige Elite Std" pitchFamily="49" charset="0"/>
              </a:rPr>
              <a:t>	</a:t>
            </a:r>
            <a:r>
              <a:rPr lang="id-ID" sz="2800" dirty="0" smtClean="0">
                <a:latin typeface="Prestige Elite Std" pitchFamily="49" charset="0"/>
              </a:rPr>
              <a:t>Tulisan </a:t>
            </a:r>
            <a:r>
              <a:rPr lang="id-ID" sz="2800" dirty="0" smtClean="0">
                <a:latin typeface="Prestige Elite Std" pitchFamily="49" charset="0"/>
              </a:rPr>
              <a:t>Paku digunakan pada pembuatan lempengan peninggalan bangsa Babilonia. Lempengan tersebut ditulis saat masih basah kemudian dijemur atau dibakar. Ada empat papan bertulis yang ditemukan, antara lain papan Yale YBC 7289, Plimpton 322, papan Susa, dan papan Tell</a:t>
            </a:r>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id-ID" sz="3200" dirty="0" smtClean="0">
                <a:latin typeface="Prestige Elite Std" pitchFamily="49" charset="0"/>
              </a:rPr>
              <a:t>Peninggalan  Babilonia</a:t>
            </a:r>
            <a:endParaRPr lang="id-ID" sz="3200" dirty="0" smtClean="0">
              <a:latin typeface="Arial" charset="0"/>
              <a:cs typeface="Arial" charset="0"/>
            </a:endParaRPr>
          </a:p>
        </p:txBody>
      </p:sp>
      <p:pic>
        <p:nvPicPr>
          <p:cNvPr id="5" name="Content Placeholder 3"/>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785786" y="1524000"/>
            <a:ext cx="7929617" cy="4602163"/>
          </a:xfrm>
        </p:spPr>
      </p:pic>
      <p:pic>
        <p:nvPicPr>
          <p:cNvPr id="6" name="Picture 2" descr="http://isaw.nyu.edu/exhibitions/before-pythagoras/items/plimpton-322/images/P322obv.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85853" y="1700808"/>
            <a:ext cx="3143272" cy="287655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https://encrypted-tbn0.gstatic.com/images?q=tbn:ANd9GcTpWnf9Nlza-7lYC48Q4oO9lnUuNCBYngdphV_yshCc8tTa4ZKz"/>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17445" y="2000240"/>
            <a:ext cx="2847975" cy="254854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643042" y="4857760"/>
            <a:ext cx="2262158" cy="369332"/>
          </a:xfrm>
          <a:prstGeom prst="rect">
            <a:avLst/>
          </a:prstGeom>
        </p:spPr>
        <p:txBody>
          <a:bodyPr wrap="none">
            <a:spAutoFit/>
          </a:bodyPr>
          <a:lstStyle/>
          <a:p>
            <a:r>
              <a:rPr lang="id-ID" dirty="0" smtClean="0">
                <a:latin typeface="Prestige Elite Std" pitchFamily="49" charset="0"/>
              </a:rPr>
              <a:t>Papan Plimpton 322</a:t>
            </a:r>
            <a:endParaRPr lang="id-ID" dirty="0">
              <a:latin typeface="Prestige Elite Std" pitchFamily="49" charset="0"/>
            </a:endParaRPr>
          </a:p>
        </p:txBody>
      </p:sp>
      <p:sp>
        <p:nvSpPr>
          <p:cNvPr id="10" name="Rectangle 9"/>
          <p:cNvSpPr/>
          <p:nvPr/>
        </p:nvSpPr>
        <p:spPr>
          <a:xfrm>
            <a:off x="5453114" y="4857760"/>
            <a:ext cx="2262158" cy="369332"/>
          </a:xfrm>
          <a:prstGeom prst="rect">
            <a:avLst/>
          </a:prstGeom>
        </p:spPr>
        <p:txBody>
          <a:bodyPr wrap="none">
            <a:spAutoFit/>
          </a:bodyPr>
          <a:lstStyle/>
          <a:p>
            <a:r>
              <a:rPr lang="id-ID" dirty="0" smtClean="0">
                <a:latin typeface="Prestige Elite Std" pitchFamily="49" charset="0"/>
              </a:rPr>
              <a:t>Papan Plimpton 322</a:t>
            </a:r>
            <a:endParaRPr lang="id-ID" dirty="0">
              <a:latin typeface="Prestige Elite Std" pitchFamily="49"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119</Words>
  <Application>Microsoft Office PowerPoint</Application>
  <PresentationFormat>On-screen Show (4:3)</PresentationFormat>
  <Paragraphs>59</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KEMAMPUAN AKHIR YANG DIHARAPKAN</vt:lpstr>
      <vt:lpstr>Topik</vt:lpstr>
      <vt:lpstr>Penemuan Babilonia</vt:lpstr>
      <vt:lpstr>Bilangan Seksagesimal</vt:lpstr>
      <vt:lpstr>Bilangan seksagesimal</vt:lpstr>
      <vt:lpstr>Penggunaan Tulisan Paku</vt:lpstr>
      <vt:lpstr>Peninggalan  Babilonia</vt:lpstr>
      <vt:lpstr>Slide 10</vt:lpstr>
      <vt:lpstr>Seksagesimal ke Angka Modern</vt:lpstr>
      <vt:lpstr>Angka Modern ke Seksagesimal</vt:lpstr>
      <vt:lpstr>Pecahan ke Seksagesimal</vt:lpstr>
      <vt:lpstr>Seksagesimal ke Pecahan</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Alberth</dc:creator>
  <cp:lastModifiedBy>Alberth</cp:lastModifiedBy>
  <cp:revision>6</cp:revision>
  <dcterms:created xsi:type="dcterms:W3CDTF">2017-03-06T11:18:11Z</dcterms:created>
  <dcterms:modified xsi:type="dcterms:W3CDTF">2017-03-09T05:39:25Z</dcterms:modified>
</cp:coreProperties>
</file>