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4" r:id="rId3"/>
    <p:sldId id="273" r:id="rId4"/>
    <p:sldId id="258" r:id="rId5"/>
    <p:sldId id="259" r:id="rId6"/>
    <p:sldId id="260" r:id="rId7"/>
    <p:sldId id="261" r:id="rId8"/>
    <p:sldId id="27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3DCCD-0CE6-42BF-9506-B93766518D2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6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7158" y="714356"/>
            <a:ext cx="8572560" cy="54118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PERTEMUAN 6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3600" dirty="0" smtClean="0"/>
              <a:t>B</a:t>
            </a:r>
            <a:r>
              <a:rPr lang="id-ID" sz="3600" dirty="0" smtClean="0"/>
              <a:t>ilangan </a:t>
            </a:r>
            <a:r>
              <a:rPr lang="id-ID" sz="3600" dirty="0" smtClean="0"/>
              <a:t>kardinal dan ordinal</a:t>
            </a:r>
            <a:endParaRPr lang="id-ID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000" dirty="0" smtClean="0"/>
              <a:t>   Mahasiswa mampu:</a:t>
            </a:r>
          </a:p>
          <a:p>
            <a:pPr>
              <a:buNone/>
            </a:pPr>
            <a:r>
              <a:rPr lang="id-ID" sz="4000" dirty="0" smtClean="0"/>
              <a:t>	M</a:t>
            </a:r>
            <a:r>
              <a:rPr lang="id-ID" sz="4000" dirty="0" smtClean="0"/>
              <a:t>enentukan </a:t>
            </a:r>
            <a:r>
              <a:rPr lang="id-ID" sz="4000" dirty="0" smtClean="0"/>
              <a:t>bilangan kardinal dan ordinal</a:t>
            </a:r>
            <a:endParaRPr lang="id-ID" sz="4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609600" y="1471634"/>
            <a:ext cx="8077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			Contoh	     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Frase Contoh Noun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Kardinal Nomor	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satu, dua, 	         satu apel, dua apel,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empat puluh	         apel empat puluh</a:t>
            </a: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 ordinal	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pertama, kedua,      pertama kalinya, 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ketiga	 	         pendapat kedua, </a:t>
            </a:r>
            <a:b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         kelas tiga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id-ID" sz="32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id-ID" sz="3200" dirty="0" smtClean="0"/>
              <a:t>Bilangan </a:t>
            </a:r>
            <a:r>
              <a:rPr lang="id-ID" sz="3200" dirty="0" smtClean="0"/>
              <a:t>Kardinal dan </a:t>
            </a:r>
            <a:r>
              <a:rPr lang="id-ID" sz="3200" dirty="0" smtClean="0"/>
              <a:t>Ordinal</a:t>
            </a:r>
            <a:r>
              <a:rPr lang="en-US" sz="3200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200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</a:b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400" b="1" dirty="0" smtClean="0"/>
              <a:t>	 </a:t>
            </a:r>
            <a:r>
              <a:rPr lang="en-US" sz="2400" b="1" dirty="0" smtClean="0"/>
              <a:t>APA </a:t>
            </a:r>
            <a:r>
              <a:rPr lang="en-US" sz="2400" b="1" dirty="0" smtClean="0"/>
              <a:t>ITU BILANGAN </a:t>
            </a:r>
            <a:r>
              <a:rPr lang="id-ID" sz="2400" b="1" dirty="0" smtClean="0"/>
              <a:t>KARDINAL</a:t>
            </a:r>
            <a:r>
              <a:rPr lang="en-US" sz="2400" b="1" dirty="0" smtClean="0"/>
              <a:t>  ?</a:t>
            </a: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000240"/>
            <a:ext cx="7315200" cy="261610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>
              <a:defRPr/>
            </a:pPr>
            <a:r>
              <a:rPr lang="id-ID" sz="2400" dirty="0"/>
              <a:t>Bilangan Kardinal adalah bilangan yang menyatakan banyaknya anggota suatu himpunan.</a:t>
            </a:r>
          </a:p>
          <a:p>
            <a:pPr>
              <a:defRPr/>
            </a:pPr>
            <a:r>
              <a:rPr lang="id-ID" sz="2400" dirty="0"/>
              <a:t>Contoh : { p, q, r }</a:t>
            </a:r>
          </a:p>
          <a:p>
            <a:pPr>
              <a:defRPr/>
            </a:pPr>
            <a:r>
              <a:rPr lang="id-ID" sz="2400" dirty="0"/>
              <a:t>Banyaknya anggota himpunan ini adalah 3.</a:t>
            </a:r>
          </a:p>
          <a:p>
            <a:pPr>
              <a:defRPr/>
            </a:pPr>
            <a:r>
              <a:rPr lang="id-ID" sz="2400" dirty="0"/>
              <a:t>Jadi, bilangan kardinal dari himpunan tersebut adalah 3</a:t>
            </a:r>
          </a:p>
          <a:p>
            <a:pPr>
              <a:defRPr/>
            </a:pPr>
            <a:r>
              <a:rPr lang="id-ID" sz="2400" dirty="0"/>
              <a:t>Ditulis : ({p, q, r}) = 3</a:t>
            </a:r>
          </a:p>
          <a:p>
            <a:pPr algn="just"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APA ITU BILANGAN </a:t>
            </a:r>
            <a:r>
              <a:rPr lang="id-ID" sz="2400" b="1" dirty="0" smtClean="0"/>
              <a:t>Ordinal</a:t>
            </a:r>
            <a:r>
              <a:rPr lang="en-US" sz="2400" b="1" dirty="0" smtClean="0"/>
              <a:t>  </a:t>
            </a:r>
            <a:r>
              <a:rPr lang="en-US" sz="2400" b="1" dirty="0" smtClean="0"/>
              <a:t>?</a:t>
            </a:r>
            <a:endParaRPr lang="id-ID" sz="2400" b="1" dirty="0" smtClean="0"/>
          </a:p>
          <a:p>
            <a:pPr algn="just">
              <a:defRPr/>
            </a:pPr>
            <a:r>
              <a:rPr lang="id-ID" sz="2400" dirty="0" smtClean="0"/>
              <a:t>Bilangan Ordinal (bilangan urutan) diperoleh dengan menambahkan “ke” kepada nama bilangan asli.</a:t>
            </a:r>
          </a:p>
          <a:p>
            <a:pPr algn="just">
              <a:defRPr/>
            </a:pPr>
            <a:r>
              <a:rPr lang="id-ID" sz="2400" dirty="0" smtClean="0"/>
              <a:t>Contoh : kesatu, kedua, ketiga, keempat,…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id-ID" sz="3600" dirty="0" smtClean="0">
                <a:latin typeface="Arial" charset="0"/>
                <a:cs typeface="Arial" charset="0"/>
              </a:rPr>
              <a:t>TERIMA KASIH</a:t>
            </a:r>
            <a:endParaRPr lang="id-ID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69</Words>
  <Application>Microsoft Office PowerPoint</Application>
  <PresentationFormat>On-screen Show (4:3)</PresentationFormat>
  <Paragraphs>34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PERTEMUAN 6</vt:lpstr>
      <vt:lpstr>KEMAMPUAN AKHIR YANG DIHARAPKAN</vt:lpstr>
      <vt:lpstr>Slide 5</vt:lpstr>
      <vt:lpstr> Bilangan Kardinal dan Ordinal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4</cp:revision>
  <dcterms:created xsi:type="dcterms:W3CDTF">2017-03-06T11:18:11Z</dcterms:created>
  <dcterms:modified xsi:type="dcterms:W3CDTF">2017-03-13T03:29:00Z</dcterms:modified>
</cp:coreProperties>
</file>