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4" r:id="rId3"/>
    <p:sldId id="273" r:id="rId4"/>
    <p:sldId id="258" r:id="rId5"/>
    <p:sldId id="275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13/03/2017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7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 Kasih</a:t>
            </a:r>
            <a:endParaRPr kumimoji="0" lang="id-ID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57158" y="714356"/>
            <a:ext cx="8572560" cy="541180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362200"/>
            <a:ext cx="8763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33CCFF"/>
                </a:solidFill>
                <a:latin typeface="Broadway" pitchFamily="82" charset="0"/>
              </a:rPr>
              <a:t>BILANGAN CACAH</a:t>
            </a:r>
            <a:r>
              <a:rPr lang="id-ID" sz="5400" dirty="0" smtClean="0">
                <a:solidFill>
                  <a:srgbClr val="33CCFF"/>
                </a:solidFill>
                <a:latin typeface="Broadway" pitchFamily="82" charset="0"/>
              </a:rPr>
              <a:t>, BILANGAN GENAP, BILANGAN GANJIL</a:t>
            </a:r>
            <a:endParaRPr lang="en-US" sz="5400" dirty="0">
              <a:solidFill>
                <a:srgbClr val="33CCFF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	Mahasiswa </a:t>
            </a:r>
            <a:r>
              <a:rPr lang="id-ID" sz="3600" dirty="0" smtClean="0"/>
              <a:t>mampu mengaplikasikan bilangan cacah, genap dan ganjil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90600" y="381000"/>
            <a:ext cx="7315200" cy="1295400"/>
          </a:xfrm>
          <a:prstGeom prst="roundRect">
            <a:avLst>
              <a:gd name="adj" fmla="val 0"/>
            </a:avLst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stellar" pitchFamily="18" charset="0"/>
              </a:rPr>
              <a:t>PENGENALAN BILANGAN CACAH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stellar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95750" y="1676400"/>
            <a:ext cx="865632" cy="914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2590800"/>
            <a:ext cx="7239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Haettenschweiler" pitchFamily="34" charset="0"/>
              </a:rPr>
              <a:t>PENGURANGAN DAN PEMBAGIAN BILANGAN CACAH</a:t>
            </a:r>
            <a:endParaRPr lang="en-US" sz="4000" dirty="0"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Haettenschweiler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057650" y="4419600"/>
            <a:ext cx="9418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5350" y="5334000"/>
            <a:ext cx="7239000" cy="1371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URUTAN BILANGAN-BILANGAN CACAH</a:t>
            </a:r>
            <a:endParaRPr lang="en-US" sz="4800" dirty="0"/>
          </a:p>
        </p:txBody>
      </p:sp>
    </p:spTree>
  </p:cSld>
  <p:clrMapOvr>
    <a:masterClrMapping/>
  </p:clrMapOvr>
  <p:transition spd="slow">
    <p:wedg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solidFill>
                  <a:srgbClr val="FF0000"/>
                </a:solidFill>
                <a:latin typeface="Agency FB" pitchFamily="34" charset="0"/>
              </a:rPr>
              <a:t/>
            </a:r>
            <a:br>
              <a:rPr lang="id-ID" sz="3200" b="1" dirty="0" smtClean="0">
                <a:solidFill>
                  <a:srgbClr val="FF0000"/>
                </a:solidFill>
                <a:latin typeface="Agency FB" pitchFamily="34" charset="0"/>
              </a:rPr>
            </a:br>
            <a:r>
              <a:rPr lang="en-US" sz="3200" b="1" dirty="0" err="1" smtClean="0">
                <a:solidFill>
                  <a:srgbClr val="FF0000"/>
                </a:solidFill>
                <a:latin typeface="Agency FB" pitchFamily="34" charset="0"/>
              </a:rPr>
              <a:t>Pengenalan</a:t>
            </a:r>
            <a:r>
              <a:rPr lang="en-US" sz="32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gency FB" pitchFamily="34" charset="0"/>
              </a:rPr>
              <a:t>bilangan</a:t>
            </a:r>
            <a:r>
              <a:rPr lang="en-US" sz="32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gency FB" pitchFamily="34" charset="0"/>
              </a:rPr>
              <a:t>cacah</a:t>
            </a:r>
            <a:r>
              <a:rPr lang="en-US" sz="3200" b="1" kern="10" dirty="0" smtClean="0">
                <a:ln w="12700">
                  <a:solidFill>
                    <a:srgbClr val="B2B2B2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gency FB" pitchFamily="34" charset="0"/>
              </a:rPr>
              <a:t/>
            </a:r>
            <a:br>
              <a:rPr lang="en-US" sz="3200" b="1" kern="10" dirty="0" smtClean="0">
                <a:ln w="12700">
                  <a:solidFill>
                    <a:srgbClr val="B2B2B2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Agency FB" pitchFamily="34" charset="0"/>
              </a:rPr>
            </a:b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02688"/>
            <a:ext cx="83058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latin typeface="Agency FB" pitchFamily="34" charset="0"/>
              </a:rPr>
              <a:t>Pengertian</a:t>
            </a:r>
            <a:r>
              <a:rPr lang="en-US" sz="2800" b="1" u="sng" dirty="0" smtClean="0">
                <a:latin typeface="Agency FB" pitchFamily="34" charset="0"/>
              </a:rPr>
              <a:t> </a:t>
            </a:r>
            <a:r>
              <a:rPr lang="en-US" sz="2800" b="1" u="sng" dirty="0" err="1" smtClean="0">
                <a:latin typeface="Agency FB" pitchFamily="34" charset="0"/>
              </a:rPr>
              <a:t>bilangan</a:t>
            </a:r>
            <a:r>
              <a:rPr lang="en-US" sz="2800" b="1" u="sng" dirty="0" smtClean="0">
                <a:latin typeface="Agency FB" pitchFamily="34" charset="0"/>
              </a:rPr>
              <a:t> </a:t>
            </a:r>
            <a:r>
              <a:rPr lang="en-US" sz="2800" b="1" u="sng" dirty="0" err="1" smtClean="0">
                <a:latin typeface="Agency FB" pitchFamily="34" charset="0"/>
              </a:rPr>
              <a:t>cacah</a:t>
            </a:r>
            <a:r>
              <a:rPr lang="en-US" sz="2800" b="1" u="sng" dirty="0" smtClean="0">
                <a:latin typeface="Agency FB" pitchFamily="34" charset="0"/>
              </a:rPr>
              <a:t>               </a:t>
            </a:r>
          </a:p>
          <a:p>
            <a:endParaRPr lang="en-US" sz="2800" b="1" u="sng" dirty="0" smtClean="0">
              <a:latin typeface="Agency FB" pitchFamily="34" charset="0"/>
            </a:endParaRPr>
          </a:p>
          <a:p>
            <a:r>
              <a:rPr lang="en-US" sz="2800" b="1" dirty="0" err="1" smtClean="0">
                <a:latin typeface="Agency FB" pitchFamily="34" charset="0"/>
              </a:rPr>
              <a:t>Bilangan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cacah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merupakan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himpunan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bilangan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bulat</a:t>
            </a:r>
            <a:r>
              <a:rPr lang="en-US" sz="2800" b="1" dirty="0" smtClean="0">
                <a:latin typeface="Agency FB" pitchFamily="34" charset="0"/>
              </a:rPr>
              <a:t> yang </a:t>
            </a:r>
            <a:r>
              <a:rPr lang="en-US" sz="2800" b="1" dirty="0" err="1" smtClean="0">
                <a:latin typeface="Agency FB" pitchFamily="34" charset="0"/>
              </a:rPr>
              <a:t>tidak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negatif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yaitu</a:t>
            </a:r>
            <a:r>
              <a:rPr lang="en-US" sz="2800" b="1" dirty="0" smtClean="0">
                <a:latin typeface="Agency FB" pitchFamily="34" charset="0"/>
              </a:rPr>
              <a:t> (0,1,2,3,…..). </a:t>
            </a:r>
          </a:p>
          <a:p>
            <a:endParaRPr lang="en-US" sz="2800" b="1" dirty="0" smtClean="0">
              <a:latin typeface="Agency FB" pitchFamily="34" charset="0"/>
            </a:endParaRPr>
          </a:p>
          <a:p>
            <a:r>
              <a:rPr lang="id-ID" sz="2800" b="1" dirty="0" smtClean="0">
                <a:latin typeface="Agency FB" pitchFamily="34" charset="0"/>
              </a:rPr>
              <a:t>H</a:t>
            </a:r>
            <a:r>
              <a:rPr lang="en-US" sz="2800" b="1" dirty="0" err="1" smtClean="0">
                <a:latin typeface="Agency FB" pitchFamily="34" charset="0"/>
              </a:rPr>
              <a:t>impunan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bilangan</a:t>
            </a:r>
            <a:r>
              <a:rPr lang="en-US" sz="2800" b="1" dirty="0" smtClean="0">
                <a:latin typeface="Agency FB" pitchFamily="34" charset="0"/>
              </a:rPr>
              <a:t> </a:t>
            </a:r>
            <a:r>
              <a:rPr lang="en-US" sz="2800" b="1" dirty="0" err="1" smtClean="0">
                <a:latin typeface="Agency FB" pitchFamily="34" charset="0"/>
              </a:rPr>
              <a:t>cacah</a:t>
            </a:r>
            <a:r>
              <a:rPr lang="en-US" sz="2800" b="1" dirty="0" smtClean="0">
                <a:latin typeface="Agency FB" pitchFamily="34" charset="0"/>
              </a:rPr>
              <a:t> C={0,1,2,3,..}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908" y="85101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bilangan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cacah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memuat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beberapa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bilangan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yaitu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:</a:t>
            </a:r>
          </a:p>
          <a:p>
            <a:endParaRPr lang="en-US" sz="3600" b="1" dirty="0" smtClean="0">
              <a:solidFill>
                <a:srgbClr val="FF33CC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bi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Asli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{1,2,3,4,…}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Genap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{0,2,4,6,…}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Ganjil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{1,3,5,7,…}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Kuadrat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{0,1,4,9,…}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Prima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      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{2,3,5,7,…}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#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himpunan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bil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err="1" smtClean="0">
                <a:solidFill>
                  <a:srgbClr val="FF33CC"/>
                </a:solidFill>
                <a:latin typeface="Arial Rounded MT Bold" pitchFamily="34" charset="0"/>
              </a:rPr>
              <a:t>Komposit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=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{4,6,8,12,</a:t>
            </a:r>
            <a:r>
              <a:rPr lang="id-ID" sz="3600" b="1" dirty="0" smtClean="0">
                <a:solidFill>
                  <a:srgbClr val="FF33CC"/>
                </a:solidFill>
                <a:latin typeface="Arial Rounded MT Bold" pitchFamily="34" charset="0"/>
              </a:rPr>
              <a:t>...</a:t>
            </a:r>
            <a:r>
              <a:rPr lang="en-US" sz="3600" b="1" dirty="0" smtClean="0">
                <a:solidFill>
                  <a:srgbClr val="FF33CC"/>
                </a:solidFill>
                <a:latin typeface="Arial Rounded MT Bold" pitchFamily="34" charset="0"/>
              </a:rPr>
              <a:t>}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Sifat-sifat bilangan genap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 dua bilangan genap adalah bilangan genap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 kali dua bilangan genap adalah bilangan genap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 kali bilangan genap dan sembarang bilangan bulat adalah bilangan genap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Sifat-sifat bilangan ganjil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554162"/>
            <a:ext cx="8686800" cy="4922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Jumlah dua bilangan ganjil adalah bilangan genap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Hasil kali dua bilangan ganjil adalah bilangan ganjil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kumimoji="0" lang="id-ID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 bilangan ganjil dan bilangan genap adalah bilangan ganjil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Hasil kali bilangan ganjil dan genap adalah bilangan genap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199</Words>
  <Application>Microsoft Office PowerPoint</Application>
  <PresentationFormat>On-screen Show (4:3)</PresentationFormat>
  <Paragraphs>44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KEMAMPUAN AKHIR YANG DIHARAPKAN</vt:lpstr>
      <vt:lpstr>Slide 5</vt:lpstr>
      <vt:lpstr> Pengenalan bilangan cacah </vt:lpstr>
      <vt:lpstr>Slide 7</vt:lpstr>
      <vt:lpstr>Sifat-sifat bilangan genap</vt:lpstr>
      <vt:lpstr>Sifat-sifat bilangan ganjil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4</cp:revision>
  <dcterms:created xsi:type="dcterms:W3CDTF">2017-03-06T11:18:11Z</dcterms:created>
  <dcterms:modified xsi:type="dcterms:W3CDTF">2017-03-13T03:43:50Z</dcterms:modified>
</cp:coreProperties>
</file>