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3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AE76-5F72-4580-ADB8-22B499569E6F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1674-0AC8-4221-A22C-7DBDEA38AC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DCBF78-B9C4-4B88-859A-BF6EE5C63F2D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6F3367-90F6-4D36-ACCD-1D415C2FD9ED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8F064-7ACA-41A3-AFD0-8332DBDDADBB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871D0-26C2-412D-88F5-7ADB1364203A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63DCCD-0CE6-42BF-9506-B93766518D2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D93B7-E39E-40D9-92C4-BAA34CAB5FF7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69D50-7685-4ED4-80A5-B6CBF723DFA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2F2CE9-EC73-43B7-B89D-4872C3D3280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039045-51E9-4AA7-8FE7-B23C09450D6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C02A87-597E-4A99-BDDA-FE36628E7D7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646D-4757-41F9-BDF2-082B8F51AEA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TULIS POKOK BAHASAN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8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Alberth Supriyanto Manurung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PGSD FKIP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57166"/>
            <a:ext cx="8686800" cy="5722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 Habis Dibagi 5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 bilangan habis dibagi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jika dan hanya jika satuan dari bilangan tersebut 0 atau 5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Contoh 5 | 19619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 Habis Dibagi 6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B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ilangan yang habis dibagi 6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dan hanya jika bilangan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tersebut habis dibagi 2 dan habis dibagi 3.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Contoh 6 | </a:t>
            </a:r>
            <a:r>
              <a:rPr kumimoji="0" lang="id-ID" sz="3200" b="0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21958</a:t>
            </a:r>
            <a:r>
              <a:rPr kumimoji="0" lang="id-ID" sz="32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endParaRPr kumimoji="0" lang="id-ID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85728"/>
            <a:ext cx="8686800" cy="628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 Habis Dibagi 7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 bilangan habis dibagi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 jika dan hanya jika selisih antara bilangan yang dinyatakan oleh lambang bilangan mula-mula kecuali angka terakhir dengan dua kali bilangan angka terakhir tersebut habis dibagi 7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Contoh 7 | 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258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258 - 2(3) = 252 = 25 – 2(2) =21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 Habis Dibagi 8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B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ilangan yang habis dibagi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dan hanya jika bilangan yang dinyatakan oleh tiga bilangan terakhir dari bilangan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tersebut habis dibagi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Contoh 8 | 219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4290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 Habis Dibagi 9</a:t>
            </a: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B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habis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dibagi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 jika dan hanya jika jumlah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 yang dinyatakan oleh angka pada lambang bilangan tersebut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habis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dibagi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Contoh 9 | </a:t>
            </a:r>
            <a:r>
              <a:rPr kumimoji="0" lang="id-ID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32931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 Habis Dibagi 10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habis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dibagi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jika dan hanya jika satuan bilangan tersebut 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Contoh 10 | 14639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14290"/>
            <a:ext cx="8686800" cy="64294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 Habis Dibagi 11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B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ilangan yang habis dibagi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 jika dan hanya jika jumlah bilangan yang dinyatakan oleh angka yang terletak pada posisi ganjil dikurangi jumlah bilangan yang dinyatakan oleh angka yang terletak pada posisi genap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habis dibagi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Contoh 11 | 402578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(8 + 5 + 0) – (7 + 2 + 4)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 Habis Dibagi 12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 bilangan habis dibagi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 jika dan hanya jika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bilangan tersebut habis dibagi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dan habis dibagi 3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Contoh 12 | 43908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1554163"/>
            <a:ext cx="8705880" cy="4518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Terima kasih</a:t>
            </a:r>
            <a:endParaRPr kumimoji="0" lang="id-ID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57158" y="714356"/>
            <a:ext cx="8572560" cy="541180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2000240"/>
            <a:ext cx="774425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KONSEP HABIS DIBAGI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Mahasiswa </a:t>
            </a:r>
            <a:r>
              <a:rPr lang="id-ID" dirty="0" smtClean="0"/>
              <a:t>mampu :</a:t>
            </a:r>
          </a:p>
          <a:p>
            <a:pPr>
              <a:buNone/>
            </a:pPr>
            <a:r>
              <a:rPr lang="id-ID" dirty="0" smtClean="0"/>
              <a:t>	Mengaplikasikan </a:t>
            </a:r>
            <a:r>
              <a:rPr lang="id-ID" dirty="0" smtClean="0"/>
              <a:t>konsep habis dibagi dan bilangan prima</a:t>
            </a:r>
            <a:endParaRPr lang="id-ID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034" y="428604"/>
            <a:ext cx="8186766" cy="569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SG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SG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KONSEP BILANGAN HABIS DIBAGI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Konsep habis dibagi adalah jika a suatu bilangan asli dan b suatu bilangan bulat,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maka a membagi b (dinyatakan dengan a│b  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ada sebuah bilangan bulat c demikian sehingga b = ac.</a:t>
            </a: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8604"/>
            <a:ext cx="8229600" cy="44291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1650" marR="0" lvl="3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id-ID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Sifat-sifat Keterbagian</a:t>
            </a:r>
            <a:endParaRPr kumimoji="0" lang="en-SG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a,b,c   bilangan bulat maka berlaku: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a│ b →  a │bc,  untuk setiap c bilangan bulat.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│ b, b │c) → a │ c.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│ b, a │c) → a │ (ax + by) untuk setiap  x,y  bilangan bulat.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SG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Dalil-dalil Ciri Habis Dibagi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Dalil 1:</a:t>
            </a:r>
            <a:endParaRPr kumimoji="0" lang="en-SG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a dan b masing-masing habis dibagi p, maka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a+b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dan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a-b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habis dibagi p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Dalil 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: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a habis dibagi p tetapi b tidak habis dibagi p,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+ b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dan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– b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 habis dibagi p.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Dalil 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: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Apabila a habis dibagi b, dan b habis dibagi c,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 a habis dibagi c.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SG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 Habis Dibagi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 Habis Dibagi 1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Bilangan yang habis dibagi satu adalah semua bilangan.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Contoh 1 |  3879879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 Habis Dibagi 2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B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ilangan habis dibagi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jika dan hanya jika bilangan satuannya genap atau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habis dibagi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Contoh 2 | 76908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endParaRPr kumimoji="0" 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428604"/>
            <a:ext cx="8686800" cy="56515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 Habis Dibagi 3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B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ilangan yang habis dibagi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jika dan hanya jika jumlah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 yang dinyatakan oleh angka pada lambang bilangan tersebut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habis dibagi 3.</a:t>
            </a:r>
            <a:endParaRPr kumimoji="0" lang="en-SG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Contoh 3 | </a:t>
            </a:r>
            <a:r>
              <a:rPr kumimoji="0" lang="id-ID" sz="32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197946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Ciri Habis Dibagi 4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 bilangan habis dibagi 4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jika dan hanya jika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bilangan/digit terakhir bilangan tersebut habis dibagi 4.</a:t>
            </a: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Contoh 4 | 1463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92</a:t>
            </a:r>
            <a:endParaRPr kumimoji="0" 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482</Words>
  <Application>Microsoft Office PowerPoint</Application>
  <PresentationFormat>On-screen Show (4:3)</PresentationFormat>
  <Paragraphs>93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KEMAMPUAN AKHIR YANG DIHARAPKAN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Alberth</dc:creator>
  <cp:lastModifiedBy>Alberth</cp:lastModifiedBy>
  <cp:revision>4</cp:revision>
  <dcterms:created xsi:type="dcterms:W3CDTF">2017-03-06T11:18:11Z</dcterms:created>
  <dcterms:modified xsi:type="dcterms:W3CDTF">2017-03-14T00:21:01Z</dcterms:modified>
</cp:coreProperties>
</file>