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C0B15-2768-4562-BA00-0BF916C1EBE8}" type="datetimeFigureOut">
              <a:rPr lang="id-ID" smtClean="0"/>
              <a:pPr/>
              <a:t>20/02/2015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C37D5E-8417-4606-960A-4F3A86323C8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C0B15-2768-4562-BA00-0BF916C1EBE8}" type="datetimeFigureOut">
              <a:rPr lang="id-ID" smtClean="0"/>
              <a:pPr/>
              <a:t>20/02/2015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37D5E-8417-4606-960A-4F3A86323C8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smtClean="0"/>
              <a:t>Apresiasi dan analisa senirupa</a:t>
            </a:r>
            <a:r>
              <a:rPr lang="id-ID" dirty="0"/>
              <a:t/>
            </a:r>
            <a:br>
              <a:rPr lang="id-ID" dirty="0"/>
            </a:br>
            <a:endParaRPr lang="id-ID" dirty="0"/>
          </a:p>
        </p:txBody>
      </p:sp>
      <p:sp>
        <p:nvSpPr>
          <p:cNvPr id="3" name="Subtitle 2"/>
          <p:cNvSpPr>
            <a:spLocks noGrp="1"/>
          </p:cNvSpPr>
          <p:nvPr>
            <p:ph type="subTitle" idx="1"/>
          </p:nvPr>
        </p:nvSpPr>
        <p:spPr/>
        <p:txBody>
          <a:bodyPr/>
          <a:lstStyle/>
          <a:p>
            <a:r>
              <a:rPr lang="id-ID" dirty="0" smtClean="0"/>
              <a:t>Pertemuan ke 10</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t>
            </a:r>
            <a:r>
              <a:rPr lang="id-ID" b="1" dirty="0" smtClean="0"/>
              <a:t> Pengertian Apresiasi</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62500" lnSpcReduction="20000"/>
          </a:bodyPr>
          <a:lstStyle/>
          <a:p>
            <a:r>
              <a:rPr lang="id-ID" i="1" dirty="0" smtClean="0"/>
              <a:t> </a:t>
            </a:r>
            <a:r>
              <a:rPr lang="id-ID" dirty="0" smtClean="0"/>
              <a:t>Secara umum apresiasi seni atau mengapresiasi karya seni berarti, mengerti sepenuhnya seluk-beluk sesuatu hasil seni serta menjadi sensitif terhadap segi-segi estetika.</a:t>
            </a:r>
          </a:p>
          <a:p>
            <a:r>
              <a:rPr lang="id-ID" dirty="0" smtClean="0"/>
              <a:t> Apresiasi dapat juga diartikan berbagi pengalaman antara penikmat dan seniman, bahkan ada yang menambahkan, menikmati sama artinya dengan menciptakan kembali. </a:t>
            </a:r>
          </a:p>
          <a:p>
            <a:r>
              <a:rPr lang="id-ID" dirty="0" smtClean="0"/>
              <a:t>Tujuan pokok penyelenggaran apresiasi seni adalah menjadikan masyarakat “melek seni” sehingga dapat mencrima seni sebagaimana mestinya. Dengan kata-kata yang lebih lengkap, apresiasi adalah kegiatan mencerap (menangkap dengan pancaindera), menanggapi, menghayati sampai kepada menilai sesuatu (dalam hal ini karya seni).</a:t>
            </a:r>
          </a:p>
          <a:p>
            <a:r>
              <a:rPr lang="id-ID" dirty="0" smtClean="0"/>
              <a:t>Kegiatan apresiasi seni atau mengapresiasi karya seni dapat diartikan sebagai upaya untuk memahami berbagai hasil seni dengan segala permasalahannya serta terjadi lebih peka akan nilai-nilai estetika yang terkandung di dalamnya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  </a:t>
            </a:r>
            <a:r>
              <a:rPr lang="id-ID" b="1" dirty="0" smtClean="0"/>
              <a:t> Pengertian Apresiasi</a:t>
            </a:r>
            <a:endParaRPr lang="id-ID" dirty="0"/>
          </a:p>
        </p:txBody>
      </p:sp>
      <p:sp>
        <p:nvSpPr>
          <p:cNvPr id="3" name="Content Placeholder 2"/>
          <p:cNvSpPr>
            <a:spLocks noGrp="1"/>
          </p:cNvSpPr>
          <p:nvPr>
            <p:ph idx="1"/>
          </p:nvPr>
        </p:nvSpPr>
        <p:spPr/>
        <p:txBody>
          <a:bodyPr>
            <a:normAutofit lnSpcReduction="10000"/>
          </a:bodyPr>
          <a:lstStyle/>
          <a:p>
            <a:r>
              <a:rPr lang="id-ID" dirty="0" smtClean="0"/>
              <a:t>Mengapresiasi karya seni itu penting sekali karena akan membuat hidup lebih nikmat, gembira, sehat. Bayangkan, bagaimana jika ada orang yang tidak mampu sekali menikmati karya seni (dalam arti luas, termasuk seni di luar seni rupa). Dalam kehidupan sehari-hari, secara disadari atau tidak, orang melakukan apresiasi pada tingkat tertentu: menonton pameran, mendengarkan musik, menonton film di TV, memilih motif kain dan sebagainya.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82</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Apresiasi dan analisa senirupa </vt:lpstr>
      <vt:lpstr>   Pengertian Apresiasi </vt:lpstr>
      <vt:lpstr>   Pengertian Apresiasi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ALAT, BAHAN, DAN TEKNIK DALAM BERKARYA SENI RUPA</dc:title>
  <dc:creator>ahmad-fuad</dc:creator>
  <cp:lastModifiedBy>May</cp:lastModifiedBy>
  <cp:revision>3</cp:revision>
  <dcterms:created xsi:type="dcterms:W3CDTF">2014-04-24T10:21:29Z</dcterms:created>
  <dcterms:modified xsi:type="dcterms:W3CDTF">2015-02-20T10:00:31Z</dcterms:modified>
</cp:coreProperties>
</file>