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Berkarya senirupa 2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smtClean="0"/>
              <a:t>ke 12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  </a:t>
            </a:r>
            <a:r>
              <a:rPr lang="id-ID" b="1" dirty="0" smtClean="0"/>
              <a:t> alat dan bahan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Kanvas ukuran 40cm x 40cm</a:t>
            </a:r>
          </a:p>
          <a:p>
            <a:r>
              <a:rPr lang="id-ID" dirty="0" smtClean="0"/>
              <a:t>Cat minyak</a:t>
            </a:r>
          </a:p>
          <a:p>
            <a:r>
              <a:rPr lang="id-ID" dirty="0" smtClean="0"/>
              <a:t>Kuas</a:t>
            </a:r>
          </a:p>
          <a:p>
            <a:r>
              <a:rPr lang="id-ID" dirty="0" smtClean="0"/>
              <a:t>Pinsil 6B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  </a:t>
            </a:r>
            <a:r>
              <a:rPr lang="id-ID" b="1" dirty="0" smtClean="0"/>
              <a:t> karya senirupa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Kegiatan ini adalah berkarya senirupa dengan membuat gambar atau melukis sesuai dengan contoh yang telah diberikan oleh dosen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Berkarya senirupa 2 </vt:lpstr>
      <vt:lpstr>   alat dan bahan </vt:lpstr>
      <vt:lpstr>   karya senirupa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ALAT, BAHAN, DAN TEKNIK DALAM BERKARYA SENI RUPA</dc:title>
  <dc:creator>ahmad-fuad</dc:creator>
  <cp:lastModifiedBy>May</cp:lastModifiedBy>
  <cp:revision>6</cp:revision>
  <dcterms:created xsi:type="dcterms:W3CDTF">2014-04-24T10:21:29Z</dcterms:created>
  <dcterms:modified xsi:type="dcterms:W3CDTF">2015-02-20T10:01:13Z</dcterms:modified>
</cp:coreProperties>
</file>