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51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8C0B15-2768-4562-BA00-0BF916C1EBE8}" type="datetimeFigureOut">
              <a:rPr lang="id-ID" smtClean="0"/>
              <a:pPr/>
              <a:t>20/02/2015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C37D5E-8417-4606-960A-4F3A86323C8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Simulasi</a:t>
            </a:r>
            <a:br>
              <a:rPr lang="id-ID" b="1" dirty="0" smtClean="0"/>
            </a:br>
            <a:r>
              <a:rPr lang="id-ID" b="1" dirty="0" smtClean="0"/>
              <a:t>Praktikum Melukis</a:t>
            </a:r>
            <a:br>
              <a:rPr lang="id-ID" b="1" dirty="0" smtClean="0"/>
            </a:br>
            <a:r>
              <a:rPr lang="id-ID" b="1" dirty="0" smtClean="0"/>
              <a:t>Untuk Guru Sekolah Dasar</a:t>
            </a:r>
            <a:r>
              <a:rPr lang="id-ID" dirty="0"/>
              <a:t/>
            </a:r>
            <a:br>
              <a:rPr lang="id-ID" dirty="0"/>
            </a:br>
            <a:endParaRPr lang="id-ID" dirty="0"/>
          </a:p>
        </p:txBody>
      </p:sp>
      <p:sp>
        <p:nvSpPr>
          <p:cNvPr id="3" name="Subtitle 2"/>
          <p:cNvSpPr>
            <a:spLocks noGrp="1"/>
          </p:cNvSpPr>
          <p:nvPr>
            <p:ph type="subTitle" idx="1"/>
          </p:nvPr>
        </p:nvSpPr>
        <p:spPr/>
        <p:txBody>
          <a:bodyPr/>
          <a:lstStyle/>
          <a:p>
            <a:r>
              <a:rPr lang="id-ID" dirty="0" smtClean="0"/>
              <a:t>Pertemuan ke 14</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Cara melukis</a:t>
            </a:r>
            <a:endParaRPr lang="id-ID" dirty="0"/>
          </a:p>
        </p:txBody>
      </p:sp>
      <p:sp>
        <p:nvSpPr>
          <p:cNvPr id="3" name="Content Placeholder 2"/>
          <p:cNvSpPr>
            <a:spLocks noGrp="1"/>
          </p:cNvSpPr>
          <p:nvPr>
            <p:ph idx="1"/>
          </p:nvPr>
        </p:nvSpPr>
        <p:spPr/>
        <p:txBody>
          <a:bodyPr>
            <a:normAutofit/>
          </a:bodyPr>
          <a:lstStyle/>
          <a:p>
            <a:r>
              <a:rPr lang="id-ID" sz="1800" dirty="0" smtClean="0"/>
              <a:t>Siapkan peralatan melukis anda, contoh : kanvas, cat minyak, kuas, palet, pensil, penghapus, minyak untuk cat minyak dll</a:t>
            </a:r>
          </a:p>
          <a:p>
            <a:r>
              <a:rPr lang="id-ID" sz="1800" dirty="0" smtClean="0"/>
              <a:t>Pertama-tama, sketsalah gambar yang ingin anda lukis, jangan terlalu tebal. jika terlalu tebal nantinya akan tembus apabila anda menggunakan warna yang cerah</a:t>
            </a:r>
          </a:p>
          <a:p>
            <a:r>
              <a:rPr lang="id-ID" sz="1800" dirty="0" smtClean="0"/>
              <a:t>Gunakan cat minyak yang bagus , yang mudah teratur ( sebaiknya gunakan Marie's oil colour)</a:t>
            </a:r>
            <a:endParaRPr lang="id-ID" sz="1800" b="1" dirty="0" smtClean="0"/>
          </a:p>
          <a:p>
            <a:r>
              <a:rPr lang="id-ID" sz="1800" dirty="0" smtClean="0"/>
              <a:t>Setelah itu, mulailah mencampur warna yang akan anda gunakan. Usahakan gunakan beberapa palet agar mudah nantinya mencampur warna, dan warna yang telah tercampur tidak terhapus atau terbuang. Pisahkan juga warna yang cerah dengan warna yang gelap di palet yang berbeda.</a:t>
            </a:r>
          </a:p>
          <a:p>
            <a:r>
              <a:rPr lang="id-ID" sz="1800" dirty="0" smtClean="0"/>
              <a:t>Gunakan kuas yang banyak agar tidak tercampur-campur. Pilihlah kuas yang ujungnya runcing untuk gambar yang mendetail, dan pinggiran. Kuas dengan ujung kotak untuk mengeblock. pilihlah ukuran kuas yang sesuai gambar anda. ( sebaiknya gunakan kuas dengan serat nylon/kualitas yg baik)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 cara melukis</a:t>
            </a:r>
            <a:endParaRPr lang="id-ID" dirty="0"/>
          </a:p>
        </p:txBody>
      </p:sp>
      <p:sp>
        <p:nvSpPr>
          <p:cNvPr id="3" name="Content Placeholder 2"/>
          <p:cNvSpPr>
            <a:spLocks noGrp="1"/>
          </p:cNvSpPr>
          <p:nvPr>
            <p:ph idx="1"/>
          </p:nvPr>
        </p:nvSpPr>
        <p:spPr/>
        <p:txBody>
          <a:bodyPr>
            <a:normAutofit fontScale="70000" lnSpcReduction="20000"/>
          </a:bodyPr>
          <a:lstStyle/>
          <a:p>
            <a:r>
              <a:rPr lang="id-ID" dirty="0" smtClean="0"/>
              <a:t>Letakkan kanvas ditempat yang membuat anda nyaman untuk melukisnya. Dan ditempat yang cukup cahayanya.</a:t>
            </a:r>
          </a:p>
          <a:p>
            <a:r>
              <a:rPr lang="id-ID" dirty="0" smtClean="0"/>
              <a:t>Jangan takut untuk melukis atau menaruh warna (bagi pemula), karena cat minyak apabila sudah kering, bisa ditumpuk dengan warna lainnya.</a:t>
            </a:r>
          </a:p>
          <a:p>
            <a:r>
              <a:rPr lang="id-ID" dirty="0" smtClean="0"/>
              <a:t>Jangan segan-segan menggunakan benda-benda yang ujungnya kecil untuk gambar yang sangat mendetail. contoh misalnya : cotton buds, tusuk gigi dll</a:t>
            </a:r>
          </a:p>
          <a:p>
            <a:r>
              <a:rPr lang="id-ID" dirty="0" smtClean="0"/>
              <a:t>Untuk pemandangan alam seperti pohon, agar lukisan anda menjadi hidup, gunakan gradasi warna agar pohon tersebut menjadi hidup. pertama gunakan warna hijau muda, lalu tumpuk dengan hijau tua, lalu setelah kering tumpuk dengan warna kuning, lalu warna hitam untuk bayangannya.</a:t>
            </a:r>
          </a:p>
          <a:p>
            <a:r>
              <a:rPr lang="id-ID" dirty="0" smtClean="0"/>
              <a:t>Apabila kuas telah terpakai semua, maka segeralah mencuci kuas tersebut dengan air+sabun, agar tidak tercampur warna lain.</a:t>
            </a:r>
          </a:p>
          <a:p>
            <a:endParaRPr lang="id-ID"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500306"/>
            <a:ext cx="8229600" cy="1143000"/>
          </a:xfrm>
        </p:spPr>
        <p:txBody>
          <a:bodyPr/>
          <a:lstStyle/>
          <a:p>
            <a:r>
              <a:rPr lang="id-ID" dirty="0" smtClean="0"/>
              <a:t>Selamat bekerja</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294</Words>
  <Application>Microsoft Office PowerPoint</Application>
  <PresentationFormat>On-screen Show (4:3)</PresentationFormat>
  <Paragraphs>15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Simulasi Praktikum Melukis Untuk Guru Sekolah Dasar </vt:lpstr>
      <vt:lpstr>Cara melukis</vt:lpstr>
      <vt:lpstr> cara melukis</vt:lpstr>
      <vt:lpstr>Selamat bekerja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ALAT, BAHAN, DAN TEKNIK DALAM BERKARYA SENI RUPA</dc:title>
  <dc:creator>ahmad-fuad</dc:creator>
  <cp:lastModifiedBy>May</cp:lastModifiedBy>
  <cp:revision>9</cp:revision>
  <dcterms:created xsi:type="dcterms:W3CDTF">2014-04-24T10:21:29Z</dcterms:created>
  <dcterms:modified xsi:type="dcterms:W3CDTF">2015-02-20T10:01:54Z</dcterms:modified>
</cp:coreProperties>
</file>