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51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DDED49F-CC2B-44A7-BEE3-076C8132152E}"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DED49F-CC2B-44A7-BEE3-076C8132152E}"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DED49F-CC2B-44A7-BEE3-076C8132152E}"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DED49F-CC2B-44A7-BEE3-076C8132152E}"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DED49F-CC2B-44A7-BEE3-076C8132152E}"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DDED49F-CC2B-44A7-BEE3-076C8132152E}" type="datetimeFigureOut">
              <a:rPr lang="id-ID" smtClean="0"/>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DDED49F-CC2B-44A7-BEE3-076C8132152E}" type="datetimeFigureOut">
              <a:rPr lang="id-ID" smtClean="0"/>
              <a:t>20/02/2015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DDED49F-CC2B-44A7-BEE3-076C8132152E}" type="datetimeFigureOut">
              <a:rPr lang="id-ID" smtClean="0"/>
              <a:t>20/02/2015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ED49F-CC2B-44A7-BEE3-076C8132152E}" type="datetimeFigureOut">
              <a:rPr lang="id-ID" smtClean="0"/>
              <a:t>20/02/2015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ED49F-CC2B-44A7-BEE3-076C8132152E}" type="datetimeFigureOut">
              <a:rPr lang="id-ID" smtClean="0"/>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ED49F-CC2B-44A7-BEE3-076C8132152E}" type="datetimeFigureOut">
              <a:rPr lang="id-ID" smtClean="0"/>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0D2904-3C6A-4F23-AE68-F8EF55FCB14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ED49F-CC2B-44A7-BEE3-076C8132152E}" type="datetimeFigureOut">
              <a:rPr lang="id-ID" smtClean="0"/>
              <a:t>20/02/2015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D2904-3C6A-4F23-AE68-F8EF55FCB145}"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dasar apreasiasi seni rupa anak  </a:t>
            </a:r>
          </a:p>
        </p:txBody>
      </p:sp>
      <p:sp>
        <p:nvSpPr>
          <p:cNvPr id="3" name="Subtitle 2"/>
          <p:cNvSpPr>
            <a:spLocks noGrp="1"/>
          </p:cNvSpPr>
          <p:nvPr>
            <p:ph type="subTitle" idx="1"/>
          </p:nvPr>
        </p:nvSpPr>
        <p:spPr/>
        <p:txBody>
          <a:bodyPr/>
          <a:lstStyle/>
          <a:p>
            <a:r>
              <a:rPr lang="id-ID" dirty="0" smtClean="0"/>
              <a:t>Pertemuan ke 6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a:t>Apresiasi dalam Pendidikan Seni Rupa</a:t>
            </a:r>
            <a:br>
              <a:rPr lang="it-IT" b="1" dirty="0"/>
            </a:br>
            <a:endParaRPr lang="id-ID" dirty="0"/>
          </a:p>
        </p:txBody>
      </p:sp>
      <p:sp>
        <p:nvSpPr>
          <p:cNvPr id="3" name="Content Placeholder 2"/>
          <p:cNvSpPr>
            <a:spLocks noGrp="1"/>
          </p:cNvSpPr>
          <p:nvPr>
            <p:ph idx="1"/>
          </p:nvPr>
        </p:nvSpPr>
        <p:spPr/>
        <p:txBody>
          <a:bodyPr>
            <a:normAutofit fontScale="77500" lnSpcReduction="20000"/>
          </a:bodyPr>
          <a:lstStyle/>
          <a:p>
            <a:r>
              <a:rPr lang="id-ID" dirty="0"/>
              <a:t>Salah satu aspek pembelajaran yang cukup penting dalam pendidikan seni rupa adalah apresiasi. Dalam bahasa sederhana, apresiasi berarti menerima, menghargai melalui proses yang melibatakan rasa dan fikir. Kegiatan apresiasi seni di masyarakat kita, begitu juga dalam penyelenggaraan pendidikan seni di kelas, sampai saat ini masih terbatas sekali dalam arti belum banyak dikembangkan. Walaupun sesungguhnya pada masa sekarang, anak-anak memiliki lebih banyak peluang untuk meningkatkan apresiasi dibandingkan dengan zaman dahulu. Kini teknologi elektronika, khususnya reproduksi dan percetakan sudah maju. Karya-karya terkenal dapat diperlihatkan guru kepada para siswa di sekolah. Pameran-pameran seni juga lebih sering diselenggarakan.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smtClean="0"/>
              <a:t>Apresiasi dalam Pendidikan Seni Rupa</a:t>
            </a:r>
            <a:endParaRPr lang="id-ID" dirty="0"/>
          </a:p>
        </p:txBody>
      </p:sp>
      <p:sp>
        <p:nvSpPr>
          <p:cNvPr id="3" name="Content Placeholder 2"/>
          <p:cNvSpPr>
            <a:spLocks noGrp="1"/>
          </p:cNvSpPr>
          <p:nvPr>
            <p:ph idx="1"/>
          </p:nvPr>
        </p:nvSpPr>
        <p:spPr/>
        <p:txBody>
          <a:bodyPr/>
          <a:lstStyle/>
          <a:p>
            <a:r>
              <a:rPr lang="id-ID" dirty="0"/>
              <a:t>Tetapi yang lebih penting lagi, peningkatan apresiasi dapat dilakukan dari tingkat dasar yang sederhana, dari karya-karya siswa sendiri dan teman-temannya, dilakukan guru di dalam kelas. Peningkatan kepekaan apresiasi merupakan gabungan antara aspek : mata (pengamatan) dan rasa (penghayatan), melalui teknik bertanya dan menunjukkan unsur-unsur menarik dari suatu karya.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smtClean="0"/>
              <a:t>Apresiasi dalam Pendidikan Seni Rupa</a:t>
            </a:r>
            <a:endParaRPr lang="id-ID" dirty="0"/>
          </a:p>
        </p:txBody>
      </p:sp>
      <p:sp>
        <p:nvSpPr>
          <p:cNvPr id="3" name="Content Placeholder 2"/>
          <p:cNvSpPr>
            <a:spLocks noGrp="1"/>
          </p:cNvSpPr>
          <p:nvPr>
            <p:ph idx="1"/>
          </p:nvPr>
        </p:nvSpPr>
        <p:spPr/>
        <p:txBody>
          <a:bodyPr>
            <a:normAutofit fontScale="70000" lnSpcReduction="20000"/>
          </a:bodyPr>
          <a:lstStyle/>
          <a:p>
            <a:r>
              <a:rPr lang="id-ID" dirty="0"/>
              <a:t>Secara lebih luas, apresiasi dilakukan bukan hanya terhadap karya seni tetapi juga terhadap keindahan di alam. Siswa diajak “melihat” keindahan yang ada di mana-mana. Keindahan atau kemenarikan hasil karya ditunjukkan guru (lebih tepat: disarankan), dengan catatan bukan mutlak harus diterima siswa. Dengan banyaknya melihat unsur-unsur yang indah/artistik, maka terciptalah pola gambaran mental pada dirinya tentang apa-apa yang dianggap kebanyakan orang sebagai hal yang indah/seni. Selanjutnya ia akan memilih, hal-hal apa yang secara individual menarik bagi dirinya. Di sinilah letak kebebasan siswa untuk menerima atau menolak, menyenangi atau kurang menyenangi sesuatu yang memungkinkan dirinya memiliki kepekaan individual (sebagai apresiator) maupun gaya individual (jika ia berkarya).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smtClean="0"/>
              <a:t>Apresiasi dalam Pendidikan Seni Rupa</a:t>
            </a:r>
            <a:endParaRPr lang="id-ID" dirty="0"/>
          </a:p>
        </p:txBody>
      </p:sp>
      <p:sp>
        <p:nvSpPr>
          <p:cNvPr id="3" name="Content Placeholder 2"/>
          <p:cNvSpPr>
            <a:spLocks noGrp="1"/>
          </p:cNvSpPr>
          <p:nvPr>
            <p:ph idx="1"/>
          </p:nvPr>
        </p:nvSpPr>
        <p:spPr>
          <a:xfrm>
            <a:off x="457200" y="2500306"/>
            <a:ext cx="8229600" cy="3625857"/>
          </a:xfrm>
        </p:spPr>
        <p:txBody>
          <a:bodyPr>
            <a:normAutofit fontScale="70000" lnSpcReduction="20000"/>
          </a:bodyPr>
          <a:lstStyle/>
          <a:p>
            <a:r>
              <a:rPr lang="fi-FI" dirty="0"/>
              <a:t>  Judul-judul atau objek yang digambarkan: apa yang tampak, apa yang aneh, apa yang menarik. Pada tahap usia SD, yang disukai anak umumnya penggambaran secara visual yang “hidup”, bukan karya-karya abstrak atau yang memerlukan renungan mendalam. </a:t>
            </a:r>
            <a:endParaRPr lang="id-ID" dirty="0" smtClean="0"/>
          </a:p>
          <a:p>
            <a:r>
              <a:rPr lang="id-ID" dirty="0"/>
              <a:t>Warna. Dipertanyakan mana yang disukai, mana warna yang kurang kuat (kabur), mana yang menurut mereka aneh atau ganjil</a:t>
            </a:r>
            <a:r>
              <a:rPr lang="id-ID" dirty="0" smtClean="0"/>
              <a:t>.</a:t>
            </a:r>
          </a:p>
          <a:p>
            <a:r>
              <a:rPr lang="id-ID" dirty="0"/>
              <a:t>Penempatan. Dipertanyakan, bagaimana kesesuaian ukuran gambar dengan bidang gambar, distimulasi perlunya keseimbangan, untuk meningkatkan kepekaan komposisi</a:t>
            </a:r>
            <a:r>
              <a:rPr lang="id-ID" dirty="0" smtClean="0"/>
              <a:t>.</a:t>
            </a:r>
          </a:p>
          <a:p>
            <a:r>
              <a:rPr lang="id-ID" dirty="0"/>
              <a:t>Pemanfaatan media. Dipertanyakan kemungkinan-kemungkinan teknik penggunaan media, sifat khas media serta cara-cara orang lain yang berhasil menggunakannya.</a:t>
            </a:r>
          </a:p>
        </p:txBody>
      </p:sp>
      <p:sp>
        <p:nvSpPr>
          <p:cNvPr id="5" name="Title 1"/>
          <p:cNvSpPr txBox="1">
            <a:spLocks/>
          </p:cNvSpPr>
          <p:nvPr/>
        </p:nvSpPr>
        <p:spPr>
          <a:xfrm>
            <a:off x="571472" y="1214422"/>
            <a:ext cx="8229600" cy="1143000"/>
          </a:xfrm>
          <a:prstGeom prst="rect">
            <a:avLst/>
          </a:prstGeom>
        </p:spPr>
        <p:txBody>
          <a:bodyPr vert="horz" lIns="91440" tIns="45720" rIns="91440" bIns="45720" rtlCol="0" anchor="ctr">
            <a:normAutofit fontScale="52500" lnSpcReduction="20000"/>
          </a:bodyPr>
          <a:lstStyle/>
          <a:p>
            <a:pPr lvl="0" algn="ctr">
              <a:spcBef>
                <a:spcPct val="0"/>
              </a:spcBef>
            </a:pPr>
            <a:r>
              <a:rPr lang="id-ID" sz="4000" dirty="0"/>
              <a:t>Menurut Lowenfeld (1982), diskusi tentang aspek-aspek desain (harmoni, keseimbangan, ritme, kesatuan, pusat perhatian, dsb) akan membentuk kesadaran anak terhadap kualitas baik-buruk karya seni dan dengan demikian apresiasi seni akan terbentuk. </a:t>
            </a:r>
            <a:endParaRPr kumimoji="0" lang="id-ID"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smtClean="0"/>
              <a:t>Apresiasi dalam Pendidikan Seni Rupa</a:t>
            </a:r>
            <a:endParaRPr lang="id-ID" dirty="0"/>
          </a:p>
        </p:txBody>
      </p:sp>
      <p:sp>
        <p:nvSpPr>
          <p:cNvPr id="3" name="Content Placeholder 2"/>
          <p:cNvSpPr>
            <a:spLocks noGrp="1"/>
          </p:cNvSpPr>
          <p:nvPr>
            <p:ph idx="1"/>
          </p:nvPr>
        </p:nvSpPr>
        <p:spPr/>
        <p:txBody>
          <a:bodyPr/>
          <a:lstStyle/>
          <a:p>
            <a:r>
              <a:rPr lang="id-ID" dirty="0"/>
              <a:t>Perlu dikemukakan di sini bahwa pengembangan apresiasi seni untuk SD hendaknya lebih diutamakan secara terpadu dengan kegiatan praktek, jadi bukan tersendiri misalnya dua jam pelajaran memberi ceramah tentang macam-macam apresiasi seni. Anak dapat dibimbing untuk mendiskusikan karyanya sendiri atau mengapresiasi karya temannya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399</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dasar apreasiasi seni rupa anak  </vt:lpstr>
      <vt:lpstr>Apresiasi dalam Pendidikan Seni Rupa </vt:lpstr>
      <vt:lpstr>Apresiasi dalam Pendidikan Seni Rupa</vt:lpstr>
      <vt:lpstr>Apresiasi dalam Pendidikan Seni Rupa</vt:lpstr>
      <vt:lpstr>Apresiasi dalam Pendidikan Seni Rupa</vt:lpstr>
      <vt:lpstr>Apresiasi dalam Pendidikan Seni Rupa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apreasiasi seni rupa anak</dc:title>
  <dc:creator>ahmad-fuad</dc:creator>
  <cp:lastModifiedBy>May</cp:lastModifiedBy>
  <cp:revision>2</cp:revision>
  <dcterms:created xsi:type="dcterms:W3CDTF">2014-04-24T10:02:20Z</dcterms:created>
  <dcterms:modified xsi:type="dcterms:W3CDTF">2015-02-20T09:59:09Z</dcterms:modified>
</cp:coreProperties>
</file>