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C0B15-2768-4562-BA00-0BF916C1EBE8}"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18C0B15-2768-4562-BA00-0BF916C1EBE8}"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18C0B15-2768-4562-BA00-0BF916C1EBE8}" type="datetimeFigureOut">
              <a:rPr lang="id-ID" smtClean="0"/>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18C0B15-2768-4562-BA00-0BF916C1EBE8}" type="datetimeFigureOut">
              <a:rPr lang="id-ID" smtClean="0"/>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0B15-2768-4562-BA00-0BF916C1EBE8}" type="datetimeFigureOut">
              <a:rPr lang="id-ID" smtClean="0"/>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C0B15-2768-4562-BA00-0BF916C1EBE8}" type="datetimeFigureOut">
              <a:rPr lang="id-ID" smtClean="0"/>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37D5E-8417-4606-960A-4F3A86323C8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a:t>ALAT, BAHAN, DAN TEKNIK DALAM</a:t>
            </a:r>
            <a:r>
              <a:rPr lang="id-ID" dirty="0"/>
              <a:t/>
            </a:r>
            <a:br>
              <a:rPr lang="id-ID" dirty="0"/>
            </a:br>
            <a:r>
              <a:rPr lang="id-ID" b="1" dirty="0"/>
              <a:t>BERKARYA SENI RUPA</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Pertemuan ke 7</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a:t>
            </a:r>
            <a:r>
              <a:rPr lang="id-ID" b="1" dirty="0"/>
              <a:t>Alat Penggores/Penyapu Warna</a:t>
            </a:r>
            <a:endParaRPr lang="id-ID" dirty="0"/>
          </a:p>
        </p:txBody>
      </p:sp>
      <p:sp>
        <p:nvSpPr>
          <p:cNvPr id="3" name="Content Placeholder 2"/>
          <p:cNvSpPr>
            <a:spLocks noGrp="1"/>
          </p:cNvSpPr>
          <p:nvPr>
            <p:ph idx="1"/>
          </p:nvPr>
        </p:nvSpPr>
        <p:spPr/>
        <p:txBody>
          <a:bodyPr>
            <a:normAutofit lnSpcReduction="10000"/>
          </a:bodyPr>
          <a:lstStyle/>
          <a:p>
            <a:r>
              <a:rPr lang="id-ID" dirty="0"/>
              <a:t>yang tercakup dalam kelompok alat penggores/penyapu warna disini adalah alat yang digunakan dalam menggoreskan atau menyapu warna. Ada alat penggores yang sekaligus sebagai bahan pewarna seperti pensil, arang, kapur, pastel, krayon, atau marker. Ada pula alat penggores yang untuk menggunakannya perlu diberi kelebihan dahulu bahan pewarna seperti pena, kaus dan rol.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a:t>
            </a:r>
            <a:r>
              <a:rPr lang="id-ID" b="1" dirty="0"/>
              <a:t>Alat Pembutsir/Pengukir</a:t>
            </a:r>
            <a:endParaRPr lang="id-ID" dirty="0"/>
          </a:p>
        </p:txBody>
      </p:sp>
      <p:sp>
        <p:nvSpPr>
          <p:cNvPr id="3" name="Content Placeholder 2"/>
          <p:cNvSpPr>
            <a:spLocks noGrp="1"/>
          </p:cNvSpPr>
          <p:nvPr>
            <p:ph idx="1"/>
          </p:nvPr>
        </p:nvSpPr>
        <p:spPr/>
        <p:txBody>
          <a:bodyPr>
            <a:normAutofit fontScale="85000" lnSpcReduction="20000"/>
          </a:bodyPr>
          <a:lstStyle/>
          <a:p>
            <a:r>
              <a:rPr lang="id-ID" dirty="0"/>
              <a:t> Alat </a:t>
            </a:r>
            <a:r>
              <a:rPr lang="id-ID" dirty="0" smtClean="0"/>
              <a:t>Pembutsir :</a:t>
            </a:r>
          </a:p>
          <a:p>
            <a:pPr>
              <a:buNone/>
            </a:pPr>
            <a:r>
              <a:rPr lang="id-ID" dirty="0"/>
              <a:t>Ada banyak macam jenis khusus yang digunakan dalam membutsir  (membentuk dengan bahan lunak). Untuk keperluan murid sekolah dasar dalam membutsir dengan bahan semacam tanah liat, berbagai macam jenis alat khusus tersebut tidaklah begitu diperlukan. Jari-jari tangan adalah alat yang paling penting bagi dalam membentuk bahan tanah liat. Meskipun demikian, ada beberapa alat sederhana yang dapat membantu murid seperti rol (berupa potongan bambu atau pipa untuk mengerol tanah liat untuk menjadikan lempengan), pisau, potongan kayu yang memiliki bentuk khusus atau lingkungan kawat.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r>
              <a:rPr lang="id-ID" b="1" dirty="0" smtClean="0"/>
              <a:t>Alat Pembutsir/Pengukir</a:t>
            </a:r>
            <a:endParaRPr lang="id-ID" dirty="0"/>
          </a:p>
        </p:txBody>
      </p:sp>
      <p:sp>
        <p:nvSpPr>
          <p:cNvPr id="3" name="Content Placeholder 2"/>
          <p:cNvSpPr>
            <a:spLocks noGrp="1"/>
          </p:cNvSpPr>
          <p:nvPr>
            <p:ph idx="1"/>
          </p:nvPr>
        </p:nvSpPr>
        <p:spPr/>
        <p:txBody>
          <a:bodyPr>
            <a:normAutofit fontScale="92500" lnSpcReduction="20000"/>
          </a:bodyPr>
          <a:lstStyle/>
          <a:p>
            <a:r>
              <a:rPr lang="id-ID" dirty="0"/>
              <a:t>Alat </a:t>
            </a:r>
            <a:r>
              <a:rPr lang="id-ID" dirty="0" smtClean="0"/>
              <a:t>Pengukir </a:t>
            </a:r>
          </a:p>
          <a:p>
            <a:pPr>
              <a:buNone/>
            </a:pPr>
            <a:r>
              <a:rPr lang="id-ID" dirty="0"/>
              <a:t>Alat pokok mengukir adalah pahat. Pahat ada bermacam-macam baik dari segi bentuk kegunaan. Ada pahat untuk batu keras ada pula pahat untuk kayu. Di Indonesia, kegiatan mengukir yang paling memungkinkan untuk dilaksanakan di sekolah dasar adalah mengukir dengan bahan yang relatif lunak seperti lilin atau sabun batangan. Untuk mengukir bahan lunak, alat semacam pisau lipat memungkinkan untuk digunakan.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Alat Pembutsir/Pengukir</a:t>
            </a:r>
            <a:endParaRPr lang="id-ID" dirty="0"/>
          </a:p>
        </p:txBody>
      </p:sp>
      <p:sp>
        <p:nvSpPr>
          <p:cNvPr id="3" name="Content Placeholder 2"/>
          <p:cNvSpPr>
            <a:spLocks noGrp="1"/>
          </p:cNvSpPr>
          <p:nvPr>
            <p:ph idx="1"/>
          </p:nvPr>
        </p:nvSpPr>
        <p:spPr/>
        <p:txBody>
          <a:bodyPr/>
          <a:lstStyle/>
          <a:p>
            <a:r>
              <a:rPr lang="id-ID" b="1" dirty="0"/>
              <a:t>Alat </a:t>
            </a:r>
            <a:r>
              <a:rPr lang="id-ID" b="1" dirty="0" smtClean="0"/>
              <a:t>Pemotong/Penggunting</a:t>
            </a:r>
          </a:p>
          <a:p>
            <a:pPr>
              <a:buNone/>
            </a:pPr>
            <a:r>
              <a:rPr lang="id-ID" dirty="0"/>
              <a:t>Alat pemotong/penggunting yang dibicarakan disini adalah yang diperuntukkan untuk memotong/menggunting bahan macam karton, kertas, atau plastik. Alat yang dimaksudkan adalah pisau (cutter) dan gunting.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171</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ALAT, BAHAN, DAN TEKNIK DALAM BERKARYA SENI RUPA </vt:lpstr>
      <vt:lpstr>  Alat Penggores/Penyapu Warna</vt:lpstr>
      <vt:lpstr>   Alat Pembutsir/Pengukir</vt:lpstr>
      <vt:lpstr> Alat Pembutsir/Pengukir</vt:lpstr>
      <vt:lpstr>Alat Pembutsir/Pengukir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ALAT, BAHAN, DAN TEKNIK DALAM BERKARYA SENI RUPA</dc:title>
  <dc:creator>ahmad-fuad</dc:creator>
  <cp:lastModifiedBy>May</cp:lastModifiedBy>
  <cp:revision>2</cp:revision>
  <dcterms:created xsi:type="dcterms:W3CDTF">2014-04-24T10:21:29Z</dcterms:created>
  <dcterms:modified xsi:type="dcterms:W3CDTF">2015-02-20T09:59:32Z</dcterms:modified>
</cp:coreProperties>
</file>