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Pemeran karya senirupa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8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  </a:t>
            </a:r>
            <a:r>
              <a:rPr lang="id-ID" b="1" dirty="0" smtClean="0"/>
              <a:t> tujuan pameran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i="1" dirty="0" smtClean="0"/>
              <a:t> </a:t>
            </a:r>
            <a:r>
              <a:rPr lang="id-ID" dirty="0" smtClean="0"/>
              <a:t>memberikan apresiasi terhadap karya mahasiswa</a:t>
            </a:r>
          </a:p>
          <a:p>
            <a:r>
              <a:rPr lang="id-ID" dirty="0" smtClean="0"/>
              <a:t> memberikan kritik seni dan pembelajaran kritik terhadap karya mahasiswa</a:t>
            </a:r>
          </a:p>
          <a:p>
            <a:r>
              <a:rPr lang="id-ID" dirty="0" smtClean="0"/>
              <a:t>Meningkatkan kepercayaan diri mahasiswa terhadap karya senirupanya sendiri</a:t>
            </a:r>
          </a:p>
          <a:p>
            <a:r>
              <a:rPr lang="id-ID" dirty="0" smtClean="0"/>
              <a:t>Memberikan pengalaman kepada calon guru sd untuk mengelola sebuah pameran  karya senirupa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Pemeran karya senirupa </vt:lpstr>
      <vt:lpstr>   tujuan pameran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ALAT, BAHAN, DAN TEKNIK DALAM BERKARYA SENI RUPA</dc:title>
  <dc:creator>ahmad-fuad</dc:creator>
  <cp:lastModifiedBy>May</cp:lastModifiedBy>
  <cp:revision>4</cp:revision>
  <dcterms:created xsi:type="dcterms:W3CDTF">2014-04-24T10:21:29Z</dcterms:created>
  <dcterms:modified xsi:type="dcterms:W3CDTF">2015-02-20T09:59:55Z</dcterms:modified>
</cp:coreProperties>
</file>