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51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C0B15-2768-4562-BA00-0BF916C1EBE8}" type="datetimeFigureOut">
              <a:rPr lang="id-ID" smtClean="0"/>
              <a:pPr/>
              <a:t>20/02/2015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37D5E-8417-4606-960A-4F3A86323C8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dirty="0" smtClean="0"/>
              <a:t>KRITIK SENI</a:t>
            </a:r>
            <a:r>
              <a:rPr lang="id-ID" dirty="0"/>
              <a:t/>
            </a:r>
            <a:br>
              <a:rPr lang="id-ID" dirty="0"/>
            </a:br>
            <a:endParaRPr lang="id-ID" dirty="0"/>
          </a:p>
        </p:txBody>
      </p:sp>
      <p:sp>
        <p:nvSpPr>
          <p:cNvPr id="3" name="Subtitle 2"/>
          <p:cNvSpPr>
            <a:spLocks noGrp="1"/>
          </p:cNvSpPr>
          <p:nvPr>
            <p:ph type="subTitle" idx="1"/>
          </p:nvPr>
        </p:nvSpPr>
        <p:spPr/>
        <p:txBody>
          <a:bodyPr/>
          <a:lstStyle/>
          <a:p>
            <a:r>
              <a:rPr lang="id-ID" dirty="0" smtClean="0"/>
              <a:t>Pertemuan ke 9</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  </a:t>
            </a:r>
            <a:r>
              <a:rPr lang="id-ID" b="1" dirty="0" smtClean="0"/>
              <a:t>Kritik Seni</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Kritik seni sebagai ilmu pengetahuan terdiri   atas kumpulan teori sebagai hasil pengkajian yang teliti oleh pakar estetika dan pakar teori seni. Pada dasarnya pengetahuan ini dikembangkan dari kenyataan di lapangan. Teori kritik seni mencangkup segala sesuatu yang berhubungan dengan persyaratan dan metodologi yang deperlukan dalam kegiatan mengapresiasi dan menilai karya seni. Pada prinsipnya ada dua pendekatan yang dilakukan untuk membangun teori kritik seni.</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pendekatan yang dilakukan untuk membangun teori kritik seni :</a:t>
            </a:r>
            <a:endParaRPr lang="id-ID" dirty="0"/>
          </a:p>
        </p:txBody>
      </p:sp>
      <p:sp>
        <p:nvSpPr>
          <p:cNvPr id="3" name="Content Placeholder 2"/>
          <p:cNvSpPr>
            <a:spLocks noGrp="1"/>
          </p:cNvSpPr>
          <p:nvPr>
            <p:ph idx="1"/>
          </p:nvPr>
        </p:nvSpPr>
        <p:spPr/>
        <p:txBody>
          <a:bodyPr>
            <a:normAutofit/>
          </a:bodyPr>
          <a:lstStyle/>
          <a:p>
            <a:r>
              <a:rPr lang="id-ID" dirty="0" smtClean="0"/>
              <a:t>Berakar pada pendekatan filsafat metafisis yang melahirkan tipe kritik yang bersifat dogmatis.</a:t>
            </a:r>
          </a:p>
          <a:p>
            <a:r>
              <a:rPr lang="id-ID" dirty="0" smtClean="0"/>
              <a:t>Pendekatan empiric modern yang mengpergunakan data objektif sebagai bassis penilaian karya seni.</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kritik seni</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evaluasi seni, apresiasi seni, dan pengembangan seni ke taraf yang lebih kreatif dan inovatif. </a:t>
            </a:r>
          </a:p>
          <a:p>
            <a:r>
              <a:rPr lang="id-ID" dirty="0" smtClean="0"/>
              <a:t>Bagi masyarakat kritik seni berfungsi untuk memperluas wawasan seni. </a:t>
            </a:r>
          </a:p>
          <a:p>
            <a:r>
              <a:rPr lang="id-ID" dirty="0" smtClean="0"/>
              <a:t>Bagi seniman kritik tampil sebagai ‘cambuk’ kreativitas. </a:t>
            </a:r>
          </a:p>
          <a:p>
            <a:r>
              <a:rPr lang="id-ID" dirty="0" smtClean="0"/>
              <a:t>Suatu ketika kritik seni berperan memperkenalkan karakteristik seni baru. Kebangkitan seni modern, misalnya, sukar dipisahkan dari aktivitas kritik.</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Dalam kritik seni sesungguhnya tedapat tiga asumsi terpenting, yakni:</a:t>
            </a:r>
            <a:endParaRPr lang="id-ID" dirty="0"/>
          </a:p>
        </p:txBody>
      </p:sp>
      <p:sp>
        <p:nvSpPr>
          <p:cNvPr id="3" name="Content Placeholder 2"/>
          <p:cNvSpPr>
            <a:spLocks noGrp="1"/>
          </p:cNvSpPr>
          <p:nvPr>
            <p:ph idx="1"/>
          </p:nvPr>
        </p:nvSpPr>
        <p:spPr/>
        <p:txBody>
          <a:bodyPr/>
          <a:lstStyle/>
          <a:p>
            <a:pPr fontAlgn="base"/>
            <a:r>
              <a:rPr lang="id-ID" dirty="0" smtClean="0"/>
              <a:t>1)      Kritik sebagai aktivitas apresiasi seni</a:t>
            </a:r>
          </a:p>
          <a:p>
            <a:pPr fontAlgn="base"/>
            <a:r>
              <a:rPr lang="id-ID" dirty="0" smtClean="0"/>
              <a:t>2)      Kritik   sebagai aktivitas penghakiman</a:t>
            </a:r>
          </a:p>
          <a:p>
            <a:pPr fontAlgn="base"/>
            <a:r>
              <a:rPr lang="id-ID" dirty="0" smtClean="0"/>
              <a:t>3)      Kritik sebagai aktivitas seni tersendiri</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121</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KRITIK SENI </vt:lpstr>
      <vt:lpstr>  Kritik Seni </vt:lpstr>
      <vt:lpstr>pendekatan yang dilakukan untuk membangun teori kritik seni :</vt:lpstr>
      <vt:lpstr>Tujuan kritik seni</vt:lpstr>
      <vt:lpstr>Dalam kritik seni sesungguhnya tedapat tiga asumsi terpenting, yakni: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ALAT, BAHAN, DAN TEKNIK DALAM BERKARYA SENI RUPA</dc:title>
  <dc:creator>ahmad-fuad</dc:creator>
  <cp:lastModifiedBy>May</cp:lastModifiedBy>
  <cp:revision>2</cp:revision>
  <dcterms:created xsi:type="dcterms:W3CDTF">2014-04-24T10:21:29Z</dcterms:created>
  <dcterms:modified xsi:type="dcterms:W3CDTF">2015-02-20T10:00:12Z</dcterms:modified>
</cp:coreProperties>
</file>