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00"/>
    <a:srgbClr val="00FF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2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8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3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8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F10A-04E1-4DD8-BB24-F3D034603985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993C-0E61-427E-975D-716FAE363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SEJARAH, FUNGSI DAN RAGAM BAHASA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96200" cy="33528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7251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RAGAM BAHASA BERDASARKAN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	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14350" indent="-514350">
              <a:buAutoNum type="alphaLcParenBoth"/>
            </a:pP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 marL="514350" indent="-514350">
              <a:buAutoNum type="alphaLcParenBoth"/>
            </a:pP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Berpidato</a:t>
            </a:r>
            <a:r>
              <a:rPr lang="en-US" dirty="0" smtClean="0"/>
              <a:t>, </a:t>
            </a:r>
            <a:r>
              <a:rPr lang="en-US" dirty="0" err="1" smtClean="0"/>
              <a:t>berdiskusi</a:t>
            </a:r>
            <a:r>
              <a:rPr lang="en-US" dirty="0" smtClean="0"/>
              <a:t>, </a:t>
            </a:r>
            <a:r>
              <a:rPr lang="en-US" dirty="0" err="1" smtClean="0"/>
              <a:t>bertelepon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kecermatan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, </a:t>
            </a:r>
            <a:r>
              <a:rPr lang="en-US" dirty="0" err="1" smtClean="0"/>
              <a:t>kosa</a:t>
            </a:r>
            <a:r>
              <a:rPr lang="en-US" dirty="0" smtClean="0"/>
              <a:t> kata,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kata,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paragraf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4847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RAGAM BAHASA BERDASARKAN 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(modern).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Ragam</a:t>
            </a:r>
            <a:r>
              <a:rPr lang="en-US" dirty="0" smtClean="0"/>
              <a:t> lama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naskah-naskah</a:t>
            </a:r>
            <a:r>
              <a:rPr lang="en-US" dirty="0" smtClean="0"/>
              <a:t> lama(</a:t>
            </a:r>
            <a:r>
              <a:rPr lang="en-US" dirty="0" err="1" smtClean="0"/>
              <a:t>kuno</a:t>
            </a:r>
            <a:r>
              <a:rPr lang="en-US" dirty="0" smtClean="0"/>
              <a:t>).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en-US" i="1" dirty="0" err="1" smtClean="0"/>
              <a:t>kolonialisme</a:t>
            </a:r>
            <a:r>
              <a:rPr lang="en-US" dirty="0" smtClean="0"/>
              <a:t>, </a:t>
            </a:r>
            <a:r>
              <a:rPr lang="en-US" i="1" dirty="0" smtClean="0"/>
              <a:t>feudal</a:t>
            </a:r>
            <a:r>
              <a:rPr lang="en-US" dirty="0" smtClean="0"/>
              <a:t>, </a:t>
            </a:r>
            <a:r>
              <a:rPr lang="en-US" i="1" dirty="0" err="1" smtClean="0"/>
              <a:t>bobot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(modern)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kata-kata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Ejaan</a:t>
            </a:r>
            <a:r>
              <a:rPr lang="en-US" dirty="0" smtClean="0"/>
              <a:t> yang </a:t>
            </a:r>
            <a:r>
              <a:rPr lang="en-US" dirty="0" err="1" smtClean="0"/>
              <a:t>Disempurnakan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modern.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i="1" dirty="0" smtClean="0"/>
              <a:t>internet</a:t>
            </a:r>
            <a:r>
              <a:rPr lang="en-US" dirty="0" smtClean="0"/>
              <a:t>, </a:t>
            </a:r>
            <a:r>
              <a:rPr lang="en-US" i="1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seluler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2560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RAGAM BAHASA BERDASARKAN PESAN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ahasa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3057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304800"/>
            <a:ext cx="4572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Hasil gambar untuk any ques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886" y="3962400"/>
            <a:ext cx="4686300" cy="249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21170187">
            <a:off x="3648086" y="2698503"/>
            <a:ext cx="181791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&amp;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36474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SEJARAH BAHASA INDONESIA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905000"/>
            <a:ext cx="2971800" cy="14477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Perkembangan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Prakemerdekaan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523508"/>
            <a:ext cx="2971800" cy="14477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Alasan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Melayu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Indonesia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4578926"/>
            <a:ext cx="2971800" cy="14477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Perkembangan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Reformasi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1904999"/>
            <a:ext cx="2971800" cy="14477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Peresmian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Pascakemerdekaan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86200" y="2628898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886200" y="5247407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96100" y="35052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5201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Prakemerdekaan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ke-7 di </a:t>
            </a:r>
            <a:r>
              <a:rPr lang="en-US" dirty="0" err="1" smtClean="0"/>
              <a:t>hulu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Batanghari, Jambi di </a:t>
            </a:r>
            <a:r>
              <a:rPr lang="en-US" dirty="0" err="1" smtClean="0"/>
              <a:t>pulau</a:t>
            </a:r>
            <a:r>
              <a:rPr lang="en-US" dirty="0" smtClean="0"/>
              <a:t> Sumatra,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Hindu-</a:t>
            </a:r>
            <a:r>
              <a:rPr lang="en-US" dirty="0" err="1"/>
              <a:t>Budha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i="1" dirty="0" err="1"/>
              <a:t>Sriwijaya</a:t>
            </a:r>
            <a:r>
              <a:rPr lang="en-US" dirty="0"/>
              <a:t>  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9619876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Peresmian</a:t>
            </a:r>
            <a:r>
              <a:rPr lang="en-US" dirty="0" smtClean="0"/>
              <a:t> 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Pascakemerdekaan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Bahasa</a:t>
            </a:r>
            <a:r>
              <a:rPr lang="en-US" dirty="0"/>
              <a:t> Indonesia di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kedudukannya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18 </a:t>
            </a:r>
            <a:r>
              <a:rPr lang="en-US" dirty="0" err="1"/>
              <a:t>Agustus</a:t>
            </a:r>
            <a:r>
              <a:rPr lang="en-US" dirty="0"/>
              <a:t> 1945,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1945 di </a:t>
            </a:r>
            <a:r>
              <a:rPr lang="en-US" dirty="0" err="1"/>
              <a:t>sahkan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Indonesia. Di </a:t>
            </a:r>
            <a:r>
              <a:rPr lang="en-US" dirty="0" err="1"/>
              <a:t>dalam</a:t>
            </a:r>
            <a:r>
              <a:rPr lang="en-US" dirty="0"/>
              <a:t> UUD 1945 di </a:t>
            </a: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“</a:t>
            </a:r>
            <a:r>
              <a:rPr lang="en-US" dirty="0" err="1"/>
              <a:t>Bahasa</a:t>
            </a:r>
            <a:r>
              <a:rPr lang="en-US" dirty="0"/>
              <a:t>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Indonesia”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36. </a:t>
            </a:r>
            <a:r>
              <a:rPr lang="en-US" dirty="0" err="1"/>
              <a:t>Proklamasi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17 </a:t>
            </a:r>
            <a:r>
              <a:rPr lang="en-US" dirty="0" err="1"/>
              <a:t>Agustus</a:t>
            </a:r>
            <a:r>
              <a:rPr lang="en-US" dirty="0"/>
              <a:t> 1945,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mengukuhkan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konstitusional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100457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 err="1"/>
              <a:t>Munculya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Media Massa (</a:t>
            </a:r>
            <a:r>
              <a:rPr lang="en-US" i="1" dirty="0" err="1"/>
              <a:t>bahasa</a:t>
            </a:r>
            <a:r>
              <a:rPr lang="en-US" i="1" dirty="0"/>
              <a:t> </a:t>
            </a:r>
            <a:r>
              <a:rPr lang="en-US" i="1" dirty="0" err="1"/>
              <a:t>Pers</a:t>
            </a:r>
            <a:r>
              <a:rPr lang="en-US" dirty="0" smtClean="0"/>
              <a:t>):</a:t>
            </a:r>
            <a:endParaRPr lang="en-US" dirty="0"/>
          </a:p>
          <a:p>
            <a:pPr lvl="0" fontAlgn="base"/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kata-kata </a:t>
            </a:r>
            <a:r>
              <a:rPr lang="en-US" dirty="0" err="1"/>
              <a:t>singkatan</a:t>
            </a:r>
            <a:r>
              <a:rPr lang="en-US" dirty="0"/>
              <a:t> (</a:t>
            </a:r>
            <a:r>
              <a:rPr lang="en-US" dirty="0" err="1"/>
              <a:t>akronim</a:t>
            </a:r>
            <a:r>
              <a:rPr lang="en-US" dirty="0"/>
              <a:t>);</a:t>
            </a:r>
          </a:p>
          <a:p>
            <a:pPr lvl="0" fontAlgn="base"/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istilah-istilah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249435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lvl="0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i="1" dirty="0"/>
              <a:t>lingua franca</a:t>
            </a:r>
            <a:r>
              <a:rPr lang="en-US" dirty="0"/>
              <a:t> di Indonesia,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perhubungan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perdangangan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suku-suku</a:t>
            </a:r>
            <a:r>
              <a:rPr lang="en-US" dirty="0"/>
              <a:t> yang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kesanggupan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yang </a:t>
            </a:r>
            <a:r>
              <a:rPr lang="en-US" dirty="0" err="1"/>
              <a:t>luas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81902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FUNGSI BAHASA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77353"/>
            <a:ext cx="3200400" cy="894335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sarana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komunikasi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1690491"/>
            <a:ext cx="3130885" cy="894335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sarana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integrasi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adaptasi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2835405"/>
            <a:ext cx="3179618" cy="816940"/>
          </a:xfrm>
          <a:prstGeom prst="rect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sarana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kontrol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2262" y="2832777"/>
            <a:ext cx="3117747" cy="819568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sarana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memahami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6234" y="4007066"/>
            <a:ext cx="3179618" cy="8697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sarana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ekspresi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18539" y="3972907"/>
            <a:ext cx="3117746" cy="9800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6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sarana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memahami</a:t>
            </a:r>
            <a:r>
              <a:rPr lang="en-US" sz="2000" dirty="0" smtClean="0">
                <a:solidFill>
                  <a:schemeClr val="tx1"/>
                </a:solidFill>
              </a:rPr>
              <a:t> orang lain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234" y="5323487"/>
            <a:ext cx="3179618" cy="9249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7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sarana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memahami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sekitar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31677" y="5365526"/>
            <a:ext cx="3151907" cy="88287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8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sarana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berpikir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logis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8986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3429001" cy="1166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9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membangun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kecerdasan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79124" y="2743200"/>
            <a:ext cx="34290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12.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mengembangkan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profesi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2657" y="838200"/>
            <a:ext cx="3429000" cy="11587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10.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mengembangkan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kecerdasan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ganda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379" y="2743200"/>
            <a:ext cx="3429001" cy="1295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11.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membangun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karakter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4598276"/>
            <a:ext cx="3200400" cy="14215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13.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sarana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menciptakan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kreativitas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baru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12583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RAGAM BAHASA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762000" y="1680341"/>
            <a:ext cx="2667000" cy="17526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RAGAM BAHASA BERDASARKAN MEDIA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3048000" y="3886200"/>
            <a:ext cx="2667000" cy="1752600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RAGAM BAHASA BERDASARKAN PESAN KOMUNIKASI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510048" y="1701362"/>
            <a:ext cx="2667000" cy="17526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RAGAM BAHASA BERDASARKAN WAKTU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2858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435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SEJARAH, FUNGSI DAN RAGAM BAHASA INDONESIA</vt:lpstr>
      <vt:lpstr>SEJARAH BAHASA INDONESIA</vt:lpstr>
      <vt:lpstr>Perkembangan Bahasa Indonesia pada Masa Prakemerdekaan</vt:lpstr>
      <vt:lpstr>Peresmian  Nama Bahasa Indonesia pada Masa Pascakemerdekaan</vt:lpstr>
      <vt:lpstr>Perkembangan Bahasa Indonesia pada Masa Reformasi</vt:lpstr>
      <vt:lpstr>Alasan Bahasa Melayu Diangkat Menjadi Bahasa Indonesia</vt:lpstr>
      <vt:lpstr>FUNGSI BAHASA</vt:lpstr>
      <vt:lpstr>PowerPoint Presentation</vt:lpstr>
      <vt:lpstr>RAGAM BAHASA</vt:lpstr>
      <vt:lpstr>RAGAM BAHASA BERDASARKAN MEDIA</vt:lpstr>
      <vt:lpstr>RAGAM BAHASA BERDASARKAN WAKTU</vt:lpstr>
      <vt:lpstr>RAGAM BAHASA BERDASARKAN PESAN KOMUNIKASI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SEJARAH, FUNGSI DAN RAGAM BAHASA INDONESIA</dc:title>
  <dc:creator>ACER</dc:creator>
  <cp:lastModifiedBy>bismillah</cp:lastModifiedBy>
  <cp:revision>39</cp:revision>
  <dcterms:created xsi:type="dcterms:W3CDTF">2015-03-03T05:37:21Z</dcterms:created>
  <dcterms:modified xsi:type="dcterms:W3CDTF">2015-08-19T15:57:28Z</dcterms:modified>
</cp:coreProperties>
</file>