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85" r:id="rId2"/>
    <p:sldId id="256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6" r:id="rId31"/>
    <p:sldId id="287" r:id="rId3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FAD9-36C0-496F-8370-52D14842D549}" type="datetimeFigureOut">
              <a:rPr lang="ar-SA" smtClean="0"/>
              <a:pPr/>
              <a:t>05/11/1436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1C9A-DB47-483C-BBEE-4F7F7CAF123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FAD9-36C0-496F-8370-52D14842D549}" type="datetimeFigureOut">
              <a:rPr lang="ar-SA" smtClean="0"/>
              <a:pPr/>
              <a:t>05/11/1436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1C9A-DB47-483C-BBEE-4F7F7CAF123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FAD9-36C0-496F-8370-52D14842D549}" type="datetimeFigureOut">
              <a:rPr lang="ar-SA" smtClean="0"/>
              <a:pPr/>
              <a:t>05/11/1436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1C9A-DB47-483C-BBEE-4F7F7CAF123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FAD9-36C0-496F-8370-52D14842D549}" type="datetimeFigureOut">
              <a:rPr lang="ar-SA" smtClean="0"/>
              <a:pPr/>
              <a:t>05/11/1436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1C9A-DB47-483C-BBEE-4F7F7CAF123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FAD9-36C0-496F-8370-52D14842D549}" type="datetimeFigureOut">
              <a:rPr lang="ar-SA" smtClean="0"/>
              <a:pPr/>
              <a:t>05/11/1436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1C9A-DB47-483C-BBEE-4F7F7CAF123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FAD9-36C0-496F-8370-52D14842D549}" type="datetimeFigureOut">
              <a:rPr lang="ar-SA" smtClean="0"/>
              <a:pPr/>
              <a:t>05/11/1436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1C9A-DB47-483C-BBEE-4F7F7CAF123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FAD9-36C0-496F-8370-52D14842D549}" type="datetimeFigureOut">
              <a:rPr lang="ar-SA" smtClean="0"/>
              <a:pPr/>
              <a:t>05/11/1436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1C9A-DB47-483C-BBEE-4F7F7CAF123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FAD9-36C0-496F-8370-52D14842D549}" type="datetimeFigureOut">
              <a:rPr lang="ar-SA" smtClean="0"/>
              <a:pPr/>
              <a:t>05/11/1436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1C9A-DB47-483C-BBEE-4F7F7CAF123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FAD9-36C0-496F-8370-52D14842D549}" type="datetimeFigureOut">
              <a:rPr lang="ar-SA" smtClean="0"/>
              <a:pPr/>
              <a:t>05/11/1436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1C9A-DB47-483C-BBEE-4F7F7CAF123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FAD9-36C0-496F-8370-52D14842D549}" type="datetimeFigureOut">
              <a:rPr lang="ar-SA" smtClean="0"/>
              <a:pPr/>
              <a:t>05/11/1436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1C9A-DB47-483C-BBEE-4F7F7CAF123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FAD9-36C0-496F-8370-52D14842D549}" type="datetimeFigureOut">
              <a:rPr lang="ar-SA" smtClean="0"/>
              <a:pPr/>
              <a:t>05/11/1436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1C9A-DB47-483C-BBEE-4F7F7CAF123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5FAD9-36C0-496F-8370-52D14842D549}" type="datetimeFigureOut">
              <a:rPr lang="ar-SA" smtClean="0"/>
              <a:pPr/>
              <a:t>05/11/1436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E1C9A-DB47-483C-BBEE-4F7F7CAF1234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PEMBAHASAN SOAL SINTAKSIS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0"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pPr algn="l" rtl="0">
              <a:buNone/>
            </a:pPr>
            <a:r>
              <a:rPr lang="en-US" dirty="0" smtClean="0"/>
              <a:t>(b). </a:t>
            </a:r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pPr algn="l" rtl="0">
              <a:buNone/>
            </a:pPr>
            <a:endParaRPr lang="ar-SA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Lanjutan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…</a:t>
            </a:r>
            <a:endParaRPr kumimoji="0" lang="ar-SA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1828800"/>
          <a:ext cx="8686800" cy="342900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4343400"/>
                <a:gridCol w="4343400"/>
              </a:tblGrid>
              <a:tr h="57150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KLAUSA</a:t>
                      </a:r>
                      <a:r>
                        <a:rPr lang="en-US" sz="2400" baseline="0" dirty="0" smtClean="0"/>
                        <a:t> VERBAL TRANSITIF</a:t>
                      </a:r>
                      <a:endParaRPr lang="ar-SA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KLAUSA</a:t>
                      </a:r>
                      <a:r>
                        <a:rPr lang="en-US" sz="2400" baseline="0" dirty="0" smtClean="0"/>
                        <a:t> VERBAL INTRANSITIF</a:t>
                      </a:r>
                      <a:endParaRPr lang="ar-SA" sz="2400" dirty="0"/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pPr marL="171450" lvl="2" indent="0" algn="ctr" rtl="0"/>
                      <a:r>
                        <a:rPr lang="en-US" sz="2400" kern="1200" dirty="0" err="1" smtClean="0"/>
                        <a:t>Kakek</a:t>
                      </a:r>
                      <a:r>
                        <a:rPr lang="en-US" sz="2400" kern="1200" baseline="0" dirty="0" smtClean="0"/>
                        <a:t> </a:t>
                      </a:r>
                      <a:r>
                        <a:rPr lang="en-US" sz="2400" kern="1200" baseline="0" dirty="0" err="1" smtClean="0"/>
                        <a:t>mambaca</a:t>
                      </a:r>
                      <a:r>
                        <a:rPr lang="en-US" sz="2400" kern="1200" baseline="0" dirty="0" smtClean="0"/>
                        <a:t> </a:t>
                      </a:r>
                      <a:r>
                        <a:rPr lang="en-US" sz="2400" kern="1200" baseline="0" dirty="0" err="1" smtClean="0"/>
                        <a:t>buku</a:t>
                      </a:r>
                      <a:r>
                        <a:rPr lang="en-US" sz="2400" kern="1200" baseline="0" dirty="0" smtClean="0"/>
                        <a:t> </a:t>
                      </a:r>
                      <a:r>
                        <a:rPr lang="en-US" sz="2400" kern="1200" baseline="0" dirty="0" err="1" smtClean="0"/>
                        <a:t>silat</a:t>
                      </a:r>
                      <a:endParaRPr lang="en-U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 rtl="0"/>
                      <a:r>
                        <a:rPr lang="en-US" sz="2400" kern="1200" dirty="0" err="1" smtClean="0"/>
                        <a:t>nenek</a:t>
                      </a:r>
                      <a:r>
                        <a:rPr lang="en-US" sz="2400" kern="1200" dirty="0" smtClean="0"/>
                        <a:t> </a:t>
                      </a:r>
                      <a:r>
                        <a:rPr lang="en-US" sz="2400" kern="1200" dirty="0" err="1" smtClean="0"/>
                        <a:t>menangis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pPr marL="0" marR="0" lvl="2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err="1" smtClean="0"/>
                        <a:t>nenek</a:t>
                      </a:r>
                      <a:r>
                        <a:rPr lang="en-US" sz="2400" kern="1200" dirty="0" smtClean="0"/>
                        <a:t> </a:t>
                      </a:r>
                      <a:r>
                        <a:rPr lang="en-US" sz="2400" kern="1200" dirty="0" err="1" smtClean="0"/>
                        <a:t>menulis</a:t>
                      </a:r>
                      <a:r>
                        <a:rPr lang="en-US" sz="2400" kern="1200" dirty="0" smtClean="0"/>
                        <a:t> </a:t>
                      </a:r>
                      <a:r>
                        <a:rPr lang="en-US" sz="2400" kern="1200" dirty="0" err="1" smtClean="0"/>
                        <a:t>surat</a:t>
                      </a:r>
                      <a:endParaRPr lang="en-U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err="1" smtClean="0"/>
                        <a:t>adik</a:t>
                      </a:r>
                      <a:r>
                        <a:rPr lang="en-US" sz="2400" kern="1200" dirty="0" smtClean="0"/>
                        <a:t> </a:t>
                      </a:r>
                      <a:r>
                        <a:rPr lang="en-US" sz="2400" kern="1200" dirty="0" err="1" smtClean="0"/>
                        <a:t>melompat-lompat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pPr marL="0" marR="0" lvl="2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err="1" smtClean="0"/>
                        <a:t>melly</a:t>
                      </a:r>
                      <a:r>
                        <a:rPr lang="en-US" sz="2400" kern="1200" dirty="0" smtClean="0"/>
                        <a:t> </a:t>
                      </a:r>
                      <a:r>
                        <a:rPr lang="en-US" sz="2400" kern="1200" dirty="0" err="1" smtClean="0"/>
                        <a:t>menyanyikan</a:t>
                      </a:r>
                      <a:r>
                        <a:rPr lang="en-US" sz="2400" kern="1200" dirty="0" smtClean="0"/>
                        <a:t> </a:t>
                      </a:r>
                      <a:r>
                        <a:rPr lang="en-US" sz="2400" kern="1200" dirty="0" err="1" smtClean="0"/>
                        <a:t>sebuah</a:t>
                      </a:r>
                      <a:r>
                        <a:rPr lang="en-US" sz="2400" kern="1200" dirty="0" smtClean="0"/>
                        <a:t> </a:t>
                      </a:r>
                      <a:r>
                        <a:rPr lang="en-US" sz="2400" kern="1200" dirty="0" err="1" smtClean="0"/>
                        <a:t>lagu</a:t>
                      </a:r>
                      <a:endParaRPr lang="en-U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err="1" smtClean="0"/>
                        <a:t>rio</a:t>
                      </a:r>
                      <a:r>
                        <a:rPr lang="en-US" sz="2400" kern="1200" dirty="0" smtClean="0"/>
                        <a:t> </a:t>
                      </a:r>
                      <a:r>
                        <a:rPr lang="en-US" sz="2400" kern="1200" dirty="0" err="1" smtClean="0"/>
                        <a:t>berlari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pPr marL="0" marR="0" lvl="2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err="1" smtClean="0"/>
                        <a:t>siti</a:t>
                      </a:r>
                      <a:r>
                        <a:rPr lang="en-US" sz="2400" kern="1200" dirty="0" smtClean="0"/>
                        <a:t> </a:t>
                      </a:r>
                      <a:r>
                        <a:rPr lang="en-US" sz="2400" kern="1200" dirty="0" err="1" smtClean="0"/>
                        <a:t>membuat</a:t>
                      </a:r>
                      <a:r>
                        <a:rPr lang="en-US" sz="2400" kern="1200" dirty="0" smtClean="0"/>
                        <a:t> </a:t>
                      </a:r>
                      <a:r>
                        <a:rPr lang="en-US" sz="2400" kern="1200" dirty="0" err="1" smtClean="0"/>
                        <a:t>kue</a:t>
                      </a:r>
                      <a:endParaRPr lang="en-U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err="1" smtClean="0"/>
                        <a:t>lina</a:t>
                      </a:r>
                      <a:r>
                        <a:rPr lang="en-US" sz="2400" kern="1200" dirty="0" smtClean="0"/>
                        <a:t> </a:t>
                      </a:r>
                      <a:r>
                        <a:rPr lang="en-US" sz="2400" kern="1200" dirty="0" err="1" smtClean="0"/>
                        <a:t>memanjat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pPr marL="0" marR="0" lvl="2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err="1" smtClean="0"/>
                        <a:t>ibu</a:t>
                      </a:r>
                      <a:r>
                        <a:rPr lang="en-US" sz="2400" kern="1200" dirty="0" smtClean="0"/>
                        <a:t> </a:t>
                      </a:r>
                      <a:r>
                        <a:rPr lang="en-US" sz="2400" kern="1200" dirty="0" err="1" smtClean="0"/>
                        <a:t>mengambil</a:t>
                      </a:r>
                      <a:r>
                        <a:rPr lang="en-US" sz="2400" kern="1200" dirty="0" smtClean="0"/>
                        <a:t> </a:t>
                      </a:r>
                      <a:r>
                        <a:rPr lang="en-US" sz="2400" kern="1200" dirty="0" err="1" smtClean="0"/>
                        <a:t>buah</a:t>
                      </a:r>
                      <a:r>
                        <a:rPr lang="en-US" sz="2400" kern="1200" dirty="0" smtClean="0"/>
                        <a:t> </a:t>
                      </a:r>
                      <a:r>
                        <a:rPr lang="en-US" sz="2400" kern="1200" dirty="0" err="1" smtClean="0"/>
                        <a:t>di</a:t>
                      </a:r>
                      <a:r>
                        <a:rPr lang="en-US" sz="2400" kern="1200" dirty="0" smtClean="0"/>
                        <a:t> </a:t>
                      </a:r>
                      <a:r>
                        <a:rPr lang="en-US" sz="2400" kern="1200" dirty="0" err="1" smtClean="0"/>
                        <a:t>pohon</a:t>
                      </a:r>
                      <a:endParaRPr lang="en-U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err="1" smtClean="0"/>
                        <a:t>dia</a:t>
                      </a:r>
                      <a:r>
                        <a:rPr lang="en-US" sz="2400" kern="1200" dirty="0" smtClean="0"/>
                        <a:t> </a:t>
                      </a:r>
                      <a:r>
                        <a:rPr lang="en-US" sz="2400" kern="1200" dirty="0" err="1" smtClean="0"/>
                        <a:t>bersiap-siap</a:t>
                      </a:r>
                      <a:r>
                        <a:rPr lang="en-US" sz="2400" kern="1200" dirty="0" smtClean="0"/>
                        <a:t> </a:t>
                      </a:r>
                      <a:endParaRPr lang="ar-SA" sz="2400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pPr algn="l" rtl="0">
              <a:buNone/>
            </a:pPr>
            <a:r>
              <a:rPr lang="en-US" dirty="0" smtClean="0"/>
              <a:t>(c). </a:t>
            </a:r>
            <a:r>
              <a:rPr lang="id-ID" b="1" dirty="0"/>
              <a:t>Hubungan antar klausa berdasarkan </a:t>
            </a:r>
            <a:r>
              <a:rPr lang="id-ID" b="1" dirty="0" smtClean="0"/>
              <a:t>waktu</a:t>
            </a:r>
            <a:endParaRPr lang="en-US" b="1" dirty="0" smtClean="0"/>
          </a:p>
          <a:p>
            <a:pPr algn="l" rtl="0"/>
            <a:r>
              <a:rPr lang="en-US" i="1" u="sng" dirty="0" err="1" smtClean="0"/>
              <a:t>Waktu</a:t>
            </a:r>
            <a:r>
              <a:rPr lang="en-US" i="1" u="sng" dirty="0" smtClean="0"/>
              <a:t> </a:t>
            </a:r>
            <a:r>
              <a:rPr lang="en-US" i="1" u="sng" dirty="0" err="1" smtClean="0"/>
              <a:t>batas</a:t>
            </a:r>
            <a:r>
              <a:rPr lang="en-US" i="1" u="sng" dirty="0" smtClean="0"/>
              <a:t> </a:t>
            </a:r>
            <a:r>
              <a:rPr lang="en-US" i="1" u="sng" dirty="0" err="1"/>
              <a:t>permulaan</a:t>
            </a:r>
            <a:r>
              <a:rPr lang="en-US" i="1" u="sng" dirty="0"/>
              <a:t> </a:t>
            </a:r>
            <a:r>
              <a:rPr lang="en-US" dirty="0" err="1"/>
              <a:t>ditandai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kata</a:t>
            </a:r>
            <a:r>
              <a:rPr lang="en-US" dirty="0"/>
              <a:t> </a:t>
            </a:r>
            <a:r>
              <a:rPr lang="en-US" dirty="0" err="1"/>
              <a:t>penghubung</a:t>
            </a:r>
            <a:r>
              <a:rPr lang="en-US" dirty="0"/>
              <a:t> </a:t>
            </a:r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sedari</a:t>
            </a:r>
            <a:r>
              <a:rPr lang="en-US" dirty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:</a:t>
            </a:r>
          </a:p>
          <a:p>
            <a:pPr algn="l" rtl="0">
              <a:buNone/>
            </a:pPr>
            <a:endParaRPr lang="en-US" sz="1050" dirty="0"/>
          </a:p>
          <a:p>
            <a:pPr lvl="0" algn="l" rtl="0">
              <a:buFont typeface="Wingdings" pitchFamily="2" charset="2"/>
              <a:buChar char="ü"/>
            </a:pPr>
            <a:r>
              <a:rPr lang="en-US" i="1" dirty="0" smtClean="0"/>
              <a:t> </a:t>
            </a:r>
            <a:r>
              <a:rPr lang="en-US" i="1" dirty="0" err="1" smtClean="0"/>
              <a:t>Sejak</a:t>
            </a:r>
            <a:r>
              <a:rPr lang="en-US" dirty="0" smtClean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saya</a:t>
            </a:r>
            <a:r>
              <a:rPr lang="en-US" dirty="0"/>
              <a:t> </a:t>
            </a:r>
            <a:r>
              <a:rPr lang="en-US" dirty="0" err="1"/>
              <a:t>memang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menulis</a:t>
            </a:r>
            <a:r>
              <a:rPr lang="en-US" dirty="0"/>
              <a:t> </a:t>
            </a:r>
            <a:r>
              <a:rPr lang="en-US" dirty="0" err="1"/>
              <a:t>apa-apa</a:t>
            </a:r>
            <a:r>
              <a:rPr lang="en-US" dirty="0"/>
              <a:t> yang </a:t>
            </a:r>
            <a:r>
              <a:rPr lang="en-US" dirty="0" err="1"/>
              <a:t>saya</a:t>
            </a:r>
            <a:r>
              <a:rPr lang="en-US" dirty="0"/>
              <a:t> </a:t>
            </a:r>
            <a:r>
              <a:rPr lang="en-US" dirty="0" err="1"/>
              <a:t>alami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sehari</a:t>
            </a:r>
            <a:r>
              <a:rPr lang="en-US" dirty="0"/>
              <a:t>.</a:t>
            </a:r>
          </a:p>
          <a:p>
            <a:pPr lvl="0" algn="l" rtl="0"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dirty="0" err="1" smtClean="0"/>
              <a:t>Kamu</a:t>
            </a:r>
            <a:r>
              <a:rPr lang="en-US" dirty="0" smtClean="0"/>
              <a:t> </a:t>
            </a:r>
            <a:r>
              <a:rPr lang="en-US" dirty="0" err="1"/>
              <a:t>terbiasa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sederhana</a:t>
            </a:r>
            <a:r>
              <a:rPr lang="en-US" dirty="0"/>
              <a:t> </a:t>
            </a:r>
            <a:r>
              <a:rPr lang="en-US" i="1" dirty="0" err="1"/>
              <a:t>sedari</a:t>
            </a:r>
            <a:r>
              <a:rPr lang="en-US" dirty="0"/>
              <a:t> </a:t>
            </a:r>
            <a:r>
              <a:rPr lang="en-US" dirty="0" err="1"/>
              <a:t>kami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menikah</a:t>
            </a:r>
            <a:r>
              <a:rPr lang="en-US" dirty="0"/>
              <a:t>.</a:t>
            </a:r>
          </a:p>
          <a:p>
            <a:pPr algn="l" rtl="0">
              <a:buNone/>
            </a:pPr>
            <a:endParaRPr lang="ar-SA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Lanjutan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…</a:t>
            </a:r>
            <a:endParaRPr kumimoji="0" lang="ar-SA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pPr algn="l" rtl="0"/>
            <a:r>
              <a:rPr lang="en-US" i="1" u="sng" dirty="0" err="1"/>
              <a:t>Waktu</a:t>
            </a:r>
            <a:r>
              <a:rPr lang="en-US" i="1" u="sng" dirty="0"/>
              <a:t> </a:t>
            </a:r>
            <a:r>
              <a:rPr lang="en-US" i="1" u="sng" dirty="0" err="1"/>
              <a:t>bersamaan</a:t>
            </a:r>
            <a:r>
              <a:rPr lang="en-US" i="1" dirty="0"/>
              <a:t> </a:t>
            </a:r>
            <a:r>
              <a:rPr lang="en-US" dirty="0" err="1"/>
              <a:t>ditandai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kata</a:t>
            </a:r>
            <a:r>
              <a:rPr lang="en-US" dirty="0"/>
              <a:t> </a:t>
            </a:r>
            <a:r>
              <a:rPr lang="en-US" dirty="0" err="1"/>
              <a:t>penghubung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,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, (se) </a:t>
            </a:r>
            <a:r>
              <a:rPr lang="en-US" dirty="0" err="1"/>
              <a:t>waktu</a:t>
            </a:r>
            <a:r>
              <a:rPr lang="en-US" dirty="0"/>
              <a:t>, </a:t>
            </a:r>
            <a:r>
              <a:rPr lang="en-US" dirty="0" err="1"/>
              <a:t>seraya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, </a:t>
            </a:r>
            <a:r>
              <a:rPr lang="en-US" dirty="0" err="1"/>
              <a:t>sampai</a:t>
            </a:r>
            <a:r>
              <a:rPr lang="en-US" dirty="0"/>
              <a:t>, </a:t>
            </a:r>
            <a:r>
              <a:rPr lang="en-US" dirty="0" err="1"/>
              <a:t>sementara</a:t>
            </a:r>
            <a:r>
              <a:rPr lang="en-US" dirty="0"/>
              <a:t>, </a:t>
            </a:r>
            <a:r>
              <a:rPr lang="en-US" dirty="0" err="1"/>
              <a:t>selagi</a:t>
            </a:r>
            <a:r>
              <a:rPr lang="en-US" dirty="0"/>
              <a:t>, </a:t>
            </a:r>
            <a:r>
              <a:rPr lang="en-US" dirty="0" err="1"/>
              <a:t>selama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tatkala</a:t>
            </a:r>
            <a:r>
              <a:rPr lang="en-US" dirty="0"/>
              <a:t>. </a:t>
            </a:r>
            <a:r>
              <a:rPr lang="en-US" dirty="0" err="1" smtClean="0"/>
              <a:t>Seperti</a:t>
            </a:r>
            <a:r>
              <a:rPr lang="en-US" dirty="0" smtClean="0"/>
              <a:t> :</a:t>
            </a:r>
          </a:p>
          <a:p>
            <a:pPr algn="l" rtl="0">
              <a:buNone/>
            </a:pPr>
            <a:endParaRPr lang="en-US" sz="1100" dirty="0"/>
          </a:p>
          <a:p>
            <a:pPr lvl="0" algn="l" rtl="0"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/>
              <a:t>datang</a:t>
            </a:r>
            <a:r>
              <a:rPr lang="en-US" dirty="0"/>
              <a:t> </a:t>
            </a:r>
            <a:r>
              <a:rPr lang="en-US" i="1" dirty="0" err="1"/>
              <a:t>ketika</a:t>
            </a:r>
            <a:r>
              <a:rPr lang="en-US" dirty="0"/>
              <a:t> </a:t>
            </a:r>
            <a:r>
              <a:rPr lang="en-US" dirty="0" err="1"/>
              <a:t>kami</a:t>
            </a:r>
            <a:r>
              <a:rPr lang="en-US" dirty="0"/>
              <a:t>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duduk-duduk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teras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sore </a:t>
            </a:r>
            <a:r>
              <a:rPr lang="en-US" dirty="0" err="1"/>
              <a:t>hari</a:t>
            </a:r>
            <a:r>
              <a:rPr lang="en-US" dirty="0"/>
              <a:t>.</a:t>
            </a:r>
          </a:p>
          <a:p>
            <a:pPr lvl="0" algn="l" rtl="0"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dirty="0" err="1" smtClean="0"/>
              <a:t>Untunglah</a:t>
            </a:r>
            <a:r>
              <a:rPr lang="en-US" dirty="0" smtClean="0"/>
              <a:t> </a:t>
            </a:r>
            <a:r>
              <a:rPr lang="en-US" dirty="0" err="1"/>
              <a:t>kebakaran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i="1" dirty="0" err="1"/>
              <a:t>sewaktu</a:t>
            </a:r>
            <a:r>
              <a:rPr lang="en-US" dirty="0"/>
              <a:t> </a:t>
            </a:r>
            <a:r>
              <a:rPr lang="en-US" dirty="0" err="1"/>
              <a:t>turun</a:t>
            </a:r>
            <a:r>
              <a:rPr lang="en-US" dirty="0"/>
              <a:t> </a:t>
            </a:r>
            <a:r>
              <a:rPr lang="en-US" dirty="0" err="1"/>
              <a:t>hujan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lebat</a:t>
            </a:r>
            <a:r>
              <a:rPr lang="en-US" dirty="0"/>
              <a:t>.</a:t>
            </a:r>
          </a:p>
          <a:p>
            <a:pPr algn="l" rtl="0"/>
            <a:endParaRPr lang="ar-SA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Lanjutan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…</a:t>
            </a:r>
            <a:endParaRPr kumimoji="0" lang="ar-SA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pPr algn="l" rtl="0"/>
            <a:r>
              <a:rPr lang="en-US" i="1" u="sng" dirty="0" err="1"/>
              <a:t>Waktu</a:t>
            </a:r>
            <a:r>
              <a:rPr lang="en-US" i="1" u="sng" dirty="0"/>
              <a:t> </a:t>
            </a:r>
            <a:r>
              <a:rPr lang="en-US" i="1" u="sng" dirty="0" err="1"/>
              <a:t>berurutan</a:t>
            </a:r>
            <a:r>
              <a:rPr lang="en-US" dirty="0"/>
              <a:t> </a:t>
            </a:r>
            <a:r>
              <a:rPr lang="en-US" dirty="0" err="1"/>
              <a:t>ditandai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kata</a:t>
            </a:r>
            <a:r>
              <a:rPr lang="en-US" dirty="0"/>
              <a:t> </a:t>
            </a:r>
            <a:r>
              <a:rPr lang="en-US" dirty="0" err="1"/>
              <a:t>penghubung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, </a:t>
            </a:r>
            <a:r>
              <a:rPr lang="en-US" dirty="0" err="1"/>
              <a:t>sehabis</a:t>
            </a:r>
            <a:r>
              <a:rPr lang="en-US" dirty="0"/>
              <a:t>, </a:t>
            </a:r>
            <a:r>
              <a:rPr lang="en-US" dirty="0" err="1"/>
              <a:t>setelah</a:t>
            </a:r>
            <a:r>
              <a:rPr lang="en-US" dirty="0"/>
              <a:t>, </a:t>
            </a:r>
            <a:r>
              <a:rPr lang="en-US" dirty="0" err="1"/>
              <a:t>sesudah</a:t>
            </a:r>
            <a:r>
              <a:rPr lang="en-US" dirty="0"/>
              <a:t>, </a:t>
            </a:r>
            <a:r>
              <a:rPr lang="en-US" dirty="0" err="1"/>
              <a:t>seusai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begitu</a:t>
            </a:r>
            <a:r>
              <a:rPr lang="en-US" dirty="0"/>
              <a:t>. </a:t>
            </a:r>
            <a:r>
              <a:rPr lang="en-US" dirty="0" err="1" smtClean="0"/>
              <a:t>Seperti</a:t>
            </a:r>
            <a:r>
              <a:rPr lang="en-US" dirty="0" smtClean="0"/>
              <a:t> :</a:t>
            </a:r>
          </a:p>
          <a:p>
            <a:pPr algn="l" rtl="0">
              <a:buNone/>
            </a:pPr>
            <a:endParaRPr lang="en-US" sz="1200" dirty="0"/>
          </a:p>
          <a:p>
            <a:pPr lvl="0" algn="l" rtl="0">
              <a:buFont typeface="Wingdings" pitchFamily="2" charset="2"/>
              <a:buChar char="ü"/>
            </a:pPr>
            <a:r>
              <a:rPr lang="en-US" i="1" dirty="0" smtClean="0"/>
              <a:t> </a:t>
            </a:r>
            <a:r>
              <a:rPr lang="en-US" i="1" dirty="0" err="1" smtClean="0"/>
              <a:t>Sesudah</a:t>
            </a:r>
            <a:r>
              <a:rPr lang="en-US" dirty="0" smtClean="0"/>
              <a:t> </a:t>
            </a:r>
            <a:r>
              <a:rPr lang="en-US" dirty="0" err="1"/>
              <a:t>pulang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,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</a:t>
            </a:r>
            <a:r>
              <a:rPr lang="en-US" dirty="0" err="1"/>
              <a:t>tuanya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 smtClean="0"/>
              <a:t>ladng</a:t>
            </a:r>
            <a:r>
              <a:rPr lang="en-US" dirty="0"/>
              <a:t>.</a:t>
            </a:r>
          </a:p>
          <a:p>
            <a:pPr lvl="0" algn="l" rtl="0">
              <a:buFont typeface="Wingdings" pitchFamily="2" charset="2"/>
              <a:buChar char="ü"/>
            </a:pPr>
            <a:r>
              <a:rPr lang="en-US" i="1" dirty="0" err="1"/>
              <a:t>Sebelum</a:t>
            </a:r>
            <a:r>
              <a:rPr lang="en-US" dirty="0"/>
              <a:t> </a:t>
            </a:r>
            <a:r>
              <a:rPr lang="en-US" dirty="0" err="1"/>
              <a:t>tamat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, </a:t>
            </a:r>
            <a:r>
              <a:rPr lang="en-US" dirty="0" err="1"/>
              <a:t>saya</a:t>
            </a:r>
            <a:r>
              <a:rPr lang="en-US" dirty="0"/>
              <a:t> pun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pulang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turut</a:t>
            </a:r>
            <a:r>
              <a:rPr lang="en-US" dirty="0"/>
              <a:t> </a:t>
            </a:r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/>
              <a:t>desa</a:t>
            </a:r>
            <a:r>
              <a:rPr lang="en-US" dirty="0"/>
              <a:t>.</a:t>
            </a:r>
          </a:p>
          <a:p>
            <a:pPr algn="l" rtl="0">
              <a:buNone/>
            </a:pPr>
            <a:endParaRPr lang="ar-SA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Lanjutan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…</a:t>
            </a:r>
            <a:endParaRPr kumimoji="0" lang="ar-SA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/>
          </a:bodyPr>
          <a:lstStyle/>
          <a:p>
            <a:pPr algn="l" rtl="0"/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batas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ujung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.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batas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ditandai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kata</a:t>
            </a:r>
            <a:r>
              <a:rPr lang="en-US" dirty="0"/>
              <a:t> </a:t>
            </a:r>
            <a:r>
              <a:rPr lang="en-US" dirty="0" err="1"/>
              <a:t>penghubung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 smtClean="0"/>
              <a:t>. </a:t>
            </a:r>
            <a:r>
              <a:rPr lang="en-US" dirty="0" err="1" smtClean="0"/>
              <a:t>Seperti</a:t>
            </a:r>
            <a:r>
              <a:rPr lang="en-US" dirty="0" smtClean="0"/>
              <a:t> :</a:t>
            </a:r>
          </a:p>
          <a:p>
            <a:pPr algn="l" rtl="0">
              <a:buNone/>
            </a:pPr>
            <a:endParaRPr lang="en-US" sz="1200" dirty="0"/>
          </a:p>
          <a:p>
            <a:pPr lvl="0" algn="l" rtl="0"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dirty="0" err="1" smtClean="0"/>
              <a:t>Aku</a:t>
            </a:r>
            <a:r>
              <a:rPr lang="en-US" dirty="0" smtClean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berjuang</a:t>
            </a:r>
            <a:r>
              <a:rPr lang="en-US" dirty="0"/>
              <a:t> </a:t>
            </a:r>
            <a:r>
              <a:rPr lang="en-US" dirty="0" err="1"/>
              <a:t>keras</a:t>
            </a:r>
            <a:r>
              <a:rPr lang="en-US" dirty="0"/>
              <a:t> </a:t>
            </a:r>
            <a:r>
              <a:rPr lang="en-US" i="1" dirty="0" err="1"/>
              <a:t>sampai</a:t>
            </a:r>
            <a:r>
              <a:rPr lang="en-US" dirty="0"/>
              <a:t> </a:t>
            </a:r>
            <a:r>
              <a:rPr lang="en-US" dirty="0" err="1"/>
              <a:t>cita-citaku</a:t>
            </a:r>
            <a:r>
              <a:rPr lang="en-US" dirty="0"/>
              <a:t> </a:t>
            </a:r>
            <a:r>
              <a:rPr lang="en-US" dirty="0" err="1"/>
              <a:t>tercapai</a:t>
            </a:r>
            <a:r>
              <a:rPr lang="en-US" dirty="0"/>
              <a:t>.</a:t>
            </a:r>
          </a:p>
          <a:p>
            <a:pPr lvl="0" algn="l" rtl="0">
              <a:buFont typeface="Wingdings" pitchFamily="2" charset="2"/>
              <a:buChar char="ü"/>
            </a:pPr>
            <a:r>
              <a:rPr lang="en-US" dirty="0" smtClean="0"/>
              <a:t> Kita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mempertahankan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i="1" dirty="0" err="1"/>
              <a:t>hingga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zaman</a:t>
            </a:r>
            <a:r>
              <a:rPr lang="en-US" dirty="0"/>
              <a:t>.</a:t>
            </a:r>
          </a:p>
          <a:p>
            <a:pPr algn="l" rtl="0"/>
            <a:endParaRPr lang="ar-SA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Lanjutan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…</a:t>
            </a:r>
            <a:endParaRPr kumimoji="0" lang="ar-SA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dirty="0" smtClean="0"/>
              <a:t>(a).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endParaRPr lang="en-US" dirty="0" smtClean="0"/>
          </a:p>
          <a:p>
            <a:pPr marL="971550" lvl="1" indent="-514350" algn="l" rtl="0">
              <a:buFont typeface="+mj-lt"/>
              <a:buAutoNum type="arabicPeriod"/>
            </a:pPr>
            <a:r>
              <a:rPr lang="en-US" b="1" dirty="0" err="1"/>
              <a:t>Fungsi</a:t>
            </a:r>
            <a:r>
              <a:rPr lang="en-US" b="1" dirty="0"/>
              <a:t> </a:t>
            </a:r>
            <a:r>
              <a:rPr lang="en-US" b="1" dirty="0" err="1"/>
              <a:t>Subjek</a:t>
            </a:r>
            <a:endParaRPr lang="en-US" sz="2400" b="1" dirty="0"/>
          </a:p>
          <a:p>
            <a:pPr algn="l" rtl="0">
              <a:buNone/>
            </a:pPr>
            <a:r>
              <a:rPr lang="en-US" dirty="0" err="1"/>
              <a:t>Contoh</a:t>
            </a:r>
            <a:r>
              <a:rPr lang="en-US" dirty="0"/>
              <a:t>:</a:t>
            </a:r>
            <a:endParaRPr lang="en-US" sz="2800" dirty="0"/>
          </a:p>
          <a:p>
            <a:pPr algn="l" rtl="0">
              <a:buFont typeface="Wingdings" pitchFamily="2" charset="2"/>
              <a:buChar char="ü"/>
            </a:pPr>
            <a:r>
              <a:rPr lang="en-US" i="1" dirty="0" smtClean="0"/>
              <a:t> </a:t>
            </a:r>
            <a:r>
              <a:rPr lang="en-US" i="1" dirty="0" err="1" smtClean="0"/>
              <a:t>Jalanya</a:t>
            </a:r>
            <a:r>
              <a:rPr lang="en-US" i="1" dirty="0"/>
              <a:t>, </a:t>
            </a:r>
            <a:r>
              <a:rPr lang="en-US" dirty="0" err="1"/>
              <a:t>Akhir</a:t>
            </a:r>
            <a:r>
              <a:rPr lang="en-US" dirty="0"/>
              <a:t> –</a:t>
            </a:r>
            <a:r>
              <a:rPr lang="en-US" i="1" dirty="0" err="1"/>
              <a:t>nya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sini</a:t>
            </a:r>
            <a:r>
              <a:rPr lang="en-US" dirty="0"/>
              <a:t> </a:t>
            </a:r>
            <a:r>
              <a:rPr lang="en-US" dirty="0" err="1"/>
              <a:t>mengatakan</a:t>
            </a:r>
            <a:r>
              <a:rPr lang="en-US" dirty="0"/>
              <a:t> </a:t>
            </a:r>
            <a:r>
              <a:rPr lang="en-US" dirty="0" err="1"/>
              <a:t>kata</a:t>
            </a:r>
            <a:r>
              <a:rPr lang="en-US" dirty="0"/>
              <a:t> </a:t>
            </a:r>
            <a:r>
              <a:rPr lang="en-US" dirty="0" err="1"/>
              <a:t>benda</a:t>
            </a:r>
            <a:r>
              <a:rPr lang="en-US" dirty="0"/>
              <a:t>, </a:t>
            </a:r>
            <a:r>
              <a:rPr lang="en-US" dirty="0" err="1"/>
              <a:t>meskipun</a:t>
            </a:r>
            <a:r>
              <a:rPr lang="en-US" dirty="0"/>
              <a:t> </a:t>
            </a:r>
            <a:r>
              <a:rPr lang="en-US" dirty="0" err="1"/>
              <a:t>kata</a:t>
            </a:r>
            <a:r>
              <a:rPr lang="en-US" dirty="0"/>
              <a:t> </a:t>
            </a:r>
            <a:r>
              <a:rPr lang="en-US" dirty="0" err="1"/>
              <a:t>benda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.</a:t>
            </a:r>
            <a:endParaRPr lang="en-US" sz="2800" dirty="0"/>
          </a:p>
          <a:p>
            <a:pPr algn="l" rtl="0">
              <a:buFont typeface="Wingdings" pitchFamily="2" charset="2"/>
              <a:buChar char="ü"/>
            </a:pPr>
            <a:r>
              <a:rPr lang="en-US" i="1" dirty="0" smtClean="0"/>
              <a:t> </a:t>
            </a:r>
            <a:r>
              <a:rPr lang="en-US" i="1" dirty="0" err="1" smtClean="0"/>
              <a:t>Berperang</a:t>
            </a:r>
            <a:r>
              <a:rPr lang="en-US" i="1" dirty="0"/>
              <a:t>,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i="1" dirty="0" err="1"/>
              <a:t>perang</a:t>
            </a:r>
            <a:r>
              <a:rPr lang="en-US" dirty="0"/>
              <a:t>,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kata</a:t>
            </a:r>
            <a:r>
              <a:rPr lang="en-US" dirty="0"/>
              <a:t> </a:t>
            </a:r>
            <a:r>
              <a:rPr lang="en-US" dirty="0" err="1"/>
              <a:t>benda</a:t>
            </a:r>
            <a:r>
              <a:rPr lang="en-US" dirty="0"/>
              <a:t>.</a:t>
            </a:r>
            <a:endParaRPr lang="en-US" sz="2800" dirty="0"/>
          </a:p>
          <a:p>
            <a:pPr algn="l" rtl="0">
              <a:buNone/>
            </a:pPr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>
                <a:latin typeface="+mj-lt"/>
                <a:ea typeface="+mj-ea"/>
                <a:cs typeface="+mj-cs"/>
              </a:rPr>
              <a:t>4</a:t>
            </a:r>
            <a:r>
              <a:rPr lang="en-US" sz="3600" dirty="0" smtClean="0">
                <a:latin typeface="+mj-lt"/>
                <a:ea typeface="+mj-ea"/>
                <a:cs typeface="+mj-cs"/>
              </a:rPr>
              <a:t>. </a:t>
            </a:r>
            <a:r>
              <a:rPr lang="en-US" sz="3600" dirty="0" err="1" smtClean="0">
                <a:latin typeface="+mj-lt"/>
                <a:ea typeface="+mj-ea"/>
                <a:cs typeface="+mj-cs"/>
              </a:rPr>
              <a:t>Penjelasan</a:t>
            </a:r>
            <a:r>
              <a:rPr lang="en-US" sz="3600" dirty="0" smtClean="0">
                <a:latin typeface="+mj-lt"/>
                <a:ea typeface="+mj-ea"/>
                <a:cs typeface="+mj-cs"/>
              </a:rPr>
              <a:t>…</a:t>
            </a:r>
            <a:endParaRPr kumimoji="0" lang="ar-SA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686800" cy="5562600"/>
          </a:xfrm>
        </p:spPr>
        <p:txBody>
          <a:bodyPr>
            <a:normAutofit fontScale="92500" lnSpcReduction="20000"/>
          </a:bodyPr>
          <a:lstStyle/>
          <a:p>
            <a:pPr marL="514350" lvl="0" indent="-514350" algn="l" rtl="0">
              <a:buNone/>
            </a:pPr>
            <a:r>
              <a:rPr lang="en-US" b="1" dirty="0" smtClean="0"/>
              <a:t>2.	</a:t>
            </a:r>
            <a:r>
              <a:rPr lang="en-US" b="1" dirty="0" err="1" smtClean="0"/>
              <a:t>Fungsi</a:t>
            </a:r>
            <a:r>
              <a:rPr lang="en-US" b="1" dirty="0" smtClean="0"/>
              <a:t> </a:t>
            </a:r>
            <a:r>
              <a:rPr lang="en-US" b="1" dirty="0" err="1"/>
              <a:t>Predikat</a:t>
            </a:r>
            <a:endParaRPr lang="en-US" b="1" dirty="0"/>
          </a:p>
          <a:p>
            <a:pPr algn="l" rtl="0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algn="l" rtl="0">
              <a:buNone/>
            </a:pPr>
            <a:endParaRPr lang="en-US" sz="900" dirty="0" smtClean="0"/>
          </a:p>
          <a:p>
            <a:pPr algn="l" rtl="0">
              <a:buFont typeface="Wingdings" pitchFamily="2" charset="2"/>
              <a:buChar char="ü"/>
            </a:pPr>
            <a:r>
              <a:rPr lang="en-US" dirty="0" err="1" smtClean="0"/>
              <a:t>Penunjuk</a:t>
            </a:r>
            <a:r>
              <a:rPr lang="en-US" dirty="0" smtClean="0"/>
              <a:t> </a:t>
            </a:r>
            <a:r>
              <a:rPr lang="en-US" dirty="0" err="1"/>
              <a:t>aspek</a:t>
            </a:r>
            <a:r>
              <a:rPr lang="en-US" dirty="0"/>
              <a:t> : </a:t>
            </a:r>
            <a:r>
              <a:rPr lang="en-US" i="1" dirty="0" err="1"/>
              <a:t>sudah</a:t>
            </a:r>
            <a:r>
              <a:rPr lang="en-US" dirty="0"/>
              <a:t>, </a:t>
            </a:r>
            <a:r>
              <a:rPr lang="en-US" i="1" dirty="0" err="1"/>
              <a:t>sedang</a:t>
            </a:r>
            <a:r>
              <a:rPr lang="en-US" dirty="0"/>
              <a:t>, </a:t>
            </a:r>
            <a:r>
              <a:rPr lang="en-US" i="1" dirty="0" err="1"/>
              <a:t>akan</a:t>
            </a:r>
            <a:r>
              <a:rPr lang="en-US" dirty="0"/>
              <a:t>, yang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didepan</a:t>
            </a:r>
            <a:r>
              <a:rPr lang="en-US" dirty="0"/>
              <a:t> </a:t>
            </a:r>
            <a:r>
              <a:rPr lang="en-US" dirty="0" err="1" smtClean="0"/>
              <a:t>predikat</a:t>
            </a:r>
            <a:endParaRPr lang="en-US" dirty="0" smtClean="0"/>
          </a:p>
          <a:p>
            <a:pPr algn="l" rtl="0">
              <a:buFont typeface="Wingdings" pitchFamily="2" charset="2"/>
              <a:buChar char="ü"/>
            </a:pP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/>
              <a:t>kerja</a:t>
            </a:r>
            <a:r>
              <a:rPr lang="en-US" dirty="0"/>
              <a:t> bantu : </a:t>
            </a:r>
            <a:r>
              <a:rPr lang="en-US" i="1" dirty="0" err="1"/>
              <a:t>boleh</a:t>
            </a:r>
            <a:r>
              <a:rPr lang="en-US" dirty="0"/>
              <a:t>, </a:t>
            </a:r>
            <a:r>
              <a:rPr lang="en-US" i="1" dirty="0" err="1"/>
              <a:t>harus</a:t>
            </a:r>
            <a:r>
              <a:rPr lang="en-US" dirty="0"/>
              <a:t>, </a:t>
            </a:r>
            <a:r>
              <a:rPr lang="en-US" i="1" dirty="0" err="1" smtClean="0"/>
              <a:t>dapat</a:t>
            </a:r>
            <a:endParaRPr lang="en-US" i="1" dirty="0"/>
          </a:p>
          <a:p>
            <a:pPr algn="l" rtl="0">
              <a:buFont typeface="Wingdings" pitchFamily="2" charset="2"/>
              <a:buChar char="ü"/>
            </a:pP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/>
              <a:t>petunjuk</a:t>
            </a:r>
            <a:r>
              <a:rPr lang="en-US" dirty="0"/>
              <a:t> modal : </a:t>
            </a:r>
            <a:r>
              <a:rPr lang="en-US" i="1" dirty="0" err="1"/>
              <a:t>mungkin</a:t>
            </a:r>
            <a:r>
              <a:rPr lang="en-US" dirty="0"/>
              <a:t>, </a:t>
            </a:r>
            <a:r>
              <a:rPr lang="en-US" i="1" dirty="0" err="1"/>
              <a:t>seharusnya</a:t>
            </a:r>
            <a:r>
              <a:rPr lang="en-US" dirty="0"/>
              <a:t>, </a:t>
            </a:r>
            <a:r>
              <a:rPr lang="en-US" i="1" dirty="0" err="1" smtClean="0"/>
              <a:t>jangan</a:t>
            </a:r>
            <a:r>
              <a:rPr lang="en-US" dirty="0" err="1" smtClean="0"/>
              <a:t>–</a:t>
            </a:r>
            <a:r>
              <a:rPr lang="en-US" i="1" dirty="0" err="1" smtClean="0"/>
              <a:t>jangan</a:t>
            </a:r>
            <a:endParaRPr lang="en-US" i="1" dirty="0"/>
          </a:p>
          <a:p>
            <a:pPr algn="l" rtl="0">
              <a:buFont typeface="Wingdings" pitchFamily="2" charset="2"/>
              <a:buChar char="ü"/>
            </a:pP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/>
              <a:t>ketengan</a:t>
            </a:r>
            <a:r>
              <a:rPr lang="en-US" dirty="0"/>
              <a:t> lain : </a:t>
            </a:r>
            <a:r>
              <a:rPr lang="en-US" i="1" dirty="0" err="1"/>
              <a:t>tidak</a:t>
            </a:r>
            <a:r>
              <a:rPr lang="en-US" dirty="0"/>
              <a:t>, </a:t>
            </a:r>
            <a:r>
              <a:rPr lang="en-US" i="1" dirty="0" err="1"/>
              <a:t>bukan</a:t>
            </a:r>
            <a:r>
              <a:rPr lang="en-US" dirty="0"/>
              <a:t>, </a:t>
            </a:r>
            <a:r>
              <a:rPr lang="en-US" i="1" dirty="0" err="1"/>
              <a:t>justru</a:t>
            </a:r>
            <a:r>
              <a:rPr lang="en-US" dirty="0"/>
              <a:t>, </a:t>
            </a:r>
            <a:r>
              <a:rPr lang="en-US" i="1" dirty="0" err="1"/>
              <a:t>memang</a:t>
            </a:r>
            <a:r>
              <a:rPr lang="en-US" dirty="0"/>
              <a:t>, yang </a:t>
            </a:r>
            <a:r>
              <a:rPr lang="en-US" dirty="0" err="1"/>
              <a:t>terletak</a:t>
            </a:r>
            <a:r>
              <a:rPr lang="en-US" dirty="0"/>
              <a:t> </a:t>
            </a:r>
            <a:r>
              <a:rPr lang="en-US" dirty="0" err="1"/>
              <a:t>diantara</a:t>
            </a:r>
            <a:r>
              <a:rPr lang="en-US" dirty="0"/>
              <a:t> S, </a:t>
            </a:r>
            <a:r>
              <a:rPr lang="en-US" dirty="0" err="1"/>
              <a:t>dan</a:t>
            </a:r>
            <a:r>
              <a:rPr lang="en-US" dirty="0"/>
              <a:t> P, </a:t>
            </a:r>
            <a:r>
              <a:rPr lang="en-US" dirty="0" err="1" smtClean="0"/>
              <a:t>dan</a:t>
            </a:r>
            <a:endParaRPr lang="en-US" dirty="0" smtClean="0"/>
          </a:p>
          <a:p>
            <a:pPr algn="l" rtl="0">
              <a:buFont typeface="Wingdings" pitchFamily="2" charset="2"/>
              <a:buChar char="ü"/>
            </a:pP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kopula</a:t>
            </a:r>
            <a:r>
              <a:rPr lang="en-US" dirty="0"/>
              <a:t> : </a:t>
            </a:r>
            <a:r>
              <a:rPr lang="en-US" i="1" dirty="0" err="1"/>
              <a:t>ialah</a:t>
            </a:r>
            <a:r>
              <a:rPr lang="en-US" dirty="0"/>
              <a:t>, </a:t>
            </a:r>
            <a:r>
              <a:rPr lang="en-US" i="1" dirty="0" err="1"/>
              <a:t>adalah</a:t>
            </a:r>
            <a:r>
              <a:rPr lang="en-US" dirty="0"/>
              <a:t>, </a:t>
            </a:r>
            <a:r>
              <a:rPr lang="en-US" i="1" dirty="0" err="1"/>
              <a:t>merupakan</a:t>
            </a:r>
            <a:r>
              <a:rPr lang="en-US" dirty="0"/>
              <a:t>, </a:t>
            </a:r>
            <a:r>
              <a:rPr lang="en-US" i="1" dirty="0" err="1"/>
              <a:t>menjadi</a:t>
            </a:r>
            <a:r>
              <a:rPr lang="en-US" dirty="0"/>
              <a:t>.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kata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merangkaikan</a:t>
            </a:r>
            <a:r>
              <a:rPr lang="en-US" dirty="0"/>
              <a:t> </a:t>
            </a:r>
            <a:r>
              <a:rPr lang="en-US" dirty="0" err="1"/>
              <a:t>predikat</a:t>
            </a:r>
            <a:r>
              <a:rPr lang="en-US" dirty="0"/>
              <a:t> </a:t>
            </a:r>
            <a:r>
              <a:rPr lang="en-US" dirty="0" err="1"/>
              <a:t>nomina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S-</a:t>
            </a:r>
            <a:r>
              <a:rPr lang="en-US" dirty="0" err="1"/>
              <a:t>nya</a:t>
            </a:r>
            <a:r>
              <a:rPr lang="en-US" dirty="0"/>
              <a:t>, </a:t>
            </a:r>
            <a:r>
              <a:rPr lang="en-US" dirty="0" err="1"/>
              <a:t>khusus</a:t>
            </a:r>
            <a:r>
              <a:rPr lang="en-US" dirty="0"/>
              <a:t> FB-FB (</a:t>
            </a:r>
            <a:r>
              <a:rPr lang="en-US" dirty="0" err="1"/>
              <a:t>Frase</a:t>
            </a:r>
            <a:r>
              <a:rPr lang="en-US" dirty="0"/>
              <a:t> Benda-</a:t>
            </a:r>
            <a:r>
              <a:rPr lang="en-US" dirty="0" err="1"/>
              <a:t>Frase</a:t>
            </a:r>
            <a:r>
              <a:rPr lang="en-US" dirty="0"/>
              <a:t> Benda).</a:t>
            </a:r>
          </a:p>
          <a:p>
            <a:pPr algn="l" rtl="0">
              <a:buNone/>
            </a:pPr>
            <a:endParaRPr lang="ar-SA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Lanjutan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…</a:t>
            </a:r>
            <a:endParaRPr kumimoji="0" lang="ar-SA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/>
          </a:bodyPr>
          <a:lstStyle/>
          <a:p>
            <a:pPr lvl="0" algn="l" rtl="0">
              <a:buNone/>
            </a:pPr>
            <a:r>
              <a:rPr lang="en-US" b="1" dirty="0" smtClean="0"/>
              <a:t>3.		</a:t>
            </a:r>
            <a:r>
              <a:rPr lang="en-US" b="1" dirty="0" err="1" smtClean="0"/>
              <a:t>Fungsi</a:t>
            </a:r>
            <a:r>
              <a:rPr lang="en-US" b="1" dirty="0" smtClean="0"/>
              <a:t> </a:t>
            </a:r>
            <a:r>
              <a:rPr lang="en-US" b="1" dirty="0" err="1"/>
              <a:t>Objek</a:t>
            </a:r>
            <a:endParaRPr lang="en-US" b="1" dirty="0"/>
          </a:p>
          <a:p>
            <a:pPr algn="l" rtl="0">
              <a:buNone/>
            </a:pP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smtClean="0"/>
              <a:t>:</a:t>
            </a:r>
          </a:p>
          <a:p>
            <a:pPr algn="l" rtl="0">
              <a:buFont typeface="Wingdings" pitchFamily="2" charset="2"/>
              <a:buChar char="ü"/>
            </a:pPr>
            <a:r>
              <a:rPr lang="en-US" dirty="0"/>
              <a:t> </a:t>
            </a:r>
            <a:r>
              <a:rPr lang="en-US" dirty="0" err="1" smtClean="0"/>
              <a:t>Pembantu</a:t>
            </a:r>
            <a:r>
              <a:rPr lang="en-US" dirty="0" smtClean="0"/>
              <a:t> </a:t>
            </a:r>
            <a:r>
              <a:rPr lang="en-US" dirty="0" err="1"/>
              <a:t>membersihkan</a:t>
            </a:r>
            <a:r>
              <a:rPr lang="en-US" dirty="0"/>
              <a:t> </a:t>
            </a:r>
            <a:r>
              <a:rPr lang="en-US" dirty="0" err="1"/>
              <a:t>ruangan</a:t>
            </a:r>
            <a:r>
              <a:rPr lang="en-US" dirty="0"/>
              <a:t> </a:t>
            </a:r>
            <a:r>
              <a:rPr lang="en-US" dirty="0" err="1" smtClean="0"/>
              <a:t>saya</a:t>
            </a:r>
            <a:endParaRPr lang="en-US" dirty="0" smtClean="0"/>
          </a:p>
          <a:p>
            <a:pPr algn="l" rtl="0">
              <a:buFont typeface="Wingdings" pitchFamily="2" charset="2"/>
              <a:buChar char="ü"/>
            </a:pPr>
            <a:r>
              <a:rPr lang="en-US" dirty="0"/>
              <a:t> </a:t>
            </a:r>
            <a:r>
              <a:rPr lang="en-US" dirty="0" err="1" smtClean="0"/>
              <a:t>Ruangan</a:t>
            </a:r>
            <a:r>
              <a:rPr lang="en-US" dirty="0" smtClean="0"/>
              <a:t> </a:t>
            </a:r>
            <a:r>
              <a:rPr lang="en-US" dirty="0" err="1"/>
              <a:t>saya</a:t>
            </a:r>
            <a:r>
              <a:rPr lang="en-US" dirty="0"/>
              <a:t> </a:t>
            </a:r>
            <a:r>
              <a:rPr lang="en-US" dirty="0" err="1"/>
              <a:t>dibersihkan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 smtClean="0"/>
              <a:t>pembantu</a:t>
            </a:r>
            <a:endParaRPr lang="en-US" dirty="0" smtClean="0"/>
          </a:p>
          <a:p>
            <a:pPr algn="l" rtl="0">
              <a:buNone/>
            </a:pPr>
            <a:endParaRPr lang="en-US" dirty="0"/>
          </a:p>
          <a:p>
            <a:pPr lvl="0" algn="l" rtl="0">
              <a:buNone/>
            </a:pPr>
            <a:r>
              <a:rPr lang="en-US" b="1" dirty="0" smtClean="0"/>
              <a:t>4.		</a:t>
            </a:r>
            <a:r>
              <a:rPr lang="en-US" b="1" dirty="0" err="1" smtClean="0"/>
              <a:t>Fungsi</a:t>
            </a:r>
            <a:r>
              <a:rPr lang="en-US" b="1" dirty="0" smtClean="0"/>
              <a:t> </a:t>
            </a:r>
            <a:r>
              <a:rPr lang="en-US" b="1" dirty="0" err="1"/>
              <a:t>Pelengkap</a:t>
            </a:r>
            <a:endParaRPr lang="en-US" b="1" dirty="0"/>
          </a:p>
          <a:p>
            <a:pPr algn="l" rtl="0">
              <a:buNone/>
            </a:pPr>
            <a:r>
              <a:rPr lang="en-US" dirty="0" err="1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bangun</a:t>
            </a:r>
            <a:r>
              <a:rPr lang="en-US" dirty="0" smtClean="0"/>
              <a:t> </a:t>
            </a:r>
            <a:r>
              <a:rPr lang="en-US" dirty="0" err="1" smtClean="0"/>
              <a:t>tidur</a:t>
            </a:r>
            <a:r>
              <a:rPr lang="en-US" dirty="0" smtClean="0"/>
              <a:t> </a:t>
            </a:r>
            <a:r>
              <a:rPr lang="en-US" dirty="0" err="1" smtClean="0"/>
              <a:t>kemudia</a:t>
            </a:r>
            <a:r>
              <a:rPr lang="en-US" dirty="0" smtClean="0"/>
              <a:t> </a:t>
            </a:r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merapikan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tidur</a:t>
            </a:r>
            <a:endParaRPr lang="en-US" dirty="0"/>
          </a:p>
          <a:p>
            <a:pPr algn="l">
              <a:buFont typeface="Wingdings" pitchFamily="2" charset="2"/>
              <a:buChar char="ü"/>
            </a:pPr>
            <a:endParaRPr lang="ar-SA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Lanjutan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…</a:t>
            </a:r>
            <a:endParaRPr kumimoji="0" lang="ar-SA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pPr lvl="0" algn="l" rtl="0">
              <a:buNone/>
            </a:pPr>
            <a:r>
              <a:rPr lang="en-US" b="1" dirty="0" smtClean="0"/>
              <a:t>5. 	</a:t>
            </a:r>
            <a:r>
              <a:rPr lang="en-US" b="1" dirty="0" err="1" smtClean="0"/>
              <a:t>Fungsi</a:t>
            </a:r>
            <a:r>
              <a:rPr lang="en-US" b="1" dirty="0" smtClean="0"/>
              <a:t> </a:t>
            </a:r>
            <a:r>
              <a:rPr lang="en-US" b="1" dirty="0" err="1"/>
              <a:t>Keterangan</a:t>
            </a:r>
            <a:endParaRPr lang="en-US" b="1" dirty="0"/>
          </a:p>
          <a:p>
            <a:pPr algn="l" rtl="0">
              <a:buNone/>
            </a:pP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smtClean="0"/>
              <a:t>:</a:t>
            </a:r>
          </a:p>
          <a:p>
            <a:pPr algn="l" rtl="0">
              <a:buFont typeface="Wingdings" pitchFamily="2" charset="2"/>
              <a:buChar char="ü"/>
            </a:pPr>
            <a:r>
              <a:rPr lang="en-US" dirty="0"/>
              <a:t>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/>
              <a:t>tidur</a:t>
            </a:r>
            <a:r>
              <a:rPr lang="en-US" dirty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kamar</a:t>
            </a:r>
            <a:r>
              <a:rPr lang="en-US" dirty="0" smtClean="0"/>
              <a:t> </a:t>
            </a:r>
            <a:r>
              <a:rPr lang="en-US" dirty="0" err="1"/>
              <a:t>depan</a:t>
            </a:r>
            <a:endParaRPr lang="en-US" dirty="0"/>
          </a:p>
          <a:p>
            <a:pPr algn="l" rtl="0">
              <a:buFont typeface="Wingdings" pitchFamily="2" charset="2"/>
              <a:buChar char="ü"/>
            </a:pPr>
            <a:r>
              <a:rPr lang="en-US" dirty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indonesia</a:t>
            </a:r>
            <a:r>
              <a:rPr lang="en-US" dirty="0"/>
              <a:t> </a:t>
            </a:r>
            <a:r>
              <a:rPr lang="en-US" dirty="0" err="1" smtClean="0"/>
              <a:t>sekarang</a:t>
            </a:r>
            <a:endParaRPr lang="en-US" dirty="0"/>
          </a:p>
          <a:p>
            <a:pPr algn="l"/>
            <a:endParaRPr lang="ar-SA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Lanjutan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…</a:t>
            </a:r>
            <a:endParaRPr kumimoji="0" lang="ar-SA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Autofit/>
          </a:bodyPr>
          <a:lstStyle/>
          <a:p>
            <a:pPr algn="l" rtl="0">
              <a:buNone/>
            </a:pPr>
            <a:r>
              <a:rPr lang="en-US" sz="2400" dirty="0" smtClean="0"/>
              <a:t>(b). </a:t>
            </a:r>
            <a:r>
              <a:rPr lang="en-US" sz="2400" dirty="0" err="1" smtClean="0"/>
              <a:t>Kalimat</a:t>
            </a:r>
            <a:r>
              <a:rPr lang="en-US" sz="2400" dirty="0" smtClean="0"/>
              <a:t>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endParaRPr lang="en-US" sz="2400" dirty="0" smtClean="0"/>
          </a:p>
          <a:p>
            <a:pPr lvl="0" algn="l" rtl="0">
              <a:buNone/>
            </a:pPr>
            <a:r>
              <a:rPr lang="en-US" sz="2400" b="1" dirty="0" smtClean="0"/>
              <a:t>1.	</a:t>
            </a:r>
            <a:r>
              <a:rPr lang="en-US" sz="2400" b="1" dirty="0" err="1" smtClean="0"/>
              <a:t>Kalimat</a:t>
            </a:r>
            <a:r>
              <a:rPr lang="en-US" sz="2400" b="1" dirty="0" smtClean="0"/>
              <a:t> </a:t>
            </a:r>
            <a:r>
              <a:rPr lang="en-US" sz="2400" b="1" dirty="0" err="1"/>
              <a:t>deklaratif</a:t>
            </a:r>
            <a:endParaRPr lang="en-US" sz="2400" b="1" dirty="0"/>
          </a:p>
          <a:p>
            <a:pPr algn="l" rtl="0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Kalimat</a:t>
            </a:r>
            <a:r>
              <a:rPr lang="en-US" sz="2400" dirty="0" smtClean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disebut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kalimat</a:t>
            </a:r>
            <a:r>
              <a:rPr lang="en-US" sz="2400" dirty="0"/>
              <a:t> </a:t>
            </a:r>
            <a:r>
              <a:rPr lang="en-US" sz="2400" dirty="0" err="1"/>
              <a:t>berita</a:t>
            </a:r>
            <a:r>
              <a:rPr lang="en-US" sz="2400" dirty="0"/>
              <a:t>. </a:t>
            </a:r>
            <a:r>
              <a:rPr lang="en-US" sz="2400" dirty="0" err="1"/>
              <a:t>Kalimat</a:t>
            </a:r>
            <a:r>
              <a:rPr lang="en-US" sz="2400" dirty="0"/>
              <a:t> </a:t>
            </a:r>
            <a:r>
              <a:rPr lang="en-US" sz="2400" dirty="0" err="1"/>
              <a:t>berita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kalimat</a:t>
            </a:r>
            <a:r>
              <a:rPr lang="en-US" sz="2400" dirty="0"/>
              <a:t> yang </a:t>
            </a:r>
            <a:r>
              <a:rPr lang="en-US" sz="2400" dirty="0" err="1"/>
              <a:t>isinya</a:t>
            </a:r>
            <a:r>
              <a:rPr lang="en-US" sz="2400" dirty="0"/>
              <a:t> </a:t>
            </a:r>
            <a:r>
              <a:rPr lang="en-US" sz="2400" dirty="0" err="1"/>
              <a:t>memberitahukan</a:t>
            </a:r>
            <a:r>
              <a:rPr lang="en-US" sz="2400" dirty="0"/>
              <a:t> </a:t>
            </a:r>
            <a:r>
              <a:rPr lang="en-US" sz="2400" dirty="0" err="1"/>
              <a:t>sesuatu</a:t>
            </a:r>
            <a:r>
              <a:rPr lang="en-US" sz="2400" dirty="0"/>
              <a:t>. </a:t>
            </a:r>
            <a:endParaRPr lang="en-US" sz="2400" dirty="0" smtClean="0"/>
          </a:p>
          <a:p>
            <a:pPr algn="l" rtl="0">
              <a:buNone/>
            </a:pPr>
            <a:r>
              <a:rPr lang="en-US" sz="2400" dirty="0" err="1" smtClean="0"/>
              <a:t>Macam-macam</a:t>
            </a:r>
            <a:r>
              <a:rPr lang="en-US" sz="2400" dirty="0" smtClean="0"/>
              <a:t> </a:t>
            </a:r>
            <a:r>
              <a:rPr lang="en-US" sz="2400" dirty="0" err="1"/>
              <a:t>kalimat</a:t>
            </a:r>
            <a:r>
              <a:rPr lang="en-US" sz="2400" dirty="0"/>
              <a:t> </a:t>
            </a:r>
            <a:r>
              <a:rPr lang="en-US" sz="2400" dirty="0" err="1"/>
              <a:t>berita</a:t>
            </a:r>
            <a:r>
              <a:rPr lang="en-US" sz="2400" dirty="0"/>
              <a:t> :</a:t>
            </a:r>
          </a:p>
          <a:p>
            <a:pPr lvl="0" algn="l" rtl="0">
              <a:buFont typeface="Wingdings" pitchFamily="2" charset="2"/>
              <a:buChar char="Ø"/>
            </a:pPr>
            <a:r>
              <a:rPr lang="en-US" sz="2400" dirty="0" err="1"/>
              <a:t>Kalimat</a:t>
            </a:r>
            <a:r>
              <a:rPr lang="en-US" sz="2400" dirty="0"/>
              <a:t> </a:t>
            </a:r>
            <a:r>
              <a:rPr lang="en-US" sz="2400" dirty="0" err="1"/>
              <a:t>berita</a:t>
            </a:r>
            <a:r>
              <a:rPr lang="en-US" sz="2400" dirty="0"/>
              <a:t> </a:t>
            </a:r>
            <a:r>
              <a:rPr lang="en-US" sz="2400" dirty="0" err="1"/>
              <a:t>kepastian</a:t>
            </a:r>
            <a:endParaRPr lang="en-US" sz="2400" dirty="0"/>
          </a:p>
          <a:p>
            <a:pPr algn="l" rtl="0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/>
              <a:t>: </a:t>
            </a:r>
            <a:r>
              <a:rPr lang="en-US" sz="2400" dirty="0" err="1"/>
              <a:t>Ani</a:t>
            </a:r>
            <a:r>
              <a:rPr lang="en-US" sz="2400" dirty="0"/>
              <a:t> </a:t>
            </a:r>
            <a:r>
              <a:rPr lang="en-US" sz="2400" dirty="0" err="1"/>
              <a:t>pasti</a:t>
            </a:r>
            <a:r>
              <a:rPr lang="en-US" sz="2400" dirty="0"/>
              <a:t> </a:t>
            </a:r>
            <a:r>
              <a:rPr lang="en-US" sz="2400" dirty="0" err="1"/>
              <a:t>datang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acara</a:t>
            </a:r>
            <a:r>
              <a:rPr lang="en-US" sz="2400" dirty="0"/>
              <a:t> </a:t>
            </a:r>
            <a:r>
              <a:rPr lang="en-US" sz="2400" dirty="0" err="1"/>
              <a:t>perpisahan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.</a:t>
            </a:r>
          </a:p>
          <a:p>
            <a:pPr lvl="0" algn="l" rtl="0">
              <a:buFont typeface="Wingdings" pitchFamily="2" charset="2"/>
              <a:buChar char="Ø"/>
            </a:pPr>
            <a:r>
              <a:rPr lang="en-US" sz="2400" dirty="0" err="1"/>
              <a:t>Kalimat</a:t>
            </a:r>
            <a:r>
              <a:rPr lang="en-US" sz="2400" dirty="0"/>
              <a:t> </a:t>
            </a:r>
            <a:r>
              <a:rPr lang="en-US" sz="2400" dirty="0" err="1"/>
              <a:t>berita</a:t>
            </a:r>
            <a:r>
              <a:rPr lang="en-US" sz="2400" dirty="0"/>
              <a:t> </a:t>
            </a:r>
            <a:r>
              <a:rPr lang="en-US" sz="2400" dirty="0" err="1"/>
              <a:t>pengingkaran</a:t>
            </a:r>
            <a:endParaRPr lang="en-US" sz="2400" dirty="0"/>
          </a:p>
          <a:p>
            <a:pPr algn="l" rtl="0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/>
              <a:t>: </a:t>
            </a:r>
            <a:r>
              <a:rPr lang="en-US" sz="2400" dirty="0" err="1"/>
              <a:t>Saya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datang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acara</a:t>
            </a:r>
            <a:r>
              <a:rPr lang="en-US" sz="2400" dirty="0"/>
              <a:t> </a:t>
            </a:r>
            <a:r>
              <a:rPr lang="en-US" sz="2400" dirty="0" err="1"/>
              <a:t>ulang</a:t>
            </a:r>
            <a:r>
              <a:rPr lang="en-US" sz="2400" dirty="0"/>
              <a:t> </a:t>
            </a:r>
            <a:r>
              <a:rPr lang="en-US" sz="2400" dirty="0" err="1"/>
              <a:t>tahunmu</a:t>
            </a:r>
            <a:r>
              <a:rPr lang="en-US" sz="2400" dirty="0"/>
              <a:t>.</a:t>
            </a:r>
          </a:p>
          <a:p>
            <a:pPr lvl="0" algn="l" rtl="0">
              <a:buFont typeface="Wingdings" pitchFamily="2" charset="2"/>
              <a:buChar char="Ø"/>
            </a:pPr>
            <a:r>
              <a:rPr lang="en-US" sz="2400" dirty="0" err="1"/>
              <a:t>Kalimat</a:t>
            </a:r>
            <a:r>
              <a:rPr lang="en-US" sz="2400" dirty="0"/>
              <a:t> </a:t>
            </a:r>
            <a:r>
              <a:rPr lang="en-US" sz="2400" dirty="0" err="1"/>
              <a:t>berita</a:t>
            </a:r>
            <a:r>
              <a:rPr lang="en-US" sz="2400" dirty="0"/>
              <a:t> </a:t>
            </a:r>
            <a:r>
              <a:rPr lang="en-US" sz="2400" dirty="0" err="1"/>
              <a:t>kesangsian</a:t>
            </a:r>
            <a:endParaRPr lang="en-US" sz="2400" dirty="0"/>
          </a:p>
          <a:p>
            <a:pPr algn="l" rtl="0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/>
              <a:t>: </a:t>
            </a:r>
            <a:r>
              <a:rPr lang="en-US" sz="2400" dirty="0" err="1"/>
              <a:t>Mereka</a:t>
            </a:r>
            <a:r>
              <a:rPr lang="en-US" sz="2400" dirty="0"/>
              <a:t> </a:t>
            </a:r>
            <a:r>
              <a:rPr lang="en-US" sz="2400" dirty="0" err="1"/>
              <a:t>mungkin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tiba</a:t>
            </a:r>
            <a:r>
              <a:rPr lang="en-US" sz="2400" dirty="0"/>
              <a:t> </a:t>
            </a:r>
            <a:r>
              <a:rPr lang="en-US" sz="2400" dirty="0" err="1"/>
              <a:t>nanti</a:t>
            </a:r>
            <a:r>
              <a:rPr lang="en-US" sz="2400" dirty="0"/>
              <a:t> </a:t>
            </a:r>
            <a:r>
              <a:rPr lang="en-US" sz="2400" dirty="0" err="1"/>
              <a:t>malam</a:t>
            </a:r>
            <a:r>
              <a:rPr lang="en-US" sz="2400" dirty="0"/>
              <a:t>.</a:t>
            </a:r>
          </a:p>
          <a:p>
            <a:pPr lvl="0" algn="l" rtl="0">
              <a:buFont typeface="Wingdings" pitchFamily="2" charset="2"/>
              <a:buChar char="Ø"/>
            </a:pPr>
            <a:r>
              <a:rPr lang="en-US" sz="2400" dirty="0" err="1"/>
              <a:t>Kalimat</a:t>
            </a:r>
            <a:r>
              <a:rPr lang="en-US" sz="2400" dirty="0"/>
              <a:t> </a:t>
            </a:r>
            <a:r>
              <a:rPr lang="en-US" sz="2400" dirty="0" err="1"/>
              <a:t>berita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lainnya</a:t>
            </a:r>
            <a:endParaRPr lang="en-US" sz="2400" dirty="0"/>
          </a:p>
          <a:p>
            <a:pPr algn="l" rtl="0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/>
              <a:t>: </a:t>
            </a:r>
            <a:r>
              <a:rPr lang="en-US" sz="2400" dirty="0" err="1"/>
              <a:t>Kami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tahu</a:t>
            </a:r>
            <a:r>
              <a:rPr lang="en-US" sz="2400" dirty="0"/>
              <a:t> </a:t>
            </a:r>
            <a:r>
              <a:rPr lang="en-US" sz="2400" dirty="0" err="1"/>
              <a:t>mengapa</a:t>
            </a:r>
            <a:r>
              <a:rPr lang="en-US" sz="2400" dirty="0"/>
              <a:t> </a:t>
            </a:r>
            <a:r>
              <a:rPr lang="en-US" sz="2400" dirty="0" err="1"/>
              <a:t>dia</a:t>
            </a:r>
            <a:r>
              <a:rPr lang="en-US" sz="2400" dirty="0"/>
              <a:t> </a:t>
            </a:r>
            <a:r>
              <a:rPr lang="en-US" sz="2400" dirty="0" err="1"/>
              <a:t>datang</a:t>
            </a:r>
            <a:r>
              <a:rPr lang="en-US" sz="2400" dirty="0"/>
              <a:t> </a:t>
            </a:r>
            <a:r>
              <a:rPr lang="en-US" sz="2400" dirty="0" err="1"/>
              <a:t>terlambat</a:t>
            </a:r>
            <a:r>
              <a:rPr lang="en-US" sz="2400" dirty="0"/>
              <a:t>.</a:t>
            </a:r>
          </a:p>
          <a:p>
            <a:pPr algn="l" rtl="0">
              <a:buNone/>
            </a:pPr>
            <a:endParaRPr lang="ar-SA" sz="2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err="1" smtClean="0">
                <a:latin typeface="+mj-lt"/>
                <a:ea typeface="+mj-ea"/>
                <a:cs typeface="+mj-cs"/>
              </a:rPr>
              <a:t>Lanjutan</a:t>
            </a:r>
            <a:r>
              <a:rPr lang="en-US" sz="3600" dirty="0" smtClean="0">
                <a:latin typeface="+mj-lt"/>
                <a:ea typeface="+mj-ea"/>
                <a:cs typeface="+mj-cs"/>
              </a:rPr>
              <a:t>…</a:t>
            </a:r>
            <a:endParaRPr kumimoji="0" lang="ar-SA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200" dirty="0" smtClean="0"/>
              <a:t>1. </a:t>
            </a:r>
            <a:r>
              <a:rPr lang="en-US" sz="3200" dirty="0" err="1" smtClean="0"/>
              <a:t>Perbedaan</a:t>
            </a:r>
            <a:r>
              <a:rPr lang="en-US" sz="3200" dirty="0" smtClean="0"/>
              <a:t> </a:t>
            </a:r>
            <a:r>
              <a:rPr lang="en-US" sz="3200" dirty="0" err="1" smtClean="0"/>
              <a:t>Frase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Kata</a:t>
            </a:r>
            <a:r>
              <a:rPr lang="en-US" sz="3200" dirty="0" smtClean="0"/>
              <a:t> </a:t>
            </a:r>
            <a:r>
              <a:rPr lang="en-US" sz="3200" dirty="0" err="1" smtClean="0"/>
              <a:t>Majemuk</a:t>
            </a:r>
            <a:endParaRPr lang="ar-SA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 fontScale="85000" lnSpcReduction="20000"/>
          </a:bodyPr>
          <a:lstStyle/>
          <a:p>
            <a:pPr lvl="0" algn="l" rtl="0"/>
            <a:r>
              <a:rPr lang="en-US" b="1" dirty="0" err="1"/>
              <a:t>Frasa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frasa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gabungan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kata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kesatuan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kalimat</a:t>
            </a:r>
            <a:r>
              <a:rPr lang="en-US" dirty="0"/>
              <a:t> (</a:t>
            </a:r>
            <a:r>
              <a:rPr lang="en-US" dirty="0" err="1"/>
              <a:t>subjek</a:t>
            </a:r>
            <a:r>
              <a:rPr lang="en-US" dirty="0"/>
              <a:t>, </a:t>
            </a:r>
            <a:r>
              <a:rPr lang="en-US" dirty="0" err="1"/>
              <a:t>predikat,objek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keterangan</a:t>
            </a:r>
            <a:r>
              <a:rPr lang="en-US" dirty="0" smtClean="0"/>
              <a:t>).</a:t>
            </a:r>
            <a:endParaRPr lang="en-US" dirty="0"/>
          </a:p>
          <a:p>
            <a:pPr algn="l" rtl="0">
              <a:buNone/>
            </a:pPr>
            <a:r>
              <a:rPr lang="en-US" dirty="0" smtClean="0"/>
              <a:t>		</a:t>
            </a:r>
            <a:r>
              <a:rPr lang="en-US" dirty="0" err="1" smtClean="0"/>
              <a:t>Contoh</a:t>
            </a:r>
            <a:r>
              <a:rPr lang="en-US" dirty="0"/>
              <a:t>: </a:t>
            </a:r>
            <a:r>
              <a:rPr lang="en-US" dirty="0" err="1"/>
              <a:t>ayam</a:t>
            </a:r>
            <a:r>
              <a:rPr lang="en-US" dirty="0"/>
              <a:t> </a:t>
            </a:r>
            <a:r>
              <a:rPr lang="en-US" dirty="0" err="1"/>
              <a:t>hitam</a:t>
            </a:r>
            <a:r>
              <a:rPr lang="en-US" dirty="0"/>
              <a:t> </a:t>
            </a:r>
            <a:r>
              <a:rPr lang="en-US" dirty="0" err="1"/>
              <a:t>saya</a:t>
            </a:r>
            <a:r>
              <a:rPr lang="en-US" dirty="0"/>
              <a:t>,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pintar</a:t>
            </a:r>
            <a:r>
              <a:rPr lang="en-US" dirty="0" smtClean="0"/>
              <a:t> </a:t>
            </a:r>
            <a:r>
              <a:rPr lang="en-US" dirty="0" err="1"/>
              <a:t>otak</a:t>
            </a:r>
            <a:r>
              <a:rPr lang="en-US" dirty="0"/>
              <a:t> </a:t>
            </a:r>
            <a:r>
              <a:rPr lang="en-US" dirty="0" err="1" smtClean="0"/>
              <a:t>saya</a:t>
            </a:r>
            <a:endParaRPr lang="en-US" dirty="0" smtClean="0"/>
          </a:p>
          <a:p>
            <a:pPr algn="l" rtl="0">
              <a:buNone/>
            </a:pPr>
            <a:endParaRPr lang="en-US" dirty="0"/>
          </a:p>
          <a:p>
            <a:pPr algn="l" rtl="0"/>
            <a:r>
              <a:rPr lang="en-US" b="1" dirty="0" err="1" smtClean="0"/>
              <a:t>Kata</a:t>
            </a:r>
            <a:r>
              <a:rPr lang="en-US" b="1" dirty="0" smtClean="0"/>
              <a:t> </a:t>
            </a:r>
            <a:r>
              <a:rPr lang="en-US" b="1" dirty="0" err="1"/>
              <a:t>majemuk</a:t>
            </a:r>
            <a:r>
              <a:rPr lang="en-US" b="1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gabungan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morfem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yang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. </a:t>
            </a:r>
            <a:r>
              <a:rPr lang="en-US" dirty="0" err="1"/>
              <a:t>Kata</a:t>
            </a:r>
            <a:r>
              <a:rPr lang="en-US" dirty="0"/>
              <a:t> </a:t>
            </a:r>
            <a:r>
              <a:rPr lang="en-US" dirty="0" err="1"/>
              <a:t>majemuk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menonjolkan</a:t>
            </a:r>
            <a:r>
              <a:rPr lang="en-US" dirty="0"/>
              <a:t> </a:t>
            </a:r>
            <a:r>
              <a:rPr lang="en-US" dirty="0" err="1"/>
              <a:t>arti</a:t>
            </a:r>
            <a:r>
              <a:rPr lang="en-US" dirty="0"/>
              <a:t> </a:t>
            </a:r>
            <a:r>
              <a:rPr lang="en-US" dirty="0" err="1"/>
              <a:t>tiap</a:t>
            </a:r>
            <a:r>
              <a:rPr lang="en-US" dirty="0"/>
              <a:t> </a:t>
            </a:r>
            <a:r>
              <a:rPr lang="en-US" dirty="0" err="1"/>
              <a:t>kata</a:t>
            </a:r>
            <a:r>
              <a:rPr lang="en-US" dirty="0"/>
              <a:t>.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gabungan</a:t>
            </a:r>
            <a:r>
              <a:rPr lang="en-US" dirty="0"/>
              <a:t> </a:t>
            </a:r>
            <a:r>
              <a:rPr lang="en-US" dirty="0" err="1"/>
              <a:t>kata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bersama-sama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makna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arti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.</a:t>
            </a:r>
          </a:p>
          <a:p>
            <a:pPr algn="l" rtl="0">
              <a:buNone/>
            </a:pPr>
            <a:r>
              <a:rPr lang="en-US" dirty="0" smtClean="0"/>
              <a:t>		</a:t>
            </a:r>
            <a:r>
              <a:rPr lang="en-US" dirty="0" err="1" smtClean="0"/>
              <a:t>Contoh</a:t>
            </a:r>
            <a:r>
              <a:rPr lang="en-US" dirty="0"/>
              <a:t>: </a:t>
            </a:r>
            <a:r>
              <a:rPr lang="en-US" dirty="0" err="1"/>
              <a:t>Meja</a:t>
            </a:r>
            <a:r>
              <a:rPr lang="en-US" dirty="0"/>
              <a:t> </a:t>
            </a:r>
            <a:r>
              <a:rPr lang="en-US" dirty="0" err="1"/>
              <a:t>makan</a:t>
            </a:r>
            <a:r>
              <a:rPr lang="en-US" dirty="0"/>
              <a:t>, </a:t>
            </a:r>
            <a:r>
              <a:rPr lang="en-US" dirty="0" err="1"/>
              <a:t>sapu</a:t>
            </a:r>
            <a:r>
              <a:rPr lang="en-US" dirty="0"/>
              <a:t> </a:t>
            </a:r>
            <a:r>
              <a:rPr lang="en-US" dirty="0" err="1"/>
              <a:t>tangan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kapal</a:t>
            </a:r>
            <a:r>
              <a:rPr lang="en-US" dirty="0"/>
              <a:t> </a:t>
            </a:r>
            <a:r>
              <a:rPr lang="en-US" dirty="0" err="1"/>
              <a:t>terbang</a:t>
            </a:r>
            <a:r>
              <a:rPr lang="en-US" dirty="0"/>
              <a:t>.</a:t>
            </a:r>
          </a:p>
          <a:p>
            <a:pPr algn="l" rtl="0"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err="1" smtClean="0">
                <a:latin typeface="+mj-lt"/>
                <a:ea typeface="+mj-ea"/>
                <a:cs typeface="+mj-cs"/>
              </a:rPr>
              <a:t>Lanjutan</a:t>
            </a:r>
            <a:r>
              <a:rPr lang="en-US" sz="3600" dirty="0" smtClean="0">
                <a:latin typeface="+mj-lt"/>
                <a:ea typeface="+mj-ea"/>
                <a:cs typeface="+mj-cs"/>
              </a:rPr>
              <a:t>…</a:t>
            </a:r>
            <a:endParaRPr kumimoji="0" lang="ar-SA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066800"/>
            <a:ext cx="8686800" cy="5638800"/>
          </a:xfrm>
        </p:spPr>
        <p:txBody>
          <a:bodyPr>
            <a:normAutofit fontScale="85000" lnSpcReduction="20000"/>
          </a:bodyPr>
          <a:lstStyle/>
          <a:p>
            <a:pPr marL="0" lvl="0" indent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2.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Kalimat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imperatif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00050" lvl="0" indent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Kalimat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ini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disebut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juga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dengan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kalimat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perintah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atau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permintaan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Kalimat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perintah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adalah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kalimat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yang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bertujuan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memberikan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perintah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kepada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orang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lain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untuk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melakukan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sesuatu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Biasanya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diakhiri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dengan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tanda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seru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(!). </a:t>
            </a:r>
          </a:p>
          <a:p>
            <a:pPr marL="0" lvl="0" indent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Macam-macam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kalimat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perintah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:</a:t>
            </a:r>
          </a:p>
          <a:p>
            <a:pPr marL="0" lvl="0" indent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16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lvl="0" indent="0"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Kalimat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perintah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biasa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ditandai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dengan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partikel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lah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lvl="0" indent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Contoh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: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tutuplah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jendela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itu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!</a:t>
            </a:r>
            <a:endParaRPr lang="en-US" sz="16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285750" lvl="0" indent="-285750"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Kalimat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larangan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ditandai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dengan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penggunaan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kata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jangan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en-US" sz="16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lvl="0" indent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6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Contoh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: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Jangan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membuang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sampah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sembarangan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!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285750" lvl="0" indent="-285750"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Kalimat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ajakan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ditandai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dengan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kata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mohon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tolong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silahkan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85750" lvl="0" indent="-28575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Contoh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: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Tolong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temani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nenekmu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di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rumah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!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l" rtl="0"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 lnSpcReduction="10000"/>
          </a:bodyPr>
          <a:lstStyle/>
          <a:p>
            <a:pPr lvl="0" algn="l" rtl="0">
              <a:buNone/>
            </a:pPr>
            <a:r>
              <a:rPr lang="en-US" b="1" dirty="0" smtClean="0"/>
              <a:t>3.   </a:t>
            </a:r>
            <a:r>
              <a:rPr lang="en-US" b="1" dirty="0" err="1" smtClean="0"/>
              <a:t>Kalimat</a:t>
            </a:r>
            <a:r>
              <a:rPr lang="en-US" b="1" dirty="0" smtClean="0"/>
              <a:t> </a:t>
            </a:r>
            <a:r>
              <a:rPr lang="en-US" b="1" dirty="0" err="1"/>
              <a:t>interogatif</a:t>
            </a:r>
            <a:endParaRPr lang="en-US" sz="2800" b="1" dirty="0"/>
          </a:p>
          <a:p>
            <a:pPr algn="l" rtl="0"/>
            <a:r>
              <a:rPr lang="en-US" dirty="0" err="1"/>
              <a:t>Kalimat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kalimat</a:t>
            </a:r>
            <a:r>
              <a:rPr lang="en-US" dirty="0"/>
              <a:t> </a:t>
            </a:r>
            <a:r>
              <a:rPr lang="en-US" dirty="0" err="1"/>
              <a:t>tanya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kalimat</a:t>
            </a:r>
            <a:r>
              <a:rPr lang="en-US" dirty="0"/>
              <a:t> yang </a:t>
            </a:r>
            <a:r>
              <a:rPr lang="en-US" dirty="0" err="1"/>
              <a:t>berisi</a:t>
            </a:r>
            <a:r>
              <a:rPr lang="en-US" dirty="0"/>
              <a:t> </a:t>
            </a:r>
            <a:r>
              <a:rPr lang="en-US" dirty="0" err="1"/>
              <a:t>interogasi</a:t>
            </a:r>
            <a:r>
              <a:rPr lang="en-US" dirty="0"/>
              <a:t>.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/>
              <a:t>tanya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kalimat</a:t>
            </a:r>
            <a:r>
              <a:rPr lang="en-US" dirty="0"/>
              <a:t> yang </a:t>
            </a:r>
            <a:r>
              <a:rPr lang="en-US" dirty="0" err="1"/>
              <a:t>isinya</a:t>
            </a:r>
            <a:r>
              <a:rPr lang="en-US" dirty="0"/>
              <a:t> </a:t>
            </a:r>
            <a:r>
              <a:rPr lang="en-US" dirty="0" err="1"/>
              <a:t>menanyakan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jawaban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.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diakhiri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tanya</a:t>
            </a:r>
            <a:r>
              <a:rPr lang="en-US" dirty="0"/>
              <a:t> (?). </a:t>
            </a:r>
            <a:endParaRPr lang="en-US" sz="2800" dirty="0"/>
          </a:p>
          <a:p>
            <a:pPr algn="l" rtl="0">
              <a:buNone/>
            </a:pPr>
            <a:r>
              <a:rPr lang="en-US" dirty="0" err="1"/>
              <a:t>Contoh</a:t>
            </a:r>
            <a:r>
              <a:rPr lang="en-US" dirty="0"/>
              <a:t> :</a:t>
            </a:r>
            <a:endParaRPr lang="en-US" sz="2800" dirty="0"/>
          </a:p>
          <a:p>
            <a:pPr algn="l" rtl="0">
              <a:buNone/>
            </a:pPr>
            <a:r>
              <a:rPr lang="en-US" dirty="0"/>
              <a:t>1)     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kamu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 ?</a:t>
            </a:r>
            <a:endParaRPr lang="en-US" sz="2800" dirty="0"/>
          </a:p>
          <a:p>
            <a:pPr algn="l" rtl="0">
              <a:buNone/>
            </a:pPr>
            <a:r>
              <a:rPr lang="en-US" dirty="0"/>
              <a:t>2)      </a:t>
            </a:r>
            <a:r>
              <a:rPr lang="en-US" dirty="0" err="1"/>
              <a:t>Siapa</a:t>
            </a:r>
            <a:r>
              <a:rPr lang="en-US" dirty="0"/>
              <a:t> yang </a:t>
            </a:r>
            <a:r>
              <a:rPr lang="en-US" dirty="0" err="1"/>
              <a:t>membeli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smtClean="0"/>
              <a:t>?</a:t>
            </a:r>
            <a:endParaRPr lang="en-US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err="1" smtClean="0">
                <a:latin typeface="+mj-lt"/>
                <a:ea typeface="+mj-ea"/>
                <a:cs typeface="+mj-cs"/>
              </a:rPr>
              <a:t>Lanjutan</a:t>
            </a:r>
            <a:r>
              <a:rPr lang="en-US" sz="3600" dirty="0" smtClean="0">
                <a:latin typeface="+mj-lt"/>
                <a:ea typeface="+mj-ea"/>
                <a:cs typeface="+mj-cs"/>
              </a:rPr>
              <a:t>…</a:t>
            </a:r>
            <a:endParaRPr kumimoji="0" lang="ar-SA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 fontScale="92500" lnSpcReduction="10000"/>
          </a:bodyPr>
          <a:lstStyle/>
          <a:p>
            <a:pPr lvl="0" algn="l" rtl="0">
              <a:buNone/>
            </a:pPr>
            <a:r>
              <a:rPr lang="en-US" dirty="0" smtClean="0"/>
              <a:t>(c).</a:t>
            </a:r>
            <a:r>
              <a:rPr lang="en-US" dirty="0"/>
              <a:t> </a:t>
            </a:r>
            <a:r>
              <a:rPr lang="en-US" dirty="0" err="1" smtClean="0"/>
              <a:t>Macam-macam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majemuk</a:t>
            </a:r>
            <a:r>
              <a:rPr lang="en-US" dirty="0" smtClean="0"/>
              <a:t> </a:t>
            </a:r>
            <a:r>
              <a:rPr lang="en-US" dirty="0" err="1" smtClean="0"/>
              <a:t>setara</a:t>
            </a:r>
            <a:r>
              <a:rPr lang="en-US" dirty="0"/>
              <a:t> </a:t>
            </a:r>
            <a:r>
              <a:rPr lang="en-US" dirty="0" smtClean="0"/>
              <a:t>:</a:t>
            </a:r>
            <a:endParaRPr lang="en-US" sz="2800" dirty="0"/>
          </a:p>
          <a:p>
            <a:pPr marL="514350" lvl="0" indent="-514350" algn="l" rtl="0">
              <a:buAutoNum type="arabicPeriod"/>
            </a:pPr>
            <a:r>
              <a:rPr lang="en-US" sz="2800" b="1" dirty="0" err="1" smtClean="0"/>
              <a:t>Kalimat</a:t>
            </a:r>
            <a:r>
              <a:rPr lang="en-US" sz="2800" b="1" dirty="0" smtClean="0"/>
              <a:t> </a:t>
            </a:r>
            <a:r>
              <a:rPr lang="en-US" sz="2800" b="1" dirty="0" err="1"/>
              <a:t>majemuk</a:t>
            </a:r>
            <a:r>
              <a:rPr lang="en-US" sz="2800" b="1" dirty="0"/>
              <a:t> </a:t>
            </a:r>
            <a:r>
              <a:rPr lang="en-US" sz="2800" b="1" dirty="0" err="1"/>
              <a:t>setara</a:t>
            </a:r>
            <a:r>
              <a:rPr lang="en-US" sz="2800" b="1" dirty="0"/>
              <a:t> </a:t>
            </a:r>
            <a:r>
              <a:rPr lang="en-US" sz="2800" b="1" dirty="0" err="1"/>
              <a:t>sejalan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err="1"/>
              <a:t>Kalimat</a:t>
            </a:r>
            <a:r>
              <a:rPr lang="en-US" sz="2800" dirty="0"/>
              <a:t> </a:t>
            </a:r>
            <a:r>
              <a:rPr lang="en-US" sz="2800" dirty="0" err="1"/>
              <a:t>majemuk</a:t>
            </a:r>
            <a:r>
              <a:rPr lang="en-US" sz="2800" dirty="0"/>
              <a:t> </a:t>
            </a:r>
            <a:r>
              <a:rPr lang="en-US" sz="2800" dirty="0" err="1"/>
              <a:t>setara</a:t>
            </a:r>
            <a:r>
              <a:rPr lang="en-US" sz="2800" dirty="0"/>
              <a:t> </a:t>
            </a:r>
            <a:r>
              <a:rPr lang="en-US" sz="2800" dirty="0" err="1"/>
              <a:t>sejalan</a:t>
            </a:r>
            <a:r>
              <a:rPr lang="en-US" sz="2800" dirty="0"/>
              <a:t> </a:t>
            </a:r>
            <a:r>
              <a:rPr lang="en-US" sz="2800" dirty="0" err="1"/>
              <a:t>ialah</a:t>
            </a:r>
            <a:r>
              <a:rPr lang="en-US" sz="2800" dirty="0"/>
              <a:t> </a:t>
            </a:r>
            <a:r>
              <a:rPr lang="en-US" sz="2800" dirty="0" err="1"/>
              <a:t>kaliamat</a:t>
            </a:r>
            <a:r>
              <a:rPr lang="en-US" sz="2800" dirty="0"/>
              <a:t> </a:t>
            </a:r>
            <a:r>
              <a:rPr lang="en-US" sz="2800" dirty="0" err="1"/>
              <a:t>majemuk</a:t>
            </a:r>
            <a:r>
              <a:rPr lang="en-US" sz="2800" dirty="0"/>
              <a:t> </a:t>
            </a:r>
            <a:r>
              <a:rPr lang="en-US" sz="2800" dirty="0" err="1"/>
              <a:t>setara</a:t>
            </a:r>
            <a:r>
              <a:rPr lang="en-US" sz="2800" dirty="0"/>
              <a:t> yang </a:t>
            </a:r>
            <a:r>
              <a:rPr lang="en-US" sz="2800" dirty="0" err="1"/>
              <a:t>terdiri</a:t>
            </a:r>
            <a:r>
              <a:rPr lang="en-US" sz="2800" dirty="0"/>
              <a:t> </a:t>
            </a:r>
            <a:r>
              <a:rPr lang="en-US" sz="2800" dirty="0" err="1"/>
              <a:t>atas</a:t>
            </a:r>
            <a:r>
              <a:rPr lang="en-US" sz="2800" dirty="0"/>
              <a:t> </a:t>
            </a:r>
            <a:r>
              <a:rPr lang="en-US" sz="2800" dirty="0" err="1"/>
              <a:t>beberapa</a:t>
            </a:r>
            <a:r>
              <a:rPr lang="en-US" sz="2800" dirty="0"/>
              <a:t> </a:t>
            </a:r>
            <a:r>
              <a:rPr lang="en-US" sz="2800" dirty="0" err="1"/>
              <a:t>kalimat</a:t>
            </a:r>
            <a:r>
              <a:rPr lang="en-US" sz="2800" dirty="0"/>
              <a:t> </a:t>
            </a:r>
            <a:r>
              <a:rPr lang="en-US" sz="2800" dirty="0" err="1"/>
              <a:t>tunggal</a:t>
            </a:r>
            <a:r>
              <a:rPr lang="en-US" sz="2800" dirty="0"/>
              <a:t> yang </a:t>
            </a:r>
            <a:r>
              <a:rPr lang="en-US" sz="2800" dirty="0" err="1"/>
              <a:t>bersamaan</a:t>
            </a:r>
            <a:r>
              <a:rPr lang="en-US" sz="2800" dirty="0"/>
              <a:t> </a:t>
            </a:r>
            <a:r>
              <a:rPr lang="en-US" sz="2800" dirty="0" err="1" smtClean="0"/>
              <a:t>situasinya</a:t>
            </a:r>
            <a:endParaRPr lang="en-US" sz="2800" dirty="0" smtClean="0"/>
          </a:p>
          <a:p>
            <a:pPr marL="514350" lvl="0" indent="-514350" algn="l" rtl="0">
              <a:buNone/>
            </a:pPr>
            <a:r>
              <a:rPr lang="en-US" sz="2800" dirty="0" err="1" smtClean="0"/>
              <a:t>Contoh</a:t>
            </a:r>
            <a:r>
              <a:rPr lang="en-US" sz="2800" dirty="0"/>
              <a:t> </a:t>
            </a:r>
            <a:r>
              <a:rPr lang="en-US" sz="2800" dirty="0" smtClean="0"/>
              <a:t>:</a:t>
            </a:r>
          </a:p>
          <a:p>
            <a:pPr marL="514350" lvl="0" indent="-514350" algn="l" rtl="0">
              <a:buFont typeface="Wingdings" pitchFamily="2" charset="2"/>
              <a:buChar char="ü"/>
            </a:pPr>
            <a:r>
              <a:rPr lang="en-US" sz="2800" dirty="0" err="1" smtClean="0"/>
              <a:t>Norif</a:t>
            </a:r>
            <a:r>
              <a:rPr lang="en-US" sz="2800" dirty="0" smtClean="0"/>
              <a:t> </a:t>
            </a:r>
            <a:r>
              <a:rPr lang="en-US" sz="2800" dirty="0" err="1"/>
              <a:t>berangkat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bengkel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err="1" smtClean="0"/>
              <a:t>Norif</a:t>
            </a:r>
            <a:r>
              <a:rPr lang="en-US" sz="2800" dirty="0" smtClean="0"/>
              <a:t>		= </a:t>
            </a:r>
            <a:r>
              <a:rPr lang="en-US" sz="2800" dirty="0" err="1"/>
              <a:t>subjek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err="1" smtClean="0"/>
              <a:t>berangkat</a:t>
            </a:r>
            <a:r>
              <a:rPr lang="en-US" sz="2800" dirty="0"/>
              <a:t>	</a:t>
            </a:r>
            <a:r>
              <a:rPr lang="en-US" sz="2800" dirty="0" smtClean="0"/>
              <a:t>= </a:t>
            </a:r>
            <a:r>
              <a:rPr lang="en-US" sz="2800" dirty="0" err="1"/>
              <a:t>predikat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 smtClean="0"/>
              <a:t>bengkel</a:t>
            </a:r>
            <a:r>
              <a:rPr lang="en-US" sz="2800" dirty="0" smtClean="0"/>
              <a:t>	= </a:t>
            </a:r>
            <a:r>
              <a:rPr lang="en-US" sz="2800" dirty="0" err="1"/>
              <a:t>keterangan</a:t>
            </a:r>
            <a:r>
              <a:rPr lang="en-US" sz="2800" dirty="0"/>
              <a:t> </a:t>
            </a:r>
            <a:r>
              <a:rPr lang="en-US" sz="2800" dirty="0" err="1" smtClean="0"/>
              <a:t>tempat</a:t>
            </a:r>
            <a:endParaRPr lang="en-US" sz="2800" dirty="0" smtClean="0"/>
          </a:p>
          <a:p>
            <a:pPr marL="514350" lvl="0" indent="-514350" algn="l" rtl="0">
              <a:buFont typeface="Wingdings" pitchFamily="2" charset="2"/>
              <a:buChar char="ü"/>
            </a:pPr>
            <a:r>
              <a:rPr lang="en-US" sz="2800" dirty="0" err="1" smtClean="0"/>
              <a:t>Ganes</a:t>
            </a:r>
            <a:r>
              <a:rPr lang="en-US" sz="2800" dirty="0" smtClean="0"/>
              <a:t> </a:t>
            </a:r>
            <a:r>
              <a:rPr lang="en-US" sz="2800" dirty="0" err="1"/>
              <a:t>pergi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kebun</a:t>
            </a:r>
            <a:r>
              <a:rPr lang="en-US" sz="2800" dirty="0"/>
              <a:t> </a:t>
            </a:r>
            <a:r>
              <a:rPr lang="en-US" sz="2800" dirty="0" err="1"/>
              <a:t>binatang</a:t>
            </a:r>
            <a:r>
              <a:rPr lang="en-US" sz="2800" dirty="0"/>
              <a:t>.</a:t>
            </a:r>
            <a:br>
              <a:rPr lang="en-US" sz="2800" dirty="0"/>
            </a:br>
            <a:r>
              <a:rPr lang="en-US" sz="2800" dirty="0" err="1" smtClean="0"/>
              <a:t>Ganes</a:t>
            </a:r>
            <a:r>
              <a:rPr lang="en-US" sz="2800" dirty="0"/>
              <a:t>	</a:t>
            </a:r>
            <a:r>
              <a:rPr lang="en-US" sz="2800" dirty="0" smtClean="0"/>
              <a:t>	= </a:t>
            </a:r>
            <a:r>
              <a:rPr lang="en-US" sz="2800" dirty="0" err="1"/>
              <a:t>subjek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 err="1" smtClean="0"/>
              <a:t>pergi</a:t>
            </a:r>
            <a:r>
              <a:rPr lang="en-US" sz="2800" dirty="0"/>
              <a:t>	</a:t>
            </a:r>
            <a:r>
              <a:rPr lang="en-US" sz="2800" dirty="0" smtClean="0"/>
              <a:t>	= </a:t>
            </a:r>
            <a:r>
              <a:rPr lang="en-US" sz="2800" dirty="0" err="1"/>
              <a:t>predikat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/>
              <a:t>kebun</a:t>
            </a:r>
            <a:r>
              <a:rPr lang="en-US" sz="2800" dirty="0"/>
              <a:t> </a:t>
            </a:r>
            <a:r>
              <a:rPr lang="en-US" sz="2800" dirty="0" err="1"/>
              <a:t>binatang</a:t>
            </a:r>
            <a:r>
              <a:rPr lang="en-US" sz="2800" dirty="0"/>
              <a:t> = </a:t>
            </a:r>
            <a:r>
              <a:rPr lang="en-US" sz="2800" dirty="0" err="1"/>
              <a:t>keterangan</a:t>
            </a:r>
            <a:r>
              <a:rPr lang="en-US" sz="2800" dirty="0"/>
              <a:t> </a:t>
            </a:r>
            <a:r>
              <a:rPr lang="en-US" sz="2800" dirty="0" err="1" smtClean="0"/>
              <a:t>tempat</a:t>
            </a:r>
            <a:endParaRPr lang="ar-SA" dirty="0" smtClean="0"/>
          </a:p>
          <a:p>
            <a:endParaRPr lang="ar-SA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err="1" smtClean="0">
                <a:latin typeface="+mj-lt"/>
                <a:ea typeface="+mj-ea"/>
                <a:cs typeface="+mj-cs"/>
              </a:rPr>
              <a:t>Lanjutan</a:t>
            </a:r>
            <a:r>
              <a:rPr lang="en-US" sz="3600" dirty="0" smtClean="0">
                <a:latin typeface="+mj-lt"/>
                <a:ea typeface="+mj-ea"/>
                <a:cs typeface="+mj-cs"/>
              </a:rPr>
              <a:t>…</a:t>
            </a:r>
            <a:endParaRPr kumimoji="0" lang="ar-SA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rmAutofit fontScale="92500" lnSpcReduction="10000"/>
          </a:bodyPr>
          <a:lstStyle/>
          <a:p>
            <a:pPr algn="l" rtl="0">
              <a:buNone/>
            </a:pPr>
            <a:r>
              <a:rPr lang="en-US" b="1" dirty="0"/>
              <a:t>2. </a:t>
            </a:r>
            <a:r>
              <a:rPr lang="en-US" b="1" dirty="0" err="1"/>
              <a:t>Kalimat</a:t>
            </a:r>
            <a:r>
              <a:rPr lang="en-US" b="1" dirty="0"/>
              <a:t> </a:t>
            </a:r>
            <a:r>
              <a:rPr lang="en-US" b="1" dirty="0" err="1"/>
              <a:t>Majemuk</a:t>
            </a:r>
            <a:r>
              <a:rPr lang="en-US" b="1" dirty="0"/>
              <a:t> </a:t>
            </a:r>
            <a:r>
              <a:rPr lang="en-US" b="1" dirty="0" err="1"/>
              <a:t>Setara</a:t>
            </a:r>
            <a:r>
              <a:rPr lang="en-US" b="1" dirty="0"/>
              <a:t> </a:t>
            </a:r>
            <a:r>
              <a:rPr lang="en-US" b="1" dirty="0" err="1"/>
              <a:t>Berlawanan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Kalimat</a:t>
            </a:r>
            <a:r>
              <a:rPr lang="en-US" dirty="0"/>
              <a:t> </a:t>
            </a:r>
            <a:r>
              <a:rPr lang="en-US" dirty="0" err="1"/>
              <a:t>majemuk</a:t>
            </a:r>
            <a:r>
              <a:rPr lang="en-US" dirty="0"/>
              <a:t> </a:t>
            </a:r>
            <a:r>
              <a:rPr lang="en-US" dirty="0" err="1"/>
              <a:t>setara</a:t>
            </a:r>
            <a:r>
              <a:rPr lang="en-US" dirty="0"/>
              <a:t> </a:t>
            </a:r>
            <a:r>
              <a:rPr lang="en-US" dirty="0" err="1"/>
              <a:t>berlawanan</a:t>
            </a:r>
            <a:r>
              <a:rPr lang="en-US" dirty="0"/>
              <a:t>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kalimat</a:t>
            </a:r>
            <a:r>
              <a:rPr lang="en-US" dirty="0"/>
              <a:t> </a:t>
            </a:r>
            <a:r>
              <a:rPr lang="en-US" dirty="0" err="1"/>
              <a:t>majemuk</a:t>
            </a:r>
            <a:r>
              <a:rPr lang="en-US" dirty="0"/>
              <a:t> </a:t>
            </a:r>
            <a:r>
              <a:rPr lang="en-US" dirty="0" err="1"/>
              <a:t>setara</a:t>
            </a:r>
            <a:r>
              <a:rPr lang="en-US" dirty="0"/>
              <a:t> yang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kalimat</a:t>
            </a:r>
            <a:r>
              <a:rPr lang="en-US" dirty="0"/>
              <a:t> </a:t>
            </a:r>
            <a:r>
              <a:rPr lang="en-US" dirty="0" err="1"/>
              <a:t>tunggal</a:t>
            </a:r>
            <a:r>
              <a:rPr lang="en-US" dirty="0"/>
              <a:t> yang </a:t>
            </a:r>
            <a:r>
              <a:rPr lang="en-US" dirty="0" err="1"/>
              <a:t>isinya</a:t>
            </a:r>
            <a:r>
              <a:rPr lang="en-US" dirty="0"/>
              <a:t>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</a:t>
            </a:r>
            <a:r>
              <a:rPr lang="en-US" dirty="0" err="1"/>
              <a:t>berlawanan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Contoh</a:t>
            </a:r>
            <a:r>
              <a:rPr lang="en-US" dirty="0"/>
              <a:t> : </a:t>
            </a:r>
            <a:endParaRPr lang="en-US" dirty="0" smtClean="0"/>
          </a:p>
          <a:p>
            <a:pPr algn="l" rtl="0">
              <a:buFont typeface="Wingdings" pitchFamily="2" charset="2"/>
              <a:buChar char="ü"/>
            </a:pPr>
            <a:r>
              <a:rPr lang="en-US" dirty="0" err="1" smtClean="0"/>
              <a:t>Rahmad</a:t>
            </a:r>
            <a:r>
              <a:rPr lang="en-US" dirty="0" smtClean="0"/>
              <a:t> </a:t>
            </a:r>
            <a:r>
              <a:rPr lang="en-US" dirty="0" err="1"/>
              <a:t>berani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Rahmad</a:t>
            </a:r>
            <a:r>
              <a:rPr lang="en-US" dirty="0" smtClean="0"/>
              <a:t>	= </a:t>
            </a:r>
            <a:r>
              <a:rPr lang="en-US" dirty="0" err="1"/>
              <a:t>subjek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Berani</a:t>
            </a:r>
            <a:r>
              <a:rPr lang="en-US" dirty="0" smtClean="0"/>
              <a:t>	= </a:t>
            </a:r>
            <a:r>
              <a:rPr lang="en-US" dirty="0" err="1" smtClean="0"/>
              <a:t>predikat</a:t>
            </a:r>
            <a:endParaRPr lang="en-US" dirty="0" smtClean="0"/>
          </a:p>
          <a:p>
            <a:pPr algn="l" rtl="0">
              <a:buFont typeface="Wingdings" pitchFamily="2" charset="2"/>
              <a:buChar char="ü"/>
            </a:pP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mau</a:t>
            </a:r>
            <a:r>
              <a:rPr lang="en-US" dirty="0"/>
              <a:t> </a:t>
            </a:r>
            <a:r>
              <a:rPr lang="en-US" dirty="0" err="1"/>
              <a:t>bertengkar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 smtClean="0"/>
              <a:t>Ia</a:t>
            </a:r>
            <a:r>
              <a:rPr lang="en-US" dirty="0" smtClean="0"/>
              <a:t>		= </a:t>
            </a:r>
            <a:r>
              <a:rPr lang="en-US" dirty="0" err="1"/>
              <a:t>subjek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mau</a:t>
            </a:r>
            <a:r>
              <a:rPr lang="en-US" dirty="0"/>
              <a:t> </a:t>
            </a:r>
            <a:r>
              <a:rPr lang="en-US" dirty="0" err="1"/>
              <a:t>bertengkar</a:t>
            </a:r>
            <a:r>
              <a:rPr lang="en-US" dirty="0"/>
              <a:t> = </a:t>
            </a:r>
            <a:r>
              <a:rPr lang="en-US" dirty="0" err="1"/>
              <a:t>predikat</a:t>
            </a:r>
            <a:r>
              <a:rPr lang="en-US" dirty="0"/>
              <a:t/>
            </a:r>
            <a:br>
              <a:rPr lang="en-US" dirty="0"/>
            </a:br>
            <a:endParaRPr lang="ar-SA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err="1" smtClean="0">
                <a:latin typeface="+mj-lt"/>
                <a:ea typeface="+mj-ea"/>
                <a:cs typeface="+mj-cs"/>
              </a:rPr>
              <a:t>Lanjutan</a:t>
            </a:r>
            <a:r>
              <a:rPr lang="en-US" sz="3600" dirty="0" smtClean="0">
                <a:latin typeface="+mj-lt"/>
                <a:ea typeface="+mj-ea"/>
                <a:cs typeface="+mj-cs"/>
              </a:rPr>
              <a:t>…</a:t>
            </a:r>
            <a:endParaRPr kumimoji="0" lang="ar-SA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763000" cy="5715000"/>
          </a:xfrm>
        </p:spPr>
        <p:txBody>
          <a:bodyPr>
            <a:noAutofit/>
          </a:bodyPr>
          <a:lstStyle/>
          <a:p>
            <a:pPr marL="514350" indent="-514350" algn="l" rtl="0">
              <a:buAutoNum type="arabicPeriod" startAt="3"/>
            </a:pPr>
            <a:r>
              <a:rPr lang="en-US" sz="2200" b="1" dirty="0" err="1" smtClean="0"/>
              <a:t>Kalimat</a:t>
            </a:r>
            <a:r>
              <a:rPr lang="en-US" sz="2200" b="1" dirty="0" smtClean="0"/>
              <a:t> </a:t>
            </a:r>
            <a:r>
              <a:rPr lang="en-US" sz="2200" b="1" dirty="0" err="1"/>
              <a:t>Majemuk</a:t>
            </a:r>
            <a:r>
              <a:rPr lang="en-US" sz="2200" b="1" dirty="0"/>
              <a:t> </a:t>
            </a:r>
            <a:r>
              <a:rPr lang="en-US" sz="2200" b="1" dirty="0" err="1"/>
              <a:t>Setara</a:t>
            </a:r>
            <a:r>
              <a:rPr lang="en-US" sz="2200" b="1" dirty="0"/>
              <a:t> yang </a:t>
            </a:r>
            <a:r>
              <a:rPr lang="en-US" sz="2200" b="1" dirty="0" err="1"/>
              <a:t>menyatakan</a:t>
            </a:r>
            <a:r>
              <a:rPr lang="en-US" sz="2200" b="1" dirty="0"/>
              <a:t> </a:t>
            </a:r>
            <a:r>
              <a:rPr lang="en-US" sz="2200" b="1" dirty="0" err="1"/>
              <a:t>sebab</a:t>
            </a:r>
            <a:r>
              <a:rPr lang="en-US" sz="2200" b="1" dirty="0"/>
              <a:t> </a:t>
            </a:r>
            <a:r>
              <a:rPr lang="en-US" sz="2200" b="1" dirty="0" err="1"/>
              <a:t>akibat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 err="1" smtClean="0"/>
              <a:t>Kalimat</a:t>
            </a:r>
            <a:r>
              <a:rPr lang="en-US" sz="2200" dirty="0" smtClean="0"/>
              <a:t> </a:t>
            </a:r>
            <a:r>
              <a:rPr lang="en-US" sz="2200" dirty="0" err="1"/>
              <a:t>majemuk</a:t>
            </a:r>
            <a:r>
              <a:rPr lang="en-US" sz="2200" dirty="0"/>
              <a:t> </a:t>
            </a:r>
            <a:r>
              <a:rPr lang="en-US" sz="2200" dirty="0" err="1"/>
              <a:t>setara</a:t>
            </a:r>
            <a:r>
              <a:rPr lang="en-US" sz="2200" dirty="0"/>
              <a:t> yang </a:t>
            </a:r>
            <a:r>
              <a:rPr lang="en-US" sz="2200" dirty="0" err="1"/>
              <a:t>terdiri</a:t>
            </a:r>
            <a:r>
              <a:rPr lang="en-US" sz="2200" dirty="0"/>
              <a:t> </a:t>
            </a:r>
            <a:r>
              <a:rPr lang="en-US" sz="2200" dirty="0" err="1"/>
              <a:t>atas</a:t>
            </a:r>
            <a:r>
              <a:rPr lang="en-US" sz="2200" dirty="0"/>
              <a:t> </a:t>
            </a:r>
            <a:r>
              <a:rPr lang="en-US" sz="2200" dirty="0" err="1"/>
              <a:t>beberapa</a:t>
            </a:r>
            <a:r>
              <a:rPr lang="en-US" sz="2200" dirty="0"/>
              <a:t> </a:t>
            </a:r>
            <a:r>
              <a:rPr lang="en-US" sz="2200" dirty="0" err="1"/>
              <a:t>kalimat</a:t>
            </a:r>
            <a:r>
              <a:rPr lang="en-US" sz="2200" dirty="0"/>
              <a:t> </a:t>
            </a:r>
            <a:r>
              <a:rPr lang="en-US" sz="2200" dirty="0" err="1"/>
              <a:t>tunggal</a:t>
            </a:r>
            <a:r>
              <a:rPr lang="en-US" sz="2200" dirty="0"/>
              <a:t> yang </a:t>
            </a:r>
            <a:r>
              <a:rPr lang="en-US" sz="2200" dirty="0" err="1"/>
              <a:t>isi</a:t>
            </a:r>
            <a:r>
              <a:rPr lang="en-US" sz="2200" dirty="0"/>
              <a:t> </a:t>
            </a:r>
            <a:r>
              <a:rPr lang="en-US" sz="2200" dirty="0" err="1"/>
              <a:t>bagian</a:t>
            </a:r>
            <a:r>
              <a:rPr lang="en-US" sz="2200" dirty="0"/>
              <a:t> yang </a:t>
            </a:r>
            <a:r>
              <a:rPr lang="en-US" sz="2200" dirty="0" err="1"/>
              <a:t>satu</a:t>
            </a:r>
            <a:r>
              <a:rPr lang="en-US" sz="2200" dirty="0"/>
              <a:t> </a:t>
            </a:r>
            <a:r>
              <a:rPr lang="en-US" sz="2200" dirty="0" err="1"/>
              <a:t>menyatakan</a:t>
            </a:r>
            <a:r>
              <a:rPr lang="en-US" sz="2200" dirty="0"/>
              <a:t> </a:t>
            </a:r>
            <a:r>
              <a:rPr lang="en-US" sz="2200" dirty="0" err="1"/>
              <a:t>sebab</a:t>
            </a:r>
            <a:r>
              <a:rPr lang="en-US" sz="2200" dirty="0"/>
              <a:t> </a:t>
            </a:r>
            <a:r>
              <a:rPr lang="en-US" sz="2200" dirty="0" err="1"/>
              <a:t>akibat</a:t>
            </a:r>
            <a:r>
              <a:rPr lang="en-US" sz="2200" dirty="0"/>
              <a:t> </a:t>
            </a:r>
            <a:r>
              <a:rPr lang="en-US" sz="2200" dirty="0" err="1"/>
              <a:t>dari</a:t>
            </a:r>
            <a:r>
              <a:rPr lang="en-US" sz="2200" dirty="0"/>
              <a:t> </a:t>
            </a:r>
            <a:r>
              <a:rPr lang="en-US" sz="2200" dirty="0" err="1"/>
              <a:t>bagian</a:t>
            </a:r>
            <a:r>
              <a:rPr lang="en-US" sz="2200" dirty="0"/>
              <a:t> yang lain.</a:t>
            </a:r>
            <a:br>
              <a:rPr lang="en-US" sz="2200" dirty="0"/>
            </a:br>
            <a:r>
              <a:rPr lang="en-US" sz="2200" dirty="0" err="1"/>
              <a:t>Contoh</a:t>
            </a:r>
            <a:r>
              <a:rPr lang="en-US" sz="2200" dirty="0"/>
              <a:t> </a:t>
            </a:r>
            <a:r>
              <a:rPr lang="en-US" sz="2200" dirty="0" smtClean="0"/>
              <a:t>:</a:t>
            </a:r>
          </a:p>
          <a:p>
            <a:pPr marL="514350" indent="-514350" algn="l" rtl="0">
              <a:buFont typeface="Wingdings" pitchFamily="2" charset="2"/>
              <a:buChar char="ü"/>
            </a:pPr>
            <a:r>
              <a:rPr lang="en-US" sz="2200" dirty="0" smtClean="0"/>
              <a:t>Sandy </a:t>
            </a:r>
            <a:r>
              <a:rPr lang="en-US" sz="2200" dirty="0" err="1" smtClean="0"/>
              <a:t>ditahan</a:t>
            </a:r>
            <a:r>
              <a:rPr lang="en-US" sz="2200" dirty="0"/>
              <a:t>, </a:t>
            </a:r>
            <a:r>
              <a:rPr lang="en-US" sz="2200" dirty="0" err="1"/>
              <a:t>karena</a:t>
            </a:r>
            <a:r>
              <a:rPr lang="en-US" sz="2200" dirty="0"/>
              <a:t> </a:t>
            </a:r>
            <a:r>
              <a:rPr lang="en-US" sz="2200" dirty="0" err="1"/>
              <a:t>ia</a:t>
            </a:r>
            <a:r>
              <a:rPr lang="en-US" sz="2200" dirty="0"/>
              <a:t> </a:t>
            </a:r>
            <a:r>
              <a:rPr lang="en-US" sz="2200" dirty="0" err="1"/>
              <a:t>telah</a:t>
            </a:r>
            <a:r>
              <a:rPr lang="en-US" sz="2200" dirty="0"/>
              <a:t> </a:t>
            </a:r>
            <a:r>
              <a:rPr lang="en-US" sz="2200" dirty="0" err="1"/>
              <a:t>membawa</a:t>
            </a:r>
            <a:r>
              <a:rPr lang="en-US" sz="2200" dirty="0"/>
              <a:t> </a:t>
            </a:r>
            <a:r>
              <a:rPr lang="en-US" sz="2200" dirty="0" err="1"/>
              <a:t>sabu-sabu</a:t>
            </a:r>
            <a:r>
              <a:rPr lang="en-US" sz="2200" dirty="0"/>
              <a:t>.</a:t>
            </a:r>
            <a:br>
              <a:rPr lang="en-US" sz="2200" dirty="0"/>
            </a:br>
            <a:r>
              <a:rPr lang="en-US" sz="2200" b="1" dirty="0" err="1" smtClean="0"/>
              <a:t>Kalimat</a:t>
            </a:r>
            <a:r>
              <a:rPr lang="en-US" sz="2200" b="1" dirty="0" smtClean="0"/>
              <a:t> </a:t>
            </a:r>
            <a:r>
              <a:rPr lang="en-US" sz="2200" b="1" dirty="0"/>
              <a:t>1 </a:t>
            </a:r>
            <a:r>
              <a:rPr lang="en-US" sz="2200" dirty="0" smtClean="0"/>
              <a:t>: Sandy </a:t>
            </a:r>
            <a:r>
              <a:rPr lang="en-US" sz="2200" dirty="0" err="1" smtClean="0"/>
              <a:t>ditahan</a:t>
            </a:r>
            <a:r>
              <a:rPr lang="en-US" sz="2200" dirty="0" smtClean="0"/>
              <a:t>	</a:t>
            </a:r>
            <a:r>
              <a:rPr lang="en-US" sz="2200" b="1" dirty="0" err="1" smtClean="0"/>
              <a:t>Kalimat</a:t>
            </a:r>
            <a:r>
              <a:rPr lang="en-US" sz="2200" b="1" dirty="0" smtClean="0"/>
              <a:t> 2</a:t>
            </a:r>
            <a:r>
              <a:rPr lang="en-US" sz="2200" dirty="0" smtClean="0"/>
              <a:t> : </a:t>
            </a:r>
            <a:r>
              <a:rPr lang="en-US" sz="2200" dirty="0" err="1" smtClean="0"/>
              <a:t>ia</a:t>
            </a:r>
            <a:r>
              <a:rPr lang="en-US" sz="2200" dirty="0" smtClean="0"/>
              <a:t> </a:t>
            </a:r>
            <a:r>
              <a:rPr lang="en-US" sz="2200" dirty="0" err="1" smtClean="0"/>
              <a:t>telah</a:t>
            </a:r>
            <a:r>
              <a:rPr lang="en-US" sz="2200" dirty="0" smtClean="0"/>
              <a:t> </a:t>
            </a:r>
            <a:r>
              <a:rPr lang="en-US" sz="2200" dirty="0" err="1" smtClean="0"/>
              <a:t>membawa</a:t>
            </a:r>
            <a:r>
              <a:rPr lang="en-US" sz="2200" dirty="0" smtClean="0"/>
              <a:t> </a:t>
            </a:r>
            <a:r>
              <a:rPr lang="en-US" sz="2200" dirty="0" err="1" smtClean="0"/>
              <a:t>sabu-sabu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 smtClean="0"/>
              <a:t>Sandy	= </a:t>
            </a:r>
            <a:r>
              <a:rPr lang="en-US" sz="2200" dirty="0" err="1" smtClean="0"/>
              <a:t>subjek</a:t>
            </a:r>
            <a:r>
              <a:rPr lang="en-US" sz="2200" dirty="0" smtClean="0"/>
              <a:t>	</a:t>
            </a:r>
            <a:r>
              <a:rPr lang="en-US" sz="2200" dirty="0" err="1" smtClean="0"/>
              <a:t>ia</a:t>
            </a:r>
            <a:r>
              <a:rPr lang="en-US" sz="2200" dirty="0" smtClean="0"/>
              <a:t>			= </a:t>
            </a:r>
            <a:r>
              <a:rPr lang="en-US" sz="2200" dirty="0" err="1" smtClean="0"/>
              <a:t>subjek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 err="1" smtClean="0"/>
              <a:t>ditahan</a:t>
            </a:r>
            <a:r>
              <a:rPr lang="en-US" sz="2200" dirty="0" smtClean="0"/>
              <a:t>	= </a:t>
            </a:r>
            <a:r>
              <a:rPr lang="en-US" sz="2200" dirty="0" err="1" smtClean="0"/>
              <a:t>predikat</a:t>
            </a:r>
            <a:r>
              <a:rPr lang="en-US" sz="2200" dirty="0" smtClean="0"/>
              <a:t>	</a:t>
            </a:r>
            <a:r>
              <a:rPr lang="en-US" sz="2200" dirty="0" err="1" smtClean="0"/>
              <a:t>telah</a:t>
            </a:r>
            <a:r>
              <a:rPr lang="en-US" sz="2200" dirty="0" smtClean="0"/>
              <a:t> </a:t>
            </a:r>
            <a:r>
              <a:rPr lang="en-US" sz="2200" dirty="0" err="1" smtClean="0"/>
              <a:t>membawa</a:t>
            </a:r>
            <a:r>
              <a:rPr lang="en-US" sz="2200" dirty="0" smtClean="0"/>
              <a:t>	= </a:t>
            </a:r>
            <a:r>
              <a:rPr lang="en-US" sz="2200" dirty="0" err="1" smtClean="0"/>
              <a:t>predikat</a:t>
            </a:r>
            <a:endParaRPr lang="en-US" sz="2200" dirty="0"/>
          </a:p>
          <a:p>
            <a:pPr marL="914400" lvl="1" indent="-514350" algn="l" rtl="0">
              <a:buNone/>
            </a:pPr>
            <a:r>
              <a:rPr lang="en-US" sz="2200" dirty="0" smtClean="0"/>
              <a:t>				</a:t>
            </a:r>
            <a:r>
              <a:rPr lang="en-US" sz="2200" dirty="0" err="1" smtClean="0"/>
              <a:t>sabu-sabu</a:t>
            </a:r>
            <a:r>
              <a:rPr lang="en-US" sz="2200" dirty="0" smtClean="0"/>
              <a:t>		= </a:t>
            </a:r>
            <a:r>
              <a:rPr lang="en-US" sz="2200" dirty="0" err="1" smtClean="0"/>
              <a:t>objek</a:t>
            </a:r>
            <a:endParaRPr lang="en-US" sz="2200" dirty="0" smtClean="0"/>
          </a:p>
          <a:p>
            <a:pPr marL="514350" indent="-514350" algn="l" rtl="0">
              <a:buFont typeface="Wingdings" pitchFamily="2" charset="2"/>
              <a:buChar char="ü"/>
            </a:pPr>
            <a:r>
              <a:rPr lang="en-US" sz="2200" dirty="0" err="1" smtClean="0"/>
              <a:t>Shanti</a:t>
            </a:r>
            <a:r>
              <a:rPr lang="en-US" sz="2200" dirty="0" smtClean="0"/>
              <a:t> </a:t>
            </a:r>
            <a:r>
              <a:rPr lang="en-US" sz="2200" dirty="0" err="1" smtClean="0"/>
              <a:t>luka</a:t>
            </a:r>
            <a:r>
              <a:rPr lang="en-US" sz="2200" dirty="0" smtClean="0"/>
              <a:t> </a:t>
            </a:r>
            <a:r>
              <a:rPr lang="en-US" sz="2200" dirty="0" err="1" smtClean="0"/>
              <a:t>parah</a:t>
            </a:r>
            <a:r>
              <a:rPr lang="en-US" sz="2200" dirty="0" smtClean="0"/>
              <a:t>, </a:t>
            </a:r>
            <a:r>
              <a:rPr lang="en-US" sz="2200" dirty="0" err="1" smtClean="0"/>
              <a:t>sehingga</a:t>
            </a:r>
            <a:r>
              <a:rPr lang="en-US" sz="2200" dirty="0" smtClean="0"/>
              <a:t> </a:t>
            </a:r>
            <a:r>
              <a:rPr lang="en-US" sz="2200" dirty="0" err="1" smtClean="0"/>
              <a:t>ia</a:t>
            </a:r>
            <a:r>
              <a:rPr lang="en-US" sz="2200" dirty="0" smtClean="0"/>
              <a:t> </a:t>
            </a:r>
            <a:r>
              <a:rPr lang="en-US" sz="2200" dirty="0" err="1" smtClean="0"/>
              <a:t>harus</a:t>
            </a:r>
            <a:r>
              <a:rPr lang="en-US" sz="2200" dirty="0" smtClean="0"/>
              <a:t> </a:t>
            </a:r>
            <a:r>
              <a:rPr lang="en-US" sz="2200" dirty="0" err="1" smtClean="0"/>
              <a:t>dibawa</a:t>
            </a:r>
            <a:r>
              <a:rPr lang="en-US" sz="2200" dirty="0" smtClean="0"/>
              <a:t> </a:t>
            </a:r>
            <a:r>
              <a:rPr lang="en-US" sz="2200" dirty="0" err="1" smtClean="0"/>
              <a:t>ke</a:t>
            </a:r>
            <a:r>
              <a:rPr lang="en-US" sz="2200" dirty="0" smtClean="0"/>
              <a:t> </a:t>
            </a:r>
            <a:r>
              <a:rPr lang="en-US" sz="2200" dirty="0" err="1" smtClean="0"/>
              <a:t>rumah</a:t>
            </a:r>
            <a:r>
              <a:rPr lang="en-US" sz="2200" dirty="0" smtClean="0"/>
              <a:t> </a:t>
            </a:r>
            <a:r>
              <a:rPr lang="en-US" sz="2200" dirty="0" err="1" smtClean="0"/>
              <a:t>sakit</a:t>
            </a:r>
            <a:endParaRPr lang="en-US" sz="2200" dirty="0"/>
          </a:p>
          <a:p>
            <a:pPr marL="514350" indent="-514350" algn="l" rtl="0">
              <a:buNone/>
            </a:pPr>
            <a:r>
              <a:rPr lang="en-US" sz="2200" dirty="0" smtClean="0"/>
              <a:t>	</a:t>
            </a:r>
            <a:r>
              <a:rPr lang="en-US" sz="2200" b="1" dirty="0" err="1" smtClean="0"/>
              <a:t>Kalimat</a:t>
            </a:r>
            <a:r>
              <a:rPr lang="en-US" sz="2200" b="1" dirty="0" smtClean="0"/>
              <a:t> 1 : </a:t>
            </a:r>
            <a:r>
              <a:rPr lang="en-US" sz="2200" dirty="0" err="1" smtClean="0"/>
              <a:t>Shanti</a:t>
            </a:r>
            <a:r>
              <a:rPr lang="en-US" sz="2200" dirty="0" smtClean="0"/>
              <a:t> </a:t>
            </a:r>
            <a:r>
              <a:rPr lang="en-US" sz="2200" dirty="0" err="1" smtClean="0"/>
              <a:t>luka</a:t>
            </a:r>
            <a:r>
              <a:rPr lang="en-US" sz="2200" dirty="0" smtClean="0"/>
              <a:t> </a:t>
            </a:r>
            <a:r>
              <a:rPr lang="en-US" sz="2200" dirty="0" err="1" smtClean="0"/>
              <a:t>parah</a:t>
            </a:r>
            <a:r>
              <a:rPr lang="en-US" sz="2200" b="1" dirty="0" smtClean="0"/>
              <a:t>	</a:t>
            </a:r>
            <a:r>
              <a:rPr lang="en-US" sz="2200" b="1" dirty="0" err="1" smtClean="0"/>
              <a:t>Kalimat</a:t>
            </a:r>
            <a:r>
              <a:rPr lang="en-US" sz="2200" b="1" dirty="0" smtClean="0"/>
              <a:t> 2 </a:t>
            </a:r>
            <a:r>
              <a:rPr lang="en-US" sz="2200" dirty="0" smtClean="0"/>
              <a:t>: </a:t>
            </a:r>
            <a:r>
              <a:rPr lang="en-US" sz="2200" dirty="0" err="1" smtClean="0"/>
              <a:t>sehingga</a:t>
            </a:r>
            <a:r>
              <a:rPr lang="en-US" sz="2200" dirty="0" smtClean="0"/>
              <a:t> </a:t>
            </a:r>
            <a:r>
              <a:rPr lang="en-US" sz="2200" dirty="0" err="1" smtClean="0"/>
              <a:t>ia</a:t>
            </a:r>
            <a:r>
              <a:rPr lang="en-US" sz="2200" dirty="0" smtClean="0"/>
              <a:t> </a:t>
            </a:r>
            <a:r>
              <a:rPr lang="en-US" sz="2200" dirty="0" err="1" smtClean="0"/>
              <a:t>harus</a:t>
            </a:r>
            <a:r>
              <a:rPr lang="en-US" sz="2200" dirty="0" smtClean="0"/>
              <a:t> 	</a:t>
            </a:r>
            <a:endParaRPr lang="en-US" sz="2200" b="1" dirty="0" smtClean="0"/>
          </a:p>
          <a:p>
            <a:pPr marL="514350" indent="-514350" algn="l" rtl="0">
              <a:buNone/>
            </a:pPr>
            <a:r>
              <a:rPr lang="en-US" sz="2200" dirty="0" smtClean="0"/>
              <a:t>	</a:t>
            </a:r>
            <a:r>
              <a:rPr lang="en-US" sz="2200" dirty="0" err="1" smtClean="0"/>
              <a:t>Shanti</a:t>
            </a:r>
            <a:r>
              <a:rPr lang="en-US" sz="2200" dirty="0" smtClean="0"/>
              <a:t>	= </a:t>
            </a:r>
            <a:r>
              <a:rPr lang="en-US" sz="2200" dirty="0" err="1" smtClean="0"/>
              <a:t>subjek</a:t>
            </a:r>
            <a:r>
              <a:rPr lang="en-US" sz="2200" dirty="0" smtClean="0"/>
              <a:t>		</a:t>
            </a:r>
            <a:r>
              <a:rPr lang="en-US" sz="2200" dirty="0" err="1" smtClean="0"/>
              <a:t>dibawa</a:t>
            </a:r>
            <a:r>
              <a:rPr lang="en-US" sz="2200" dirty="0" smtClean="0"/>
              <a:t> </a:t>
            </a:r>
            <a:r>
              <a:rPr lang="en-US" sz="2200" dirty="0" err="1" smtClean="0"/>
              <a:t>ke</a:t>
            </a:r>
            <a:r>
              <a:rPr lang="en-US" sz="2200" dirty="0" smtClean="0"/>
              <a:t> </a:t>
            </a:r>
            <a:r>
              <a:rPr lang="en-US" sz="2200" dirty="0" err="1" smtClean="0"/>
              <a:t>rumah</a:t>
            </a:r>
            <a:r>
              <a:rPr lang="en-US" sz="2200" dirty="0" smtClean="0"/>
              <a:t> </a:t>
            </a:r>
            <a:r>
              <a:rPr lang="en-US" sz="2200" dirty="0" err="1" smtClean="0"/>
              <a:t>sakit</a:t>
            </a:r>
            <a:r>
              <a:rPr lang="en-US" sz="2200" dirty="0" smtClean="0"/>
              <a:t> 		</a:t>
            </a:r>
          </a:p>
          <a:p>
            <a:pPr marL="514350" indent="-514350" algn="l" rtl="0">
              <a:buNone/>
            </a:pPr>
            <a:r>
              <a:rPr lang="en-US" sz="2200" dirty="0"/>
              <a:t>	</a:t>
            </a:r>
            <a:r>
              <a:rPr lang="en-US" sz="2200" dirty="0" err="1" smtClean="0"/>
              <a:t>luka</a:t>
            </a:r>
            <a:r>
              <a:rPr lang="en-US" sz="2200" dirty="0" smtClean="0"/>
              <a:t> </a:t>
            </a:r>
            <a:r>
              <a:rPr lang="en-US" sz="2200" dirty="0" err="1" smtClean="0"/>
              <a:t>parah</a:t>
            </a:r>
            <a:r>
              <a:rPr lang="en-US" sz="2200" dirty="0" smtClean="0"/>
              <a:t>	= </a:t>
            </a:r>
            <a:r>
              <a:rPr lang="en-US" sz="2200" dirty="0" err="1" smtClean="0"/>
              <a:t>predikat</a:t>
            </a:r>
            <a:r>
              <a:rPr lang="en-US" sz="2200" dirty="0" smtClean="0"/>
              <a:t>		</a:t>
            </a:r>
            <a:r>
              <a:rPr lang="en-US" sz="2200" dirty="0" err="1" smtClean="0"/>
              <a:t>ia</a:t>
            </a:r>
            <a:r>
              <a:rPr lang="en-US" sz="2200" dirty="0" smtClean="0"/>
              <a:t>		= </a:t>
            </a:r>
            <a:r>
              <a:rPr lang="en-US" sz="2200" dirty="0" err="1" smtClean="0"/>
              <a:t>subjek</a:t>
            </a:r>
            <a:r>
              <a:rPr lang="en-US" sz="2200" dirty="0" smtClean="0"/>
              <a:t> 						</a:t>
            </a:r>
            <a:r>
              <a:rPr lang="en-US" sz="2200" dirty="0" err="1" smtClean="0"/>
              <a:t>harus</a:t>
            </a:r>
            <a:r>
              <a:rPr lang="en-US" sz="2200" dirty="0" smtClean="0"/>
              <a:t> </a:t>
            </a:r>
            <a:r>
              <a:rPr lang="en-US" sz="2200" dirty="0" err="1" smtClean="0"/>
              <a:t>dibawa</a:t>
            </a:r>
            <a:r>
              <a:rPr lang="en-US" sz="2200" dirty="0" smtClean="0"/>
              <a:t>	= </a:t>
            </a:r>
            <a:r>
              <a:rPr lang="en-US" sz="2200" dirty="0" err="1" smtClean="0"/>
              <a:t>predikat</a:t>
            </a:r>
            <a:r>
              <a:rPr lang="en-US" sz="2200" dirty="0" smtClean="0"/>
              <a:t>  						</a:t>
            </a:r>
            <a:r>
              <a:rPr lang="en-US" sz="2200" dirty="0" err="1" smtClean="0"/>
              <a:t>rumah</a:t>
            </a:r>
            <a:r>
              <a:rPr lang="en-US" sz="2200" dirty="0" smtClean="0"/>
              <a:t> </a:t>
            </a:r>
            <a:r>
              <a:rPr lang="en-US" sz="2200" dirty="0" err="1" smtClean="0"/>
              <a:t>sakit</a:t>
            </a:r>
            <a:r>
              <a:rPr lang="en-US" sz="2200" dirty="0" smtClean="0"/>
              <a:t>	= </a:t>
            </a:r>
            <a:r>
              <a:rPr lang="en-US" sz="2200" dirty="0" err="1" smtClean="0"/>
              <a:t>objek</a:t>
            </a:r>
            <a:endParaRPr lang="ar-SA" sz="2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err="1" smtClean="0">
                <a:latin typeface="+mj-lt"/>
                <a:ea typeface="+mj-ea"/>
                <a:cs typeface="+mj-cs"/>
              </a:rPr>
              <a:t>Lanjutan</a:t>
            </a:r>
            <a:r>
              <a:rPr lang="en-US" sz="3600" dirty="0" smtClean="0">
                <a:latin typeface="+mj-lt"/>
                <a:ea typeface="+mj-ea"/>
                <a:cs typeface="+mj-cs"/>
              </a:rPr>
              <a:t>…</a:t>
            </a:r>
            <a:endParaRPr kumimoji="0" lang="ar-SA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pPr algn="l" rtl="0">
              <a:buNone/>
            </a:pP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		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/>
              <a:t>efektif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kalimat</a:t>
            </a:r>
            <a:r>
              <a:rPr lang="en-US" dirty="0"/>
              <a:t> yang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mewakili</a:t>
            </a:r>
            <a:r>
              <a:rPr lang="en-US" dirty="0"/>
              <a:t> </a:t>
            </a:r>
            <a:r>
              <a:rPr lang="en-US" dirty="0" err="1"/>
              <a:t>gagasan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perasaan</a:t>
            </a:r>
            <a:r>
              <a:rPr lang="en-US" dirty="0"/>
              <a:t> </a:t>
            </a:r>
            <a:r>
              <a:rPr lang="en-US" dirty="0" err="1"/>
              <a:t>pembicara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penulis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sanggup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gagasan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tepatnya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pikiran</a:t>
            </a:r>
            <a:r>
              <a:rPr lang="en-US" dirty="0"/>
              <a:t> </a:t>
            </a:r>
            <a:r>
              <a:rPr lang="en-US" dirty="0" err="1"/>
              <a:t>pendengar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pembaca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yang </a:t>
            </a:r>
            <a:r>
              <a:rPr lang="en-US" dirty="0" err="1"/>
              <a:t>dipikirkan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pembicara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penulis</a:t>
            </a:r>
            <a:r>
              <a:rPr lang="en-US" dirty="0"/>
              <a:t>.</a:t>
            </a:r>
          </a:p>
          <a:p>
            <a:pPr algn="l" rtl="0">
              <a:buNone/>
            </a:pPr>
            <a:endParaRPr lang="ar-SA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latin typeface="+mj-lt"/>
                <a:ea typeface="+mj-ea"/>
                <a:cs typeface="+mj-cs"/>
              </a:rPr>
              <a:t>5. </a:t>
            </a:r>
            <a:r>
              <a:rPr lang="en-US" sz="3600" dirty="0" err="1" smtClean="0">
                <a:latin typeface="+mj-lt"/>
                <a:ea typeface="+mj-ea"/>
                <a:cs typeface="+mj-cs"/>
              </a:rPr>
              <a:t>Penjelasan</a:t>
            </a:r>
            <a:r>
              <a:rPr lang="en-US" sz="3600" dirty="0" smtClean="0">
                <a:latin typeface="+mj-lt"/>
                <a:ea typeface="+mj-ea"/>
                <a:cs typeface="+mj-cs"/>
              </a:rPr>
              <a:t>…</a:t>
            </a:r>
            <a:endParaRPr kumimoji="0" lang="ar-SA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12837"/>
            <a:ext cx="8686800" cy="5135563"/>
          </a:xfrm>
        </p:spPr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: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Keparalelan</a:t>
            </a:r>
            <a:r>
              <a:rPr lang="en-US" dirty="0" smtClean="0"/>
              <a:t> </a:t>
            </a:r>
          </a:p>
          <a:p>
            <a:pPr marL="514350" indent="-514350" algn="l" rtl="0">
              <a:buNone/>
            </a:pPr>
            <a:r>
              <a:rPr lang="en-US" dirty="0"/>
              <a:t>	</a:t>
            </a:r>
            <a:r>
              <a:rPr lang="en-US" dirty="0" err="1" smtClean="0"/>
              <a:t>Kesamaan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. </a:t>
            </a:r>
            <a:r>
              <a:rPr lang="en-US" dirty="0" err="1" smtClean="0"/>
              <a:t>Artinya</a:t>
            </a:r>
            <a:r>
              <a:rPr lang="en-US" dirty="0" smtClean="0"/>
              <a:t>, </a:t>
            </a:r>
            <a:r>
              <a:rPr lang="en-US" dirty="0" err="1" smtClean="0"/>
              <a:t>kalau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(</a:t>
            </a:r>
            <a:r>
              <a:rPr lang="en-US" dirty="0" err="1" smtClean="0"/>
              <a:t>nomina</a:t>
            </a:r>
            <a:r>
              <a:rPr lang="en-US" dirty="0" smtClean="0"/>
              <a:t>),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seterusnya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(</a:t>
            </a:r>
            <a:r>
              <a:rPr lang="en-US" dirty="0" err="1" smtClean="0"/>
              <a:t>nomina</a:t>
            </a:r>
            <a:r>
              <a:rPr lang="en-US" dirty="0" smtClean="0"/>
              <a:t>). </a:t>
            </a:r>
            <a:r>
              <a:rPr lang="en-US" dirty="0" err="1" smtClean="0"/>
              <a:t>Kalau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(</a:t>
            </a:r>
            <a:r>
              <a:rPr lang="en-US" dirty="0" err="1" smtClean="0"/>
              <a:t>verba</a:t>
            </a:r>
            <a:r>
              <a:rPr lang="en-US" dirty="0" smtClean="0"/>
              <a:t>),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seterusnya</a:t>
            </a:r>
            <a:r>
              <a:rPr lang="en-US" dirty="0"/>
              <a:t>  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  </a:t>
            </a:r>
            <a:r>
              <a:rPr lang="en-US" dirty="0" err="1"/>
              <a:t>kata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(</a:t>
            </a:r>
            <a:r>
              <a:rPr lang="en-US" dirty="0" err="1"/>
              <a:t>verba</a:t>
            </a:r>
            <a:r>
              <a:rPr lang="en-US" dirty="0" smtClean="0"/>
              <a:t>).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smtClean="0"/>
              <a:t>.</a:t>
            </a:r>
            <a:endParaRPr lang="en-US" dirty="0"/>
          </a:p>
          <a:p>
            <a:pPr algn="l" rtl="0">
              <a:buNone/>
            </a:pPr>
            <a:endParaRPr lang="ar-SA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err="1" smtClean="0">
                <a:latin typeface="+mj-lt"/>
                <a:ea typeface="+mj-ea"/>
                <a:cs typeface="+mj-cs"/>
              </a:rPr>
              <a:t>Lanjutan</a:t>
            </a:r>
            <a:r>
              <a:rPr lang="en-US" sz="3600" dirty="0" smtClean="0">
                <a:latin typeface="+mj-lt"/>
                <a:ea typeface="+mj-ea"/>
                <a:cs typeface="+mj-cs"/>
              </a:rPr>
              <a:t>…</a:t>
            </a:r>
            <a:endParaRPr kumimoji="0" lang="ar-SA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>
            <a:normAutofit fontScale="92500" lnSpcReduction="20000"/>
          </a:bodyPr>
          <a:lstStyle/>
          <a:p>
            <a:pPr algn="l" rtl="0">
              <a:buNone/>
            </a:pPr>
            <a:r>
              <a:rPr lang="en-US" dirty="0" smtClean="0"/>
              <a:t>2.	</a:t>
            </a:r>
            <a:r>
              <a:rPr lang="en-US" dirty="0" err="1"/>
              <a:t>Syarat</a:t>
            </a:r>
            <a:r>
              <a:rPr lang="en-US" dirty="0"/>
              <a:t> </a:t>
            </a:r>
            <a:r>
              <a:rPr lang="en-US" dirty="0" err="1"/>
              <a:t>Kehematan</a:t>
            </a:r>
            <a:endParaRPr lang="en-US" dirty="0"/>
          </a:p>
          <a:p>
            <a:pPr algn="l" rtl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Hemat</a:t>
            </a:r>
            <a:r>
              <a:rPr lang="en-US" dirty="0" smtClean="0"/>
              <a:t> </a:t>
            </a:r>
            <a:r>
              <a:rPr lang="en-US" dirty="0" err="1"/>
              <a:t>menggunakan</a:t>
            </a:r>
            <a:r>
              <a:rPr lang="en-US" dirty="0"/>
              <a:t> </a:t>
            </a:r>
            <a:r>
              <a:rPr lang="en-US" dirty="0" err="1" smtClean="0"/>
              <a:t>kata</a:t>
            </a:r>
            <a:r>
              <a:rPr lang="en-US" dirty="0" smtClean="0"/>
              <a:t>, </a:t>
            </a:r>
            <a:r>
              <a:rPr lang="en-US" dirty="0" err="1"/>
              <a:t>frasa</a:t>
            </a:r>
            <a:r>
              <a:rPr lang="en-US" dirty="0"/>
              <a:t>, 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lain yang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perlu</a:t>
            </a:r>
            <a:r>
              <a:rPr lang="en-US" dirty="0"/>
              <a:t>. </a:t>
            </a:r>
            <a:r>
              <a:rPr lang="en-US" dirty="0" err="1" smtClean="0"/>
              <a:t>Kehematan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berarti</a:t>
            </a:r>
            <a:r>
              <a:rPr lang="en-US" dirty="0"/>
              <a:t> 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/>
              <a:t>menghilangkan</a:t>
            </a:r>
            <a:r>
              <a:rPr lang="en-US" dirty="0"/>
              <a:t> </a:t>
            </a:r>
            <a:r>
              <a:rPr lang="en-US" dirty="0" err="1" smtClean="0"/>
              <a:t>kata-kata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menambah</a:t>
            </a:r>
            <a:r>
              <a:rPr lang="en-US" dirty="0" smtClean="0"/>
              <a:t> </a:t>
            </a:r>
            <a:r>
              <a:rPr lang="en-US" dirty="0" err="1" smtClean="0"/>
              <a:t>kejelasan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. </a:t>
            </a:r>
            <a:r>
              <a:rPr lang="en-US" dirty="0" err="1" smtClean="0"/>
              <a:t>Penghematan</a:t>
            </a:r>
            <a:r>
              <a:rPr lang="en-US" dirty="0"/>
              <a:t>  </a:t>
            </a:r>
            <a:r>
              <a:rPr lang="en-US" dirty="0" err="1"/>
              <a:t>di</a:t>
            </a:r>
            <a:r>
              <a:rPr lang="en-US" dirty="0"/>
              <a:t>  </a:t>
            </a:r>
            <a:r>
              <a:rPr lang="en-US" dirty="0" err="1"/>
              <a:t>sini</a:t>
            </a:r>
            <a:r>
              <a:rPr lang="en-US" dirty="0"/>
              <a:t>  </a:t>
            </a:r>
            <a:r>
              <a:rPr lang="en-US" dirty="0" err="1"/>
              <a:t>mempunyai</a:t>
            </a:r>
            <a:r>
              <a:rPr lang="en-US" dirty="0"/>
              <a:t>  </a:t>
            </a:r>
            <a:r>
              <a:rPr lang="en-US" dirty="0" err="1"/>
              <a:t>arti</a:t>
            </a:r>
            <a:r>
              <a:rPr lang="en-US" dirty="0"/>
              <a:t> </a:t>
            </a:r>
            <a:r>
              <a:rPr lang="en-US" dirty="0" err="1"/>
              <a:t>penghematan</a:t>
            </a:r>
            <a:r>
              <a:rPr lang="en-US" dirty="0"/>
              <a:t> 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kata</a:t>
            </a:r>
            <a:r>
              <a:rPr lang="en-US" dirty="0"/>
              <a:t>  </a:t>
            </a:r>
            <a:r>
              <a:rPr lang="en-US" dirty="0" smtClean="0"/>
              <a:t>yang </a:t>
            </a:r>
            <a:r>
              <a:rPr lang="en-US" dirty="0" err="1" smtClean="0"/>
              <a:t>memang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/>
              <a:t>, </a:t>
            </a:r>
            <a:r>
              <a:rPr lang="en-US" dirty="0" err="1" smtClean="0"/>
              <a:t>sejauh</a:t>
            </a:r>
            <a:r>
              <a:rPr lang="en-US" dirty="0"/>
              <a:t> 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menyalahi</a:t>
            </a:r>
            <a:r>
              <a:rPr lang="en-US" dirty="0"/>
              <a:t> </a:t>
            </a:r>
            <a:r>
              <a:rPr lang="en-US" dirty="0" err="1"/>
              <a:t>kaidah</a:t>
            </a:r>
            <a:r>
              <a:rPr lang="en-US" dirty="0"/>
              <a:t> </a:t>
            </a:r>
            <a:r>
              <a:rPr lang="en-US" dirty="0" err="1"/>
              <a:t>tata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 smtClean="0"/>
              <a:t>.</a:t>
            </a:r>
          </a:p>
          <a:p>
            <a:pPr algn="l" rtl="0">
              <a:buNone/>
            </a:pPr>
            <a:endParaRPr lang="en-US" dirty="0"/>
          </a:p>
          <a:p>
            <a:pPr algn="l" rtl="0">
              <a:buNone/>
            </a:pPr>
            <a:r>
              <a:rPr lang="en-US" dirty="0" err="1"/>
              <a:t>Contoh</a:t>
            </a:r>
            <a:r>
              <a:rPr lang="en-US" dirty="0"/>
              <a:t>: </a:t>
            </a:r>
            <a:endParaRPr lang="en-US" dirty="0" smtClean="0"/>
          </a:p>
          <a:p>
            <a:pPr algn="l" rtl="0">
              <a:buNone/>
            </a:pPr>
            <a:r>
              <a:rPr lang="en-US" i="1" dirty="0"/>
              <a:t>	</a:t>
            </a:r>
            <a:r>
              <a:rPr lang="en-US" i="1" dirty="0" err="1" smtClean="0"/>
              <a:t>Lukisan</a:t>
            </a:r>
            <a:r>
              <a:rPr lang="en-US" i="1" dirty="0" smtClean="0"/>
              <a:t> </a:t>
            </a:r>
            <a:r>
              <a:rPr lang="en-US" i="1" dirty="0" err="1"/>
              <a:t>itu</a:t>
            </a:r>
            <a:r>
              <a:rPr lang="en-US" i="1" dirty="0"/>
              <a:t> </a:t>
            </a:r>
            <a:r>
              <a:rPr lang="en-US" i="1" dirty="0" err="1"/>
              <a:t>indah</a:t>
            </a:r>
            <a:r>
              <a:rPr lang="en-US" i="1" dirty="0"/>
              <a:t>. </a:t>
            </a:r>
            <a:r>
              <a:rPr lang="en-US" i="1" dirty="0" err="1"/>
              <a:t>Lukisan</a:t>
            </a:r>
            <a:r>
              <a:rPr lang="en-US" i="1" dirty="0"/>
              <a:t> </a:t>
            </a:r>
            <a:r>
              <a:rPr lang="en-US" i="1" dirty="0" err="1"/>
              <a:t>itu</a:t>
            </a:r>
            <a:r>
              <a:rPr lang="en-US" i="1" dirty="0"/>
              <a:t> </a:t>
            </a:r>
            <a:r>
              <a:rPr lang="en-US" i="1" dirty="0" err="1"/>
              <a:t>akan</a:t>
            </a:r>
            <a:r>
              <a:rPr lang="en-US" i="1" dirty="0"/>
              <a:t> </a:t>
            </a:r>
            <a:r>
              <a:rPr lang="en-US" i="1" dirty="0" err="1"/>
              <a:t>saya</a:t>
            </a:r>
            <a:r>
              <a:rPr lang="en-US" i="1" dirty="0"/>
              <a:t> </a:t>
            </a:r>
            <a:r>
              <a:rPr lang="en-US" i="1" dirty="0" err="1"/>
              <a:t>beli</a:t>
            </a:r>
            <a:r>
              <a:rPr lang="en-US" i="1" dirty="0"/>
              <a:t>. </a:t>
            </a:r>
            <a:endParaRPr lang="en-US" dirty="0"/>
          </a:p>
          <a:p>
            <a:pPr marL="514350" indent="-514350" algn="l" rtl="0">
              <a:buNone/>
            </a:pPr>
            <a:endParaRPr lang="ar-SA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err="1" smtClean="0">
                <a:latin typeface="+mj-lt"/>
                <a:ea typeface="+mj-ea"/>
                <a:cs typeface="+mj-cs"/>
              </a:rPr>
              <a:t>Lanjutan</a:t>
            </a:r>
            <a:r>
              <a:rPr lang="en-US" sz="3600" dirty="0" smtClean="0">
                <a:latin typeface="+mj-lt"/>
                <a:ea typeface="+mj-ea"/>
                <a:cs typeface="+mj-cs"/>
              </a:rPr>
              <a:t>…</a:t>
            </a:r>
            <a:endParaRPr kumimoji="0" lang="ar-SA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pPr algn="l" rtl="0">
              <a:buNone/>
            </a:pPr>
            <a:r>
              <a:rPr lang="en-US" dirty="0" smtClean="0"/>
              <a:t>3.		</a:t>
            </a:r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/>
              <a:t>Kesepadanan</a:t>
            </a:r>
            <a:endParaRPr lang="en-US" dirty="0"/>
          </a:p>
          <a:p>
            <a:pPr algn="l" rtl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Keseimbangan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r>
              <a:rPr lang="en-US" dirty="0" smtClean="0"/>
              <a:t> (</a:t>
            </a:r>
            <a:r>
              <a:rPr lang="en-US" dirty="0" err="1" smtClean="0"/>
              <a:t>gagasan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/>
              <a:t>  </a:t>
            </a:r>
            <a:r>
              <a:rPr lang="en-US" dirty="0" err="1"/>
              <a:t>bahasa</a:t>
            </a:r>
            <a:r>
              <a:rPr lang="en-US" dirty="0"/>
              <a:t>  yang  </a:t>
            </a:r>
            <a:r>
              <a:rPr lang="en-US" dirty="0" err="1"/>
              <a:t>dipakai</a:t>
            </a:r>
            <a:r>
              <a:rPr lang="en-US" dirty="0"/>
              <a:t>.  </a:t>
            </a:r>
            <a:r>
              <a:rPr lang="en-US" dirty="0" err="1"/>
              <a:t>Kesepadanan</a:t>
            </a:r>
            <a:r>
              <a:rPr lang="en-US" dirty="0"/>
              <a:t> 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diperlihatkan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 smtClean="0"/>
              <a:t>kesatuan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kompak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kepaduan</a:t>
            </a:r>
            <a:r>
              <a:rPr lang="en-US" dirty="0"/>
              <a:t> </a:t>
            </a:r>
            <a:r>
              <a:rPr lang="en-US" dirty="0" err="1"/>
              <a:t>pikiran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.</a:t>
            </a:r>
          </a:p>
          <a:p>
            <a:pPr algn="l" rtl="0">
              <a:buNone/>
            </a:pPr>
            <a:endParaRPr lang="ar-SA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err="1" smtClean="0">
                <a:latin typeface="+mj-lt"/>
                <a:ea typeface="+mj-ea"/>
                <a:cs typeface="+mj-cs"/>
              </a:rPr>
              <a:t>Lanjutan</a:t>
            </a:r>
            <a:r>
              <a:rPr lang="en-US" sz="3600" dirty="0" smtClean="0">
                <a:latin typeface="+mj-lt"/>
                <a:ea typeface="+mj-ea"/>
                <a:cs typeface="+mj-cs"/>
              </a:rPr>
              <a:t>…</a:t>
            </a:r>
            <a:endParaRPr kumimoji="0" lang="ar-SA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6637"/>
            <a:ext cx="8229600" cy="5516563"/>
          </a:xfrm>
        </p:spPr>
        <p:txBody>
          <a:bodyPr>
            <a:normAutofit fontScale="77500" lnSpcReduction="20000"/>
          </a:bodyPr>
          <a:lstStyle/>
          <a:p>
            <a:pPr algn="l" rtl="0">
              <a:buNone/>
            </a:pPr>
            <a:r>
              <a:rPr lang="en-US" dirty="0" smtClean="0"/>
              <a:t>4.	</a:t>
            </a:r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/>
              <a:t>Kelogisan</a:t>
            </a:r>
            <a:endParaRPr lang="en-US" dirty="0"/>
          </a:p>
          <a:p>
            <a:pPr algn="l" rtl="0">
              <a:buNone/>
            </a:pPr>
            <a:r>
              <a:rPr lang="en-US" dirty="0" smtClean="0"/>
              <a:t>	Yang</a:t>
            </a:r>
            <a:r>
              <a:rPr lang="en-US" dirty="0"/>
              <a:t>  </a:t>
            </a:r>
            <a:r>
              <a:rPr lang="en-US" dirty="0" err="1"/>
              <a:t>dimaksud</a:t>
            </a:r>
            <a:r>
              <a:rPr lang="en-US" dirty="0"/>
              <a:t>    </a:t>
            </a:r>
            <a:r>
              <a:rPr lang="en-US" dirty="0" err="1"/>
              <a:t>dengan</a:t>
            </a:r>
            <a:r>
              <a:rPr lang="en-US" dirty="0"/>
              <a:t>  </a:t>
            </a:r>
            <a:r>
              <a:rPr lang="en-US" dirty="0" err="1"/>
              <a:t>kelogisan</a:t>
            </a:r>
            <a:r>
              <a:rPr lang="en-US" dirty="0"/>
              <a:t>  </a:t>
            </a:r>
            <a:r>
              <a:rPr lang="en-US" dirty="0" err="1"/>
              <a:t>ialah</a:t>
            </a:r>
            <a:r>
              <a:rPr lang="en-US" dirty="0"/>
              <a:t>  </a:t>
            </a:r>
            <a:r>
              <a:rPr lang="en-US" dirty="0" err="1"/>
              <a:t>ide</a:t>
            </a:r>
            <a:r>
              <a:rPr lang="en-US" dirty="0"/>
              <a:t>  </a:t>
            </a:r>
            <a:r>
              <a:rPr lang="en-US" dirty="0" err="1"/>
              <a:t>kalimat</a:t>
            </a:r>
            <a:r>
              <a:rPr lang="en-US" dirty="0"/>
              <a:t>  </a:t>
            </a:r>
            <a:r>
              <a:rPr lang="en-US" dirty="0" err="1"/>
              <a:t>itu</a:t>
            </a:r>
            <a:r>
              <a:rPr lang="en-US" dirty="0"/>
              <a:t> 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akal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kaidah</a:t>
            </a:r>
            <a:r>
              <a:rPr lang="en-US" dirty="0"/>
              <a:t> yang </a:t>
            </a:r>
            <a:r>
              <a:rPr lang="en-US" dirty="0" err="1"/>
              <a:t>berlaku</a:t>
            </a:r>
            <a:r>
              <a:rPr lang="en-US" dirty="0"/>
              <a:t>. </a:t>
            </a:r>
            <a:r>
              <a:rPr lang="en-US" dirty="0" err="1"/>
              <a:t>Kelogisan</a:t>
            </a:r>
            <a:r>
              <a:rPr lang="en-US" dirty="0"/>
              <a:t>  </a:t>
            </a:r>
            <a:r>
              <a:rPr lang="en-US" dirty="0" err="1"/>
              <a:t>berhubungan</a:t>
            </a:r>
            <a:r>
              <a:rPr lang="en-US" dirty="0"/>
              <a:t>  </a:t>
            </a:r>
            <a:r>
              <a:rPr lang="en-US" dirty="0" err="1"/>
              <a:t>dengan</a:t>
            </a:r>
            <a:r>
              <a:rPr lang="en-US" dirty="0"/>
              <a:t>  </a:t>
            </a:r>
            <a:r>
              <a:rPr lang="en-US" dirty="0" err="1"/>
              <a:t>penalaran</a:t>
            </a:r>
            <a:r>
              <a:rPr lang="en-US" dirty="0"/>
              <a:t>,  </a:t>
            </a:r>
            <a:r>
              <a:rPr lang="en-US" dirty="0" err="1"/>
              <a:t>yaitu</a:t>
            </a:r>
            <a:r>
              <a:rPr lang="en-US" dirty="0"/>
              <a:t>  </a:t>
            </a:r>
            <a:r>
              <a:rPr lang="en-US" dirty="0" err="1"/>
              <a:t>proses</a:t>
            </a:r>
            <a:r>
              <a:rPr lang="en-US" dirty="0"/>
              <a:t>  </a:t>
            </a:r>
            <a:r>
              <a:rPr lang="en-US" dirty="0" err="1"/>
              <a:t>berpikir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  </a:t>
            </a:r>
            <a:r>
              <a:rPr lang="en-US" dirty="0" err="1" smtClean="0"/>
              <a:t>menghubung-hubungkan</a:t>
            </a:r>
            <a:r>
              <a:rPr lang="en-US" dirty="0"/>
              <a:t> 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/>
              <a:t>  yang  </a:t>
            </a:r>
            <a:r>
              <a:rPr lang="en-US" dirty="0" err="1"/>
              <a:t>ada</a:t>
            </a:r>
            <a:r>
              <a:rPr lang="en-US" dirty="0"/>
              <a:t>  </a:t>
            </a:r>
            <a:r>
              <a:rPr lang="en-US" dirty="0" err="1" smtClean="0"/>
              <a:t>sehingga</a:t>
            </a:r>
            <a:r>
              <a:rPr lang="en-US" dirty="0"/>
              <a:t>  </a:t>
            </a:r>
            <a:r>
              <a:rPr lang="en-US" dirty="0" err="1"/>
              <a:t>sampai</a:t>
            </a:r>
            <a:r>
              <a:rPr lang="en-US" dirty="0"/>
              <a:t> 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  </a:t>
            </a:r>
            <a:r>
              <a:rPr lang="en-US" dirty="0" err="1"/>
              <a:t>simpulan</a:t>
            </a:r>
            <a:r>
              <a:rPr lang="en-US" dirty="0"/>
              <a:t>.  </a:t>
            </a:r>
            <a:r>
              <a:rPr lang="en-US" dirty="0" err="1"/>
              <a:t>Dengan</a:t>
            </a:r>
            <a:r>
              <a:rPr lang="en-US" dirty="0"/>
              <a:t>  </a:t>
            </a:r>
            <a:r>
              <a:rPr lang="en-US" dirty="0" err="1"/>
              <a:t>perkataan</a:t>
            </a:r>
            <a:r>
              <a:rPr lang="en-US" dirty="0"/>
              <a:t>  lain,  </a:t>
            </a:r>
            <a:r>
              <a:rPr lang="en-US" dirty="0" err="1"/>
              <a:t>penalaran</a:t>
            </a:r>
            <a:r>
              <a:rPr lang="en-US" dirty="0"/>
              <a:t>  (</a:t>
            </a:r>
            <a:r>
              <a:rPr lang="en-US" i="1" dirty="0"/>
              <a:t>reasoning</a:t>
            </a:r>
            <a:r>
              <a:rPr lang="en-US" dirty="0"/>
              <a:t>) 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simpulan</a:t>
            </a:r>
            <a:r>
              <a:rPr lang="en-US" dirty="0"/>
              <a:t>  (</a:t>
            </a:r>
            <a:r>
              <a:rPr lang="en-US" i="1" dirty="0" err="1"/>
              <a:t>conclicusion</a:t>
            </a:r>
            <a:r>
              <a:rPr lang="en-US" dirty="0"/>
              <a:t>, </a:t>
            </a:r>
            <a:r>
              <a:rPr lang="en-US" i="1" dirty="0"/>
              <a:t>interference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bukti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  </a:t>
            </a:r>
            <a:r>
              <a:rPr lang="en-US" dirty="0" err="1"/>
              <a:t>petunjuk</a:t>
            </a:r>
            <a:r>
              <a:rPr lang="en-US" dirty="0"/>
              <a:t>  (</a:t>
            </a:r>
            <a:r>
              <a:rPr lang="en-US" i="1" dirty="0"/>
              <a:t>evidence</a:t>
            </a:r>
            <a:r>
              <a:rPr lang="en-US" dirty="0"/>
              <a:t>)  </a:t>
            </a:r>
            <a:r>
              <a:rPr lang="en-US" dirty="0" err="1"/>
              <a:t>ataupun</a:t>
            </a:r>
            <a:r>
              <a:rPr lang="en-US" dirty="0"/>
              <a:t>  yang  </a:t>
            </a:r>
            <a:r>
              <a:rPr lang="en-US" dirty="0" err="1"/>
              <a:t>dianggap</a:t>
            </a:r>
            <a:r>
              <a:rPr lang="en-US" dirty="0"/>
              <a:t> 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bukti</a:t>
            </a:r>
            <a:r>
              <a:rPr lang="en-US" dirty="0"/>
              <a:t> 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petunjuk</a:t>
            </a:r>
            <a:r>
              <a:rPr lang="en-US" dirty="0"/>
              <a:t> (</a:t>
            </a:r>
            <a:r>
              <a:rPr lang="en-US" dirty="0" err="1"/>
              <a:t>Moeliono</a:t>
            </a:r>
            <a:r>
              <a:rPr lang="en-US" dirty="0"/>
              <a:t>, 1988: 124—125</a:t>
            </a:r>
            <a:r>
              <a:rPr lang="en-US" dirty="0" smtClean="0"/>
              <a:t>)</a:t>
            </a:r>
          </a:p>
          <a:p>
            <a:pPr algn="l" rtl="0">
              <a:buNone/>
            </a:pPr>
            <a:endParaRPr lang="en-US" dirty="0"/>
          </a:p>
          <a:p>
            <a:pPr algn="l" rtl="0">
              <a:buNone/>
            </a:pPr>
            <a:r>
              <a:rPr lang="en-US" dirty="0" err="1"/>
              <a:t>Contoh</a:t>
            </a:r>
            <a:r>
              <a:rPr lang="en-US" dirty="0"/>
              <a:t>:</a:t>
            </a:r>
          </a:p>
          <a:p>
            <a:pPr algn="l" rtl="0">
              <a:buNone/>
            </a:pPr>
            <a:r>
              <a:rPr lang="en-US" i="1" dirty="0" smtClean="0"/>
              <a:t>	</a:t>
            </a:r>
            <a:r>
              <a:rPr lang="en-US" i="1" dirty="0" err="1" smtClean="0"/>
              <a:t>Mayat</a:t>
            </a:r>
            <a:r>
              <a:rPr lang="en-US" i="1" dirty="0" smtClean="0"/>
              <a:t> </a:t>
            </a:r>
            <a:r>
              <a:rPr lang="en-US" i="1" dirty="0" err="1"/>
              <a:t>wanita</a:t>
            </a:r>
            <a:r>
              <a:rPr lang="en-US" i="1" dirty="0"/>
              <a:t>  yang  </a:t>
            </a:r>
            <a:r>
              <a:rPr lang="en-US" i="1" dirty="0" err="1"/>
              <a:t>di</a:t>
            </a:r>
            <a:r>
              <a:rPr lang="en-US" i="1" dirty="0"/>
              <a:t> </a:t>
            </a:r>
            <a:r>
              <a:rPr lang="en-US" i="1" dirty="0" err="1"/>
              <a:t>temukan</a:t>
            </a:r>
            <a:r>
              <a:rPr lang="en-US" i="1" dirty="0"/>
              <a:t>  </a:t>
            </a:r>
            <a:r>
              <a:rPr lang="en-US" i="1" dirty="0" err="1"/>
              <a:t>itu</a:t>
            </a:r>
            <a:r>
              <a:rPr lang="en-US" i="1" dirty="0"/>
              <a:t>  </a:t>
            </a:r>
            <a:r>
              <a:rPr lang="en-US" i="1" dirty="0" err="1"/>
              <a:t>sebelumnya</a:t>
            </a:r>
            <a:r>
              <a:rPr lang="en-US" i="1" dirty="0"/>
              <a:t>  </a:t>
            </a:r>
            <a:r>
              <a:rPr lang="en-US" i="1" dirty="0" err="1"/>
              <a:t>sering</a:t>
            </a:r>
            <a:r>
              <a:rPr lang="en-US" i="1" dirty="0"/>
              <a:t> </a:t>
            </a:r>
            <a:r>
              <a:rPr lang="en-US" i="1" dirty="0" err="1"/>
              <a:t>mondar-mandir</a:t>
            </a:r>
            <a:r>
              <a:rPr lang="en-US" i="1" dirty="0"/>
              <a:t> </a:t>
            </a:r>
            <a:r>
              <a:rPr lang="en-US" i="1" dirty="0" err="1"/>
              <a:t>di</a:t>
            </a:r>
            <a:r>
              <a:rPr lang="en-US" i="1" dirty="0"/>
              <a:t>  </a:t>
            </a:r>
            <a:r>
              <a:rPr lang="en-US" i="1" dirty="0" err="1"/>
              <a:t>daerah</a:t>
            </a:r>
            <a:r>
              <a:rPr lang="en-US" i="1" dirty="0"/>
              <a:t> </a:t>
            </a:r>
            <a:r>
              <a:rPr lang="en-US" i="1" dirty="0" err="1"/>
              <a:t>tersebut</a:t>
            </a:r>
            <a:r>
              <a:rPr lang="en-US" i="1" dirty="0"/>
              <a:t>. </a:t>
            </a:r>
            <a:endParaRPr lang="en-US" dirty="0"/>
          </a:p>
          <a:p>
            <a:pPr algn="l">
              <a:buNone/>
            </a:pPr>
            <a:endParaRPr lang="ar-SA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err="1" smtClean="0">
                <a:latin typeface="+mj-lt"/>
                <a:ea typeface="+mj-ea"/>
                <a:cs typeface="+mj-cs"/>
              </a:rPr>
              <a:t>Lanjutan</a:t>
            </a:r>
            <a:r>
              <a:rPr lang="en-US" sz="3600" dirty="0" smtClean="0">
                <a:latin typeface="+mj-lt"/>
                <a:ea typeface="+mj-ea"/>
                <a:cs typeface="+mj-cs"/>
              </a:rPr>
              <a:t>…</a:t>
            </a:r>
            <a:endParaRPr kumimoji="0" lang="ar-SA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l" rtl="0"/>
            <a:r>
              <a:rPr lang="ar-SA" sz="3600" dirty="0" smtClean="0"/>
              <a:t> </a:t>
            </a:r>
            <a:r>
              <a:rPr lang="en-US" sz="3600" dirty="0" smtClean="0"/>
              <a:t>2. </a:t>
            </a:r>
            <a:r>
              <a:rPr lang="en-US" sz="3600" dirty="0" err="1" smtClean="0"/>
              <a:t>Penjelasan</a:t>
            </a:r>
            <a:r>
              <a:rPr lang="en-US" sz="3600" dirty="0" smtClean="0"/>
              <a:t>…</a:t>
            </a:r>
            <a:endParaRPr lang="ar-S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3124200"/>
          </a:xfrm>
        </p:spPr>
        <p:txBody>
          <a:bodyPr>
            <a:normAutofit fontScale="77500" lnSpcReduction="20000"/>
          </a:bodyPr>
          <a:lstStyle/>
          <a:p>
            <a:pPr algn="l" rtl="0"/>
            <a:r>
              <a:rPr lang="en-US" b="1" dirty="0" err="1" smtClean="0"/>
              <a:t>Perbedaan</a:t>
            </a:r>
            <a:r>
              <a:rPr lang="en-US" b="1" dirty="0" smtClean="0"/>
              <a:t> </a:t>
            </a:r>
            <a:r>
              <a:rPr lang="en-US" b="1" dirty="0" err="1" smtClean="0"/>
              <a:t>Frasa</a:t>
            </a:r>
            <a:r>
              <a:rPr lang="en-US" b="1" dirty="0" smtClean="0"/>
              <a:t> </a:t>
            </a:r>
            <a:r>
              <a:rPr lang="en-US" b="1" dirty="0" err="1" smtClean="0"/>
              <a:t>ednosentris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frasa</a:t>
            </a:r>
            <a:r>
              <a:rPr lang="en-US" b="1" dirty="0" smtClean="0"/>
              <a:t> </a:t>
            </a:r>
            <a:r>
              <a:rPr lang="en-US" b="1" dirty="0" err="1" smtClean="0"/>
              <a:t>eksosentris</a:t>
            </a:r>
            <a:endParaRPr lang="en-US" b="1" dirty="0" smtClean="0"/>
          </a:p>
          <a:p>
            <a:pPr algn="l" rtl="0">
              <a:buNone/>
            </a:pPr>
            <a:r>
              <a:rPr lang="en-US" dirty="0" smtClean="0"/>
              <a:t>a. </a:t>
            </a:r>
            <a:r>
              <a:rPr lang="en-US" dirty="0" err="1"/>
              <a:t>Frasa</a:t>
            </a:r>
            <a:r>
              <a:rPr lang="en-US" dirty="0"/>
              <a:t> </a:t>
            </a:r>
            <a:r>
              <a:rPr lang="en-US" dirty="0" err="1"/>
              <a:t>endosentris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frase</a:t>
            </a:r>
            <a:r>
              <a:rPr lang="en-US" dirty="0"/>
              <a:t> 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distribusi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unsurnya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unsur-unsurnya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unsurnya</a:t>
            </a:r>
            <a:r>
              <a:rPr lang="en-US" dirty="0"/>
              <a:t> (</a:t>
            </a:r>
            <a:r>
              <a:rPr lang="en-US" dirty="0" err="1"/>
              <a:t>Ramlan</a:t>
            </a:r>
            <a:r>
              <a:rPr lang="en-US" dirty="0"/>
              <a:t>, 1986:146). </a:t>
            </a:r>
            <a:r>
              <a:rPr lang="en-US" i="1" dirty="0" err="1"/>
              <a:t>Sedangkan</a:t>
            </a:r>
            <a:r>
              <a:rPr lang="en-US" i="1" dirty="0"/>
              <a:t>,</a:t>
            </a:r>
            <a:r>
              <a:rPr lang="en-US" dirty="0"/>
              <a:t> </a:t>
            </a:r>
            <a:r>
              <a:rPr lang="en-US" dirty="0" err="1"/>
              <a:t>frasa</a:t>
            </a:r>
            <a:r>
              <a:rPr lang="en-US" dirty="0"/>
              <a:t> </a:t>
            </a:r>
            <a:r>
              <a:rPr lang="en-US" dirty="0" err="1"/>
              <a:t>eksosentris</a:t>
            </a:r>
            <a:r>
              <a:rPr lang="en-US" dirty="0"/>
              <a:t>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frasa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distribusi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unsurnya</a:t>
            </a:r>
            <a:r>
              <a:rPr lang="en-US" dirty="0"/>
              <a:t> (</a:t>
            </a:r>
            <a:r>
              <a:rPr lang="en-US" dirty="0" err="1"/>
              <a:t>Ramlan</a:t>
            </a:r>
            <a:r>
              <a:rPr lang="en-US" dirty="0"/>
              <a:t>, 1986:146).</a:t>
            </a:r>
          </a:p>
          <a:p>
            <a:pPr algn="l" rtl="0">
              <a:buNone/>
            </a:pP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smtClean="0"/>
              <a:t>:</a:t>
            </a:r>
          </a:p>
          <a:p>
            <a:pPr algn="l" rtl="0">
              <a:buNone/>
            </a:pPr>
            <a:endParaRPr lang="en-US" dirty="0" smtClean="0"/>
          </a:p>
          <a:p>
            <a:pPr marL="514350" indent="-514350" algn="l" rtl="0">
              <a:buNone/>
            </a:pPr>
            <a:endParaRPr lang="ar-SA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457200" y="3962400"/>
          <a:ext cx="8229600" cy="270510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4400550"/>
                <a:gridCol w="3829050"/>
              </a:tblGrid>
              <a:tr h="647700">
                <a:tc>
                  <a:txBody>
                    <a:bodyPr/>
                    <a:lstStyle/>
                    <a:p>
                      <a:pPr algn="ctr" rtl="1"/>
                      <a:r>
                        <a:rPr lang="en-US" sz="2200" dirty="0" smtClean="0"/>
                        <a:t>EKSOSENTRIS</a:t>
                      </a:r>
                      <a:endParaRPr lang="ar-SA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200" dirty="0" smtClean="0"/>
                        <a:t>ENDOSENTRIS</a:t>
                      </a:r>
                      <a:endParaRPr lang="ar-SA" sz="2200" dirty="0"/>
                    </a:p>
                  </a:txBody>
                  <a:tcPr anchor="ctr"/>
                </a:tc>
              </a:tr>
              <a:tr h="647700">
                <a:tc>
                  <a:txBody>
                    <a:bodyPr/>
                    <a:lstStyle/>
                    <a:p>
                      <a:pPr algn="ctr" rtl="1"/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Ia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pergi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ke</a:t>
                      </a:r>
                      <a:r>
                        <a:rPr lang="en-US" sz="2200" dirty="0" smtClean="0"/>
                        <a:t> Bandung </a:t>
                      </a:r>
                      <a:r>
                        <a:rPr lang="en-US" sz="2200" dirty="0" err="1" smtClean="0"/>
                        <a:t>bersama</a:t>
                      </a:r>
                      <a:r>
                        <a:rPr lang="en-US" sz="2200" dirty="0" smtClean="0"/>
                        <a:t> ayah</a:t>
                      </a:r>
                      <a:endParaRPr lang="ar-SA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200" dirty="0" err="1" smtClean="0"/>
                        <a:t>Sejumlah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mahasiswa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di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teras</a:t>
                      </a:r>
                      <a:endParaRPr lang="ar-SA" sz="2200" dirty="0"/>
                    </a:p>
                  </a:txBody>
                  <a:tcPr anchor="ctr"/>
                </a:tc>
              </a:tr>
              <a:tr h="647700">
                <a:tc>
                  <a:txBody>
                    <a:bodyPr/>
                    <a:lstStyle/>
                    <a:p>
                      <a:pPr algn="ctr" rtl="1"/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Ia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pergi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ke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sekolah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tanpa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pamit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kepada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ibu</a:t>
                      </a:r>
                      <a:endParaRPr lang="ar-SA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200" dirty="0" smtClean="0"/>
                        <a:t> Bola </a:t>
                      </a:r>
                      <a:r>
                        <a:rPr lang="en-US" sz="2200" dirty="0" err="1" smtClean="0"/>
                        <a:t>di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tendang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oleh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si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Udin</a:t>
                      </a:r>
                      <a:endParaRPr lang="ar-SA" sz="2200" dirty="0"/>
                    </a:p>
                  </a:txBody>
                  <a:tcPr anchor="ctr"/>
                </a:tc>
              </a:tr>
              <a:tr h="647700">
                <a:tc>
                  <a:txBody>
                    <a:bodyPr/>
                    <a:lstStyle/>
                    <a:p>
                      <a:pPr algn="ctr" rtl="1"/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Ia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bekerja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sebagai</a:t>
                      </a:r>
                      <a:r>
                        <a:rPr lang="en-US" sz="2200" dirty="0" smtClean="0"/>
                        <a:t> guru</a:t>
                      </a:r>
                      <a:endParaRPr lang="ar-SA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Buku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sejarah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itu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baru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terbit</a:t>
                      </a:r>
                      <a:endParaRPr lang="ar-SA" sz="22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447800"/>
          <a:ext cx="8610600" cy="5105400"/>
        </p:xfrm>
        <a:graphic>
          <a:graphicData uri="http://schemas.openxmlformats.org/drawingml/2006/table">
            <a:tbl>
              <a:tblPr rtl="1" firstRow="1" bandRow="1">
                <a:tableStyleId>{5DA37D80-6434-44D0-A028-1B22A696006F}</a:tableStyleId>
              </a:tblPr>
              <a:tblGrid>
                <a:gridCol w="861060"/>
                <a:gridCol w="861060"/>
                <a:gridCol w="861060"/>
                <a:gridCol w="861060"/>
                <a:gridCol w="861060"/>
                <a:gridCol w="861060"/>
                <a:gridCol w="861060"/>
                <a:gridCol w="861060"/>
                <a:gridCol w="861060"/>
                <a:gridCol w="861060"/>
              </a:tblGrid>
              <a:tr h="1021080">
                <a:tc>
                  <a:txBody>
                    <a:bodyPr/>
                    <a:lstStyle/>
                    <a:p>
                      <a:pPr algn="l" rtl="0"/>
                      <a:r>
                        <a:rPr lang="en-US" b="1" dirty="0" smtClean="0"/>
                        <a:t>46</a:t>
                      </a:r>
                    </a:p>
                    <a:p>
                      <a:pPr algn="ctr" rtl="0"/>
                      <a:r>
                        <a:rPr lang="en-US" sz="3600" b="1" dirty="0" smtClean="0"/>
                        <a:t>A</a:t>
                      </a:r>
                      <a:endParaRPr lang="ar-S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b="1" dirty="0" smtClean="0"/>
                        <a:t>41</a:t>
                      </a:r>
                    </a:p>
                    <a:p>
                      <a:pPr algn="ctr" rtl="0"/>
                      <a:r>
                        <a:rPr lang="en-US" sz="3600" b="1" dirty="0" smtClean="0"/>
                        <a:t>-</a:t>
                      </a:r>
                      <a:endParaRPr lang="ar-S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b="1" dirty="0" smtClean="0"/>
                        <a:t>36</a:t>
                      </a:r>
                    </a:p>
                    <a:p>
                      <a:pPr algn="ctr" rtl="0"/>
                      <a:r>
                        <a:rPr lang="en-US" sz="3600" b="1" dirty="0" smtClean="0"/>
                        <a:t>C</a:t>
                      </a:r>
                      <a:endParaRPr lang="ar-S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b="1" dirty="0" smtClean="0"/>
                        <a:t>31</a:t>
                      </a:r>
                    </a:p>
                    <a:p>
                      <a:pPr algn="ctr" rtl="1"/>
                      <a:r>
                        <a:rPr lang="en-US" sz="3600" b="1" dirty="0" smtClean="0"/>
                        <a:t>A</a:t>
                      </a:r>
                      <a:endParaRPr lang="ar-S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b="1" dirty="0" smtClean="0"/>
                        <a:t>26</a:t>
                      </a:r>
                    </a:p>
                    <a:p>
                      <a:pPr algn="ctr" rtl="1"/>
                      <a:r>
                        <a:rPr lang="en-US" sz="3600" b="1" dirty="0" smtClean="0"/>
                        <a:t>A</a:t>
                      </a:r>
                      <a:endParaRPr lang="ar-S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b="1" dirty="0" smtClean="0"/>
                        <a:t>21</a:t>
                      </a:r>
                    </a:p>
                    <a:p>
                      <a:pPr algn="ctr" rtl="1"/>
                      <a:r>
                        <a:rPr lang="en-US" sz="3600" b="1" dirty="0" smtClean="0"/>
                        <a:t>B</a:t>
                      </a:r>
                      <a:endParaRPr lang="ar-S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b="1" dirty="0" smtClean="0"/>
                        <a:t>16</a:t>
                      </a:r>
                    </a:p>
                    <a:p>
                      <a:pPr algn="ctr" rtl="1"/>
                      <a:r>
                        <a:rPr lang="en-US" sz="3600" b="1" dirty="0" smtClean="0"/>
                        <a:t>B</a:t>
                      </a:r>
                      <a:endParaRPr lang="ar-S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b="1" dirty="0" smtClean="0"/>
                        <a:t>11</a:t>
                      </a:r>
                    </a:p>
                    <a:p>
                      <a:pPr algn="ctr" rtl="1"/>
                      <a:r>
                        <a:rPr lang="en-US" sz="3600" b="1" dirty="0" smtClean="0"/>
                        <a:t>A</a:t>
                      </a:r>
                      <a:endParaRPr lang="ar-S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b="1" dirty="0" smtClean="0"/>
                        <a:t>6</a:t>
                      </a:r>
                    </a:p>
                    <a:p>
                      <a:pPr algn="ctr" rtl="1"/>
                      <a:r>
                        <a:rPr lang="en-US" sz="3600" b="1" dirty="0" smtClean="0"/>
                        <a:t>A</a:t>
                      </a:r>
                      <a:endParaRPr lang="ar-S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b="1" dirty="0" smtClean="0"/>
                        <a:t>1</a:t>
                      </a:r>
                    </a:p>
                    <a:p>
                      <a:pPr algn="ctr" rtl="0"/>
                      <a:r>
                        <a:rPr lang="en-US" sz="3600" b="1" dirty="0" smtClean="0"/>
                        <a:t>A</a:t>
                      </a:r>
                    </a:p>
                  </a:txBody>
                  <a:tcPr/>
                </a:tc>
              </a:tr>
              <a:tr h="1021080">
                <a:tc>
                  <a:txBody>
                    <a:bodyPr/>
                    <a:lstStyle/>
                    <a:p>
                      <a:pPr algn="l" rtl="0"/>
                      <a:r>
                        <a:rPr lang="en-US" b="1" dirty="0" smtClean="0"/>
                        <a:t>47</a:t>
                      </a:r>
                    </a:p>
                    <a:p>
                      <a:pPr algn="ctr" rtl="0"/>
                      <a:r>
                        <a:rPr lang="en-US" sz="3600" b="1" dirty="0" smtClean="0"/>
                        <a:t>B</a:t>
                      </a:r>
                      <a:endParaRPr lang="ar-S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b="1" dirty="0" smtClean="0"/>
                        <a:t>42</a:t>
                      </a:r>
                    </a:p>
                    <a:p>
                      <a:pPr algn="ctr" rtl="0"/>
                      <a:r>
                        <a:rPr lang="en-US" sz="3600" b="1" dirty="0" smtClean="0"/>
                        <a:t>A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b="1" dirty="0" smtClean="0"/>
                        <a:t>37</a:t>
                      </a:r>
                    </a:p>
                    <a:p>
                      <a:pPr algn="ctr" rtl="0"/>
                      <a:r>
                        <a:rPr lang="en-US" sz="3600" b="1" dirty="0" smtClean="0"/>
                        <a:t>A</a:t>
                      </a:r>
                      <a:endParaRPr lang="ar-S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b="1" dirty="0" smtClean="0"/>
                        <a:t>32</a:t>
                      </a:r>
                    </a:p>
                    <a:p>
                      <a:pPr algn="ctr" rtl="1"/>
                      <a:r>
                        <a:rPr lang="en-US" sz="3600" b="1" dirty="0" smtClean="0"/>
                        <a:t>A</a:t>
                      </a:r>
                      <a:endParaRPr lang="ar-S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b="1" dirty="0" smtClean="0"/>
                        <a:t>27</a:t>
                      </a:r>
                    </a:p>
                    <a:p>
                      <a:pPr algn="ctr" rtl="1"/>
                      <a:r>
                        <a:rPr lang="en-US" sz="3600" b="1" dirty="0" smtClean="0"/>
                        <a:t>C</a:t>
                      </a:r>
                      <a:endParaRPr lang="ar-S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b="1" dirty="0" smtClean="0"/>
                        <a:t>22</a:t>
                      </a:r>
                    </a:p>
                    <a:p>
                      <a:pPr algn="ctr" rtl="1"/>
                      <a:r>
                        <a:rPr lang="en-US" sz="3600" b="1" dirty="0" smtClean="0"/>
                        <a:t>C</a:t>
                      </a:r>
                      <a:endParaRPr lang="ar-S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b="1" dirty="0" smtClean="0"/>
                        <a:t>17</a:t>
                      </a:r>
                    </a:p>
                    <a:p>
                      <a:pPr algn="ctr" rtl="1"/>
                      <a:r>
                        <a:rPr lang="en-US" sz="3600" b="1" dirty="0" smtClean="0"/>
                        <a:t>C</a:t>
                      </a:r>
                      <a:endParaRPr lang="ar-S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b="1" dirty="0" smtClean="0"/>
                        <a:t>12</a:t>
                      </a:r>
                    </a:p>
                    <a:p>
                      <a:pPr algn="ctr" rtl="1"/>
                      <a:r>
                        <a:rPr lang="en-US" sz="3600" b="1" dirty="0" smtClean="0"/>
                        <a:t>A</a:t>
                      </a:r>
                      <a:endParaRPr lang="ar-S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b="1" dirty="0" smtClean="0"/>
                        <a:t>7</a:t>
                      </a:r>
                    </a:p>
                    <a:p>
                      <a:pPr algn="ctr" rtl="1"/>
                      <a:r>
                        <a:rPr lang="en-US" sz="3600" b="1" dirty="0" smtClean="0"/>
                        <a:t>A</a:t>
                      </a:r>
                      <a:endParaRPr lang="ar-S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b="1" dirty="0" smtClean="0"/>
                        <a:t>2</a:t>
                      </a:r>
                    </a:p>
                    <a:p>
                      <a:pPr algn="ctr" rtl="1"/>
                      <a:r>
                        <a:rPr lang="en-US" sz="3600" b="1" dirty="0" smtClean="0"/>
                        <a:t>A</a:t>
                      </a:r>
                      <a:endParaRPr lang="ar-SA" sz="3600" b="1" dirty="0"/>
                    </a:p>
                  </a:txBody>
                  <a:tcPr/>
                </a:tc>
              </a:tr>
              <a:tr h="1021080">
                <a:tc>
                  <a:txBody>
                    <a:bodyPr/>
                    <a:lstStyle/>
                    <a:p>
                      <a:pPr algn="l" rtl="0"/>
                      <a:r>
                        <a:rPr lang="en-US" b="1" dirty="0" smtClean="0"/>
                        <a:t>48</a:t>
                      </a:r>
                    </a:p>
                    <a:p>
                      <a:pPr algn="ctr" rtl="0"/>
                      <a:r>
                        <a:rPr lang="en-US" sz="3600" b="1" dirty="0" smtClean="0"/>
                        <a:t>A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b="1" dirty="0" smtClean="0"/>
                        <a:t>43</a:t>
                      </a:r>
                    </a:p>
                    <a:p>
                      <a:pPr algn="ctr" rtl="0"/>
                      <a:r>
                        <a:rPr lang="en-US" sz="3600" b="1" dirty="0" smtClean="0"/>
                        <a:t>C</a:t>
                      </a:r>
                      <a:endParaRPr lang="ar-S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b="1" dirty="0" smtClean="0"/>
                        <a:t>38</a:t>
                      </a:r>
                    </a:p>
                    <a:p>
                      <a:pPr algn="ctr" rtl="0"/>
                      <a:r>
                        <a:rPr lang="en-US" sz="3600" b="1" dirty="0" smtClean="0"/>
                        <a:t>B</a:t>
                      </a:r>
                      <a:endParaRPr lang="ar-S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b="1" dirty="0" smtClean="0"/>
                        <a:t>33</a:t>
                      </a:r>
                    </a:p>
                    <a:p>
                      <a:pPr algn="ctr" rtl="1"/>
                      <a:r>
                        <a:rPr lang="en-US" sz="3600" b="1" dirty="0" smtClean="0"/>
                        <a:t>A</a:t>
                      </a:r>
                      <a:endParaRPr lang="ar-S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b="1" dirty="0" smtClean="0"/>
                        <a:t>28</a:t>
                      </a:r>
                    </a:p>
                    <a:p>
                      <a:pPr algn="ctr" rtl="1"/>
                      <a:r>
                        <a:rPr lang="en-US" sz="3600" b="1" dirty="0" smtClean="0"/>
                        <a:t>A</a:t>
                      </a:r>
                      <a:endParaRPr lang="ar-S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b="1" dirty="0" smtClean="0"/>
                        <a:t>23</a:t>
                      </a:r>
                    </a:p>
                    <a:p>
                      <a:pPr algn="ctr" rtl="1"/>
                      <a:r>
                        <a:rPr lang="en-US" sz="3600" b="1" dirty="0" smtClean="0"/>
                        <a:t>C</a:t>
                      </a:r>
                      <a:endParaRPr lang="ar-S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b="1" dirty="0" smtClean="0"/>
                        <a:t>18</a:t>
                      </a:r>
                    </a:p>
                    <a:p>
                      <a:pPr algn="ctr" rtl="1"/>
                      <a:r>
                        <a:rPr lang="en-US" sz="3600" b="1" dirty="0" smtClean="0"/>
                        <a:t>B</a:t>
                      </a:r>
                      <a:endParaRPr lang="ar-S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b="1" dirty="0" smtClean="0"/>
                        <a:t>13</a:t>
                      </a:r>
                    </a:p>
                    <a:p>
                      <a:pPr algn="ctr" rtl="1"/>
                      <a:r>
                        <a:rPr lang="en-US" sz="3600" b="1" dirty="0" smtClean="0"/>
                        <a:t>A</a:t>
                      </a:r>
                      <a:endParaRPr lang="ar-S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b="1" dirty="0" smtClean="0"/>
                        <a:t>8</a:t>
                      </a:r>
                    </a:p>
                    <a:p>
                      <a:pPr algn="ctr" rtl="1"/>
                      <a:r>
                        <a:rPr lang="en-US" sz="3600" b="1" dirty="0" smtClean="0"/>
                        <a:t>A</a:t>
                      </a:r>
                      <a:endParaRPr lang="ar-S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b="1" dirty="0" smtClean="0"/>
                        <a:t>3</a:t>
                      </a:r>
                    </a:p>
                    <a:p>
                      <a:pPr algn="ctr" rtl="1"/>
                      <a:r>
                        <a:rPr lang="en-US" sz="3600" b="1" dirty="0" smtClean="0"/>
                        <a:t>B</a:t>
                      </a:r>
                      <a:endParaRPr lang="ar-SA" sz="3600" b="1" dirty="0"/>
                    </a:p>
                  </a:txBody>
                  <a:tcPr/>
                </a:tc>
              </a:tr>
              <a:tr h="1021080">
                <a:tc>
                  <a:txBody>
                    <a:bodyPr/>
                    <a:lstStyle/>
                    <a:p>
                      <a:pPr algn="l" rtl="0"/>
                      <a:r>
                        <a:rPr lang="en-US" b="1" dirty="0" smtClean="0"/>
                        <a:t>49</a:t>
                      </a:r>
                    </a:p>
                    <a:p>
                      <a:pPr algn="ctr" rtl="0"/>
                      <a:r>
                        <a:rPr lang="en-US" sz="3600" b="1" dirty="0" smtClean="0"/>
                        <a:t>A</a:t>
                      </a:r>
                      <a:endParaRPr lang="ar-S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b="1" dirty="0" smtClean="0"/>
                        <a:t>44</a:t>
                      </a:r>
                    </a:p>
                    <a:p>
                      <a:pPr algn="ctr" rtl="0"/>
                      <a:r>
                        <a:rPr lang="en-US" sz="3600" b="1" dirty="0" smtClean="0"/>
                        <a:t>A</a:t>
                      </a:r>
                      <a:endParaRPr lang="ar-S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b="1" dirty="0" smtClean="0"/>
                        <a:t>39</a:t>
                      </a:r>
                    </a:p>
                    <a:p>
                      <a:pPr algn="ctr" rtl="0"/>
                      <a:r>
                        <a:rPr lang="en-US" sz="3600" b="1" dirty="0" smtClean="0"/>
                        <a:t>B</a:t>
                      </a:r>
                      <a:endParaRPr lang="ar-S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b="1" dirty="0" smtClean="0"/>
                        <a:t>34</a:t>
                      </a:r>
                    </a:p>
                    <a:p>
                      <a:pPr algn="ctr" rtl="0"/>
                      <a:r>
                        <a:rPr lang="en-US" sz="3600" b="1" dirty="0" smtClean="0"/>
                        <a:t>A</a:t>
                      </a:r>
                      <a:endParaRPr lang="ar-S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b="1" dirty="0" smtClean="0"/>
                        <a:t>29</a:t>
                      </a:r>
                    </a:p>
                    <a:p>
                      <a:pPr algn="ctr" rtl="1"/>
                      <a:r>
                        <a:rPr lang="en-US" sz="3600" b="1" dirty="0" smtClean="0"/>
                        <a:t>A</a:t>
                      </a:r>
                      <a:endParaRPr lang="ar-S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b="1" dirty="0" smtClean="0"/>
                        <a:t>24</a:t>
                      </a:r>
                    </a:p>
                    <a:p>
                      <a:pPr algn="ctr" rtl="1"/>
                      <a:r>
                        <a:rPr lang="en-US" sz="3600" b="1" dirty="0" smtClean="0"/>
                        <a:t>B</a:t>
                      </a:r>
                      <a:endParaRPr lang="ar-S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b="1" dirty="0" smtClean="0"/>
                        <a:t>19</a:t>
                      </a:r>
                    </a:p>
                    <a:p>
                      <a:pPr algn="ctr" rtl="1"/>
                      <a:r>
                        <a:rPr lang="en-US" sz="3600" b="1" dirty="0" smtClean="0"/>
                        <a:t>B</a:t>
                      </a:r>
                      <a:endParaRPr lang="ar-S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b="1" dirty="0" smtClean="0"/>
                        <a:t>14</a:t>
                      </a:r>
                    </a:p>
                    <a:p>
                      <a:pPr algn="ctr" rtl="1"/>
                      <a:r>
                        <a:rPr lang="en-US" sz="3600" b="1" dirty="0" smtClean="0"/>
                        <a:t>C</a:t>
                      </a:r>
                      <a:endParaRPr lang="ar-S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b="1" dirty="0" smtClean="0"/>
                        <a:t>9</a:t>
                      </a:r>
                    </a:p>
                    <a:p>
                      <a:pPr algn="ctr" rtl="1"/>
                      <a:r>
                        <a:rPr lang="en-US" sz="3600" b="1" dirty="0" smtClean="0"/>
                        <a:t>B</a:t>
                      </a:r>
                      <a:endParaRPr lang="ar-S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b="1" dirty="0" smtClean="0"/>
                        <a:t>4</a:t>
                      </a:r>
                    </a:p>
                    <a:p>
                      <a:pPr algn="ctr" rtl="1"/>
                      <a:r>
                        <a:rPr lang="en-US" sz="3600" b="1" dirty="0" smtClean="0"/>
                        <a:t>C</a:t>
                      </a:r>
                      <a:endParaRPr lang="ar-SA" sz="3600" b="1" dirty="0"/>
                    </a:p>
                  </a:txBody>
                  <a:tcPr/>
                </a:tc>
              </a:tr>
              <a:tr h="1021080">
                <a:tc>
                  <a:txBody>
                    <a:bodyPr/>
                    <a:lstStyle/>
                    <a:p>
                      <a:pPr algn="l" rtl="0"/>
                      <a:r>
                        <a:rPr lang="en-US" b="1" dirty="0" smtClean="0"/>
                        <a:t>50</a:t>
                      </a:r>
                    </a:p>
                    <a:p>
                      <a:pPr algn="ctr" rtl="0"/>
                      <a:r>
                        <a:rPr lang="en-US" sz="3600" b="1" dirty="0" smtClean="0"/>
                        <a:t>B</a:t>
                      </a:r>
                      <a:endParaRPr lang="ar-S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b="1" dirty="0" smtClean="0"/>
                        <a:t>45</a:t>
                      </a:r>
                    </a:p>
                    <a:p>
                      <a:pPr algn="ctr" rtl="0"/>
                      <a:r>
                        <a:rPr lang="en-US" sz="3600" b="1" dirty="0" smtClean="0"/>
                        <a:t>B</a:t>
                      </a:r>
                      <a:endParaRPr lang="ar-S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b="1" dirty="0" smtClean="0"/>
                        <a:t>40</a:t>
                      </a:r>
                    </a:p>
                    <a:p>
                      <a:pPr algn="ctr" rtl="0"/>
                      <a:r>
                        <a:rPr lang="en-US" sz="3600" b="1" dirty="0" smtClean="0"/>
                        <a:t>-</a:t>
                      </a:r>
                      <a:endParaRPr lang="ar-S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b="1" dirty="0" smtClean="0"/>
                        <a:t>35</a:t>
                      </a:r>
                    </a:p>
                    <a:p>
                      <a:pPr algn="ctr" rtl="1"/>
                      <a:r>
                        <a:rPr lang="en-US" sz="3600" b="1" dirty="0" smtClean="0"/>
                        <a:t>A</a:t>
                      </a:r>
                      <a:endParaRPr lang="ar-S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b="1" dirty="0" smtClean="0"/>
                        <a:t>30</a:t>
                      </a:r>
                    </a:p>
                    <a:p>
                      <a:pPr algn="ctr" rtl="1"/>
                      <a:r>
                        <a:rPr lang="en-US" sz="3600" b="1" dirty="0" smtClean="0"/>
                        <a:t>B</a:t>
                      </a:r>
                      <a:endParaRPr lang="ar-S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b="1" dirty="0" smtClean="0"/>
                        <a:t>25</a:t>
                      </a:r>
                    </a:p>
                    <a:p>
                      <a:pPr algn="ctr" rtl="1"/>
                      <a:r>
                        <a:rPr lang="en-US" sz="3600" b="1" dirty="0" smtClean="0"/>
                        <a:t>B</a:t>
                      </a:r>
                      <a:endParaRPr lang="ar-S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b="1" dirty="0" smtClean="0"/>
                        <a:t>20</a:t>
                      </a:r>
                    </a:p>
                    <a:p>
                      <a:pPr algn="ctr" rtl="1"/>
                      <a:r>
                        <a:rPr lang="en-US" sz="3600" b="1" dirty="0" smtClean="0"/>
                        <a:t>B</a:t>
                      </a:r>
                      <a:endParaRPr lang="ar-S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b="1" dirty="0" smtClean="0"/>
                        <a:t>15</a:t>
                      </a:r>
                    </a:p>
                    <a:p>
                      <a:pPr algn="ctr" rtl="1"/>
                      <a:r>
                        <a:rPr lang="en-US" sz="3600" b="1" dirty="0" smtClean="0"/>
                        <a:t>B</a:t>
                      </a:r>
                      <a:endParaRPr lang="ar-S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b="1" dirty="0" smtClean="0"/>
                        <a:t>10</a:t>
                      </a:r>
                    </a:p>
                    <a:p>
                      <a:pPr algn="ctr" rtl="1"/>
                      <a:r>
                        <a:rPr lang="en-US" sz="3600" b="1" dirty="0" smtClean="0"/>
                        <a:t>A</a:t>
                      </a:r>
                      <a:endParaRPr lang="ar-S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b="1" dirty="0" smtClean="0"/>
                        <a:t>5</a:t>
                      </a:r>
                    </a:p>
                    <a:p>
                      <a:pPr algn="ctr" rtl="1"/>
                      <a:r>
                        <a:rPr lang="en-US" sz="3600" b="1" dirty="0" smtClean="0"/>
                        <a:t>B</a:t>
                      </a:r>
                      <a:endParaRPr lang="ar-SA" sz="3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810000" y="228600"/>
            <a:ext cx="15240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PG</a:t>
            </a:r>
            <a:endParaRPr lang="ar-SA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52600"/>
            <a:ext cx="8229600" cy="2590800"/>
          </a:xfrm>
        </p:spPr>
        <p:txBody>
          <a:bodyPr>
            <a:normAutofit/>
          </a:bodyPr>
          <a:lstStyle/>
          <a:p>
            <a:pPr rtl="0"/>
            <a:r>
              <a:rPr lang="en-US" sz="5400" dirty="0" smtClean="0"/>
              <a:t>TERIMA KASIH…</a:t>
            </a:r>
            <a:br>
              <a:rPr lang="en-US" sz="5400" dirty="0" smtClean="0"/>
            </a:br>
            <a:r>
              <a:rPr lang="en-US" sz="5400" dirty="0" smtClean="0">
                <a:sym typeface="Wingdings" pitchFamily="2" charset="2"/>
              </a:rPr>
              <a:t></a:t>
            </a:r>
            <a:endParaRPr lang="ar-SA" sz="5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l" rtl="0"/>
            <a:r>
              <a:rPr lang="en-US" sz="3600" dirty="0" err="1" smtClean="0"/>
              <a:t>Lanjutan</a:t>
            </a:r>
            <a:r>
              <a:rPr lang="en-US" sz="3600" dirty="0" smtClean="0"/>
              <a:t>…</a:t>
            </a:r>
            <a:endParaRPr lang="ar-SA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36637"/>
            <a:ext cx="8229600" cy="4525963"/>
          </a:xfrm>
        </p:spPr>
        <p:txBody>
          <a:bodyPr/>
          <a:lstStyle/>
          <a:p>
            <a:pPr lvl="0" algn="l" rtl="0">
              <a:buNone/>
            </a:pPr>
            <a:r>
              <a:rPr lang="en-US" dirty="0" smtClean="0"/>
              <a:t>b. </a:t>
            </a:r>
            <a:r>
              <a:rPr lang="en-US" dirty="0" err="1"/>
              <a:t>Frasa</a:t>
            </a:r>
            <a:r>
              <a:rPr lang="en-US" dirty="0"/>
              <a:t> </a:t>
            </a:r>
            <a:r>
              <a:rPr lang="en-US" dirty="0" err="1"/>
              <a:t>endosentris</a:t>
            </a:r>
            <a:r>
              <a:rPr lang="en-US" dirty="0"/>
              <a:t> </a:t>
            </a:r>
            <a:r>
              <a:rPr lang="en-US" dirty="0" err="1"/>
              <a:t>bersumbu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.</a:t>
            </a:r>
          </a:p>
          <a:p>
            <a:pPr algn="l" rtl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Frasa</a:t>
            </a:r>
            <a:r>
              <a:rPr lang="en-US" dirty="0" smtClean="0"/>
              <a:t> </a:t>
            </a:r>
            <a:r>
              <a:rPr lang="en-US" dirty="0" err="1"/>
              <a:t>endosentris</a:t>
            </a:r>
            <a:r>
              <a:rPr lang="en-US" dirty="0"/>
              <a:t> </a:t>
            </a:r>
            <a:r>
              <a:rPr lang="en-US" dirty="0" err="1"/>
              <a:t>bersumbu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,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dibedakan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frasa</a:t>
            </a:r>
            <a:r>
              <a:rPr lang="en-US" dirty="0"/>
              <a:t> nominal, </a:t>
            </a:r>
            <a:r>
              <a:rPr lang="en-US" dirty="0" err="1"/>
              <a:t>frasa</a:t>
            </a:r>
            <a:r>
              <a:rPr lang="en-US" dirty="0"/>
              <a:t> pronominal, </a:t>
            </a:r>
            <a:r>
              <a:rPr lang="en-US" dirty="0" err="1"/>
              <a:t>frasa</a:t>
            </a:r>
            <a:r>
              <a:rPr lang="en-US" dirty="0"/>
              <a:t> verbal, </a:t>
            </a:r>
            <a:r>
              <a:rPr lang="en-US" dirty="0" err="1"/>
              <a:t>frasa</a:t>
            </a:r>
            <a:r>
              <a:rPr lang="en-US" dirty="0"/>
              <a:t> </a:t>
            </a:r>
            <a:r>
              <a:rPr lang="en-US" dirty="0" err="1"/>
              <a:t>ajektival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frasa</a:t>
            </a:r>
            <a:r>
              <a:rPr lang="en-US" dirty="0"/>
              <a:t> numeral.</a:t>
            </a:r>
          </a:p>
          <a:p>
            <a:pPr algn="l" rtl="0">
              <a:buNone/>
            </a:pPr>
            <a:r>
              <a:rPr lang="en-US" dirty="0" err="1"/>
              <a:t>Contoh</a:t>
            </a:r>
            <a:r>
              <a:rPr lang="en-US" dirty="0"/>
              <a:t> :</a:t>
            </a:r>
          </a:p>
          <a:p>
            <a:pPr algn="l" rtl="0">
              <a:buNone/>
            </a:pPr>
            <a:r>
              <a:rPr lang="en-US" dirty="0" smtClean="0"/>
              <a:t>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pPr lvl="0" algn="l" rtl="0">
              <a:buNone/>
            </a:pPr>
            <a:r>
              <a:rPr lang="en-US" dirty="0" smtClean="0"/>
              <a:t>c. </a:t>
            </a:r>
            <a:r>
              <a:rPr lang="en-US" dirty="0" err="1"/>
              <a:t>Frasa</a:t>
            </a:r>
            <a:r>
              <a:rPr lang="en-US" dirty="0"/>
              <a:t> </a:t>
            </a:r>
            <a:r>
              <a:rPr lang="en-US" dirty="0" err="1"/>
              <a:t>endosentris</a:t>
            </a:r>
            <a:r>
              <a:rPr lang="en-US" dirty="0"/>
              <a:t> </a:t>
            </a:r>
            <a:r>
              <a:rPr lang="en-US" dirty="0" err="1"/>
              <a:t>bersumbu</a:t>
            </a:r>
            <a:r>
              <a:rPr lang="en-US" dirty="0"/>
              <a:t> </a:t>
            </a:r>
            <a:r>
              <a:rPr lang="en-US" dirty="0" err="1"/>
              <a:t>banyak</a:t>
            </a:r>
            <a:endParaRPr lang="en-US" dirty="0"/>
          </a:p>
          <a:p>
            <a:pPr algn="l" rtl="0">
              <a:buNone/>
            </a:pPr>
            <a:r>
              <a:rPr lang="en-US" dirty="0"/>
              <a:t>	</a:t>
            </a:r>
            <a:r>
              <a:rPr lang="en-US" dirty="0" err="1" smtClean="0"/>
              <a:t>Farasa</a:t>
            </a:r>
            <a:r>
              <a:rPr lang="en-US" dirty="0" smtClean="0"/>
              <a:t> </a:t>
            </a:r>
            <a:r>
              <a:rPr lang="en-US" dirty="0" err="1"/>
              <a:t>endosentris</a:t>
            </a:r>
            <a:r>
              <a:rPr lang="en-US" dirty="0"/>
              <a:t> </a:t>
            </a:r>
            <a:r>
              <a:rPr lang="en-US" dirty="0" err="1"/>
              <a:t>bersumbu</a:t>
            </a:r>
            <a:r>
              <a:rPr lang="en-US" dirty="0"/>
              <a:t> </a:t>
            </a:r>
            <a:r>
              <a:rPr lang="en-US" dirty="0" err="1"/>
              <a:t>jamak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farasa</a:t>
            </a:r>
            <a:r>
              <a:rPr lang="en-US" dirty="0"/>
              <a:t> </a:t>
            </a:r>
            <a:r>
              <a:rPr lang="en-US" dirty="0" err="1"/>
              <a:t>koordinatif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frasa</a:t>
            </a:r>
            <a:r>
              <a:rPr lang="en-US" dirty="0"/>
              <a:t> </a:t>
            </a:r>
            <a:r>
              <a:rPr lang="en-US" dirty="0" err="1"/>
              <a:t>apositif</a:t>
            </a:r>
            <a:r>
              <a:rPr lang="en-US" dirty="0"/>
              <a:t>.</a:t>
            </a:r>
          </a:p>
          <a:p>
            <a:pPr algn="l" rtl="0">
              <a:buNone/>
            </a:pPr>
            <a:r>
              <a:rPr lang="en-US" dirty="0" err="1"/>
              <a:t>Contoh</a:t>
            </a:r>
            <a:r>
              <a:rPr lang="en-US" dirty="0"/>
              <a:t> :</a:t>
            </a:r>
          </a:p>
          <a:p>
            <a:pPr algn="l" rtl="0">
              <a:buNone/>
            </a:pPr>
            <a:endParaRPr lang="ar-SA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Lanjutan…</a:t>
            </a:r>
            <a:endParaRPr kumimoji="0" lang="ar-SA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/>
          </a:bodyPr>
          <a:lstStyle/>
          <a:p>
            <a:pPr marL="342900" lvl="1" indent="-342900" algn="l" rtl="0">
              <a:buNone/>
            </a:pPr>
            <a:r>
              <a:rPr lang="en-US" sz="2400" dirty="0" smtClean="0"/>
              <a:t>d. </a:t>
            </a:r>
            <a:r>
              <a:rPr lang="id-ID" sz="2400" dirty="0"/>
              <a:t>Frasa endosentris terbagi atas frase endosentris koordinatif dan frase endosentris apositif.</a:t>
            </a:r>
            <a:endParaRPr lang="en-US" sz="2400" dirty="0"/>
          </a:p>
          <a:p>
            <a:pPr algn="l" rtl="0">
              <a:buNone/>
            </a:pPr>
            <a:r>
              <a:rPr lang="en-US" sz="2400" b="1" dirty="0" err="1" smtClean="0"/>
              <a:t>Frasa</a:t>
            </a:r>
            <a:r>
              <a:rPr lang="en-US" sz="2400" b="1" dirty="0" smtClean="0"/>
              <a:t> </a:t>
            </a:r>
            <a:r>
              <a:rPr lang="en-US" sz="2400" b="1" dirty="0" err="1"/>
              <a:t>endosentris</a:t>
            </a:r>
            <a:r>
              <a:rPr lang="en-US" sz="2400" b="1" dirty="0"/>
              <a:t> </a:t>
            </a:r>
            <a:r>
              <a:rPr lang="en-US" sz="2400" b="1" dirty="0" err="1"/>
              <a:t>koordinatif</a:t>
            </a:r>
            <a:endParaRPr lang="en-US" sz="2400" b="1" dirty="0"/>
          </a:p>
          <a:p>
            <a:pPr algn="l" rtl="0"/>
            <a:r>
              <a:rPr lang="en-US" sz="2400" dirty="0" err="1"/>
              <a:t>Menurut</a:t>
            </a:r>
            <a:r>
              <a:rPr lang="en-US" sz="2400" dirty="0"/>
              <a:t> Oscar (1993), </a:t>
            </a:r>
            <a:r>
              <a:rPr lang="en-US" sz="2400" dirty="0" err="1"/>
              <a:t>frasa</a:t>
            </a:r>
            <a:r>
              <a:rPr lang="en-US" sz="2400" dirty="0"/>
              <a:t> </a:t>
            </a:r>
            <a:r>
              <a:rPr lang="en-US" sz="2400" dirty="0" err="1"/>
              <a:t>endosentris</a:t>
            </a:r>
            <a:r>
              <a:rPr lang="en-US" sz="2400" dirty="0"/>
              <a:t> </a:t>
            </a:r>
            <a:r>
              <a:rPr lang="en-US" sz="2400" dirty="0" err="1"/>
              <a:t>koordinatif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frasa</a:t>
            </a:r>
            <a:r>
              <a:rPr lang="en-US" sz="2400" dirty="0"/>
              <a:t> yang </a:t>
            </a:r>
            <a:r>
              <a:rPr lang="en-US" sz="2400" dirty="0" err="1"/>
              <a:t>intinya</a:t>
            </a:r>
            <a:r>
              <a:rPr lang="en-US" sz="2400" dirty="0"/>
              <a:t> </a:t>
            </a:r>
            <a:r>
              <a:rPr lang="en-US" sz="2400" dirty="0" err="1"/>
              <a:t>mempunyai</a:t>
            </a:r>
            <a:r>
              <a:rPr lang="en-US" sz="2400" dirty="0"/>
              <a:t> </a:t>
            </a:r>
            <a:r>
              <a:rPr lang="en-US" sz="2400" dirty="0" err="1"/>
              <a:t>referensi</a:t>
            </a:r>
            <a:r>
              <a:rPr lang="en-US" sz="2400" dirty="0"/>
              <a:t> yang </a:t>
            </a:r>
            <a:r>
              <a:rPr lang="en-US" sz="2400" dirty="0" err="1"/>
              <a:t>berbeda-beda</a:t>
            </a:r>
            <a:r>
              <a:rPr lang="en-US" sz="2400" dirty="0"/>
              <a:t>. </a:t>
            </a:r>
            <a:r>
              <a:rPr lang="en-US" sz="2400" dirty="0" err="1"/>
              <a:t>Frase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terdiri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unsur-unsur</a:t>
            </a:r>
            <a:r>
              <a:rPr lang="en-US" sz="2400" dirty="0"/>
              <a:t> yang </a:t>
            </a:r>
            <a:r>
              <a:rPr lang="en-US" sz="2400" dirty="0" err="1"/>
              <a:t>setara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kesetaraannya</a:t>
            </a:r>
            <a:r>
              <a:rPr lang="en-US" sz="2400" dirty="0"/>
              <a:t> </a:t>
            </a:r>
            <a:r>
              <a:rPr lang="en-US" sz="2400" dirty="0" err="1"/>
              <a:t>terlihat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kemungkinan</a:t>
            </a:r>
            <a:r>
              <a:rPr lang="en-US" sz="2400" dirty="0"/>
              <a:t> </a:t>
            </a:r>
            <a:r>
              <a:rPr lang="en-US" sz="2400" dirty="0" err="1"/>
              <a:t>unsur-unsur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dihubungkan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kata</a:t>
            </a:r>
            <a:r>
              <a:rPr lang="en-US" sz="2400" dirty="0"/>
              <a:t> </a:t>
            </a:r>
            <a:r>
              <a:rPr lang="en-US" sz="2400" dirty="0" err="1"/>
              <a:t>sambung</a:t>
            </a:r>
            <a:r>
              <a:rPr lang="en-US" sz="2400" dirty="0"/>
              <a:t> </a:t>
            </a:r>
            <a:r>
              <a:rPr lang="en-US" sz="2400" i="1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i="1" dirty="0" err="1"/>
              <a:t>atau</a:t>
            </a:r>
            <a:r>
              <a:rPr lang="en-US" sz="2400" dirty="0" smtClean="0"/>
              <a:t>.</a:t>
            </a:r>
            <a:endParaRPr lang="en-US" sz="2400" dirty="0"/>
          </a:p>
          <a:p>
            <a:pPr algn="l" rtl="0">
              <a:buNone/>
            </a:pPr>
            <a:endParaRPr lang="en-US" sz="2400" b="1" dirty="0" smtClean="0"/>
          </a:p>
          <a:p>
            <a:pPr algn="l" rtl="0">
              <a:buNone/>
            </a:pPr>
            <a:r>
              <a:rPr lang="en-US" sz="2400" b="1" dirty="0" err="1" smtClean="0"/>
              <a:t>Frase</a:t>
            </a:r>
            <a:r>
              <a:rPr lang="en-US" sz="2400" b="1" dirty="0" smtClean="0"/>
              <a:t> </a:t>
            </a:r>
            <a:r>
              <a:rPr lang="en-US" sz="2400" b="1" dirty="0" err="1"/>
              <a:t>endosentris</a:t>
            </a:r>
            <a:r>
              <a:rPr lang="en-US" sz="2400" b="1" dirty="0"/>
              <a:t> </a:t>
            </a:r>
            <a:r>
              <a:rPr lang="en-US" sz="2400" b="1" dirty="0" err="1"/>
              <a:t>apositif</a:t>
            </a:r>
            <a:endParaRPr lang="en-US" sz="2400" b="1" dirty="0"/>
          </a:p>
          <a:p>
            <a:pPr algn="l" rtl="0"/>
            <a:r>
              <a:rPr lang="en-US" sz="2400" dirty="0" err="1"/>
              <a:t>Frasa</a:t>
            </a:r>
            <a:r>
              <a:rPr lang="en-US" sz="2400" dirty="0"/>
              <a:t> </a:t>
            </a:r>
            <a:r>
              <a:rPr lang="en-US" sz="2400" dirty="0" err="1"/>
              <a:t>endosenttris</a:t>
            </a:r>
            <a:r>
              <a:rPr lang="en-US" sz="2400" dirty="0"/>
              <a:t> </a:t>
            </a:r>
            <a:r>
              <a:rPr lang="en-US" sz="2400" dirty="0" err="1"/>
              <a:t>apositif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frasa</a:t>
            </a:r>
            <a:r>
              <a:rPr lang="en-US" sz="2400" dirty="0"/>
              <a:t> yang </a:t>
            </a:r>
            <a:r>
              <a:rPr lang="en-US" sz="2400" dirty="0" err="1"/>
              <a:t>berinti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kedua</a:t>
            </a:r>
            <a:r>
              <a:rPr lang="en-US" sz="2400" dirty="0"/>
              <a:t> </a:t>
            </a:r>
            <a:r>
              <a:rPr lang="en-US" sz="2400" dirty="0" err="1"/>
              <a:t>inti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mempunyai</a:t>
            </a:r>
            <a:r>
              <a:rPr lang="en-US" sz="2400" dirty="0"/>
              <a:t> </a:t>
            </a:r>
            <a:r>
              <a:rPr lang="en-US" sz="2400" dirty="0" err="1"/>
              <a:t>referen</a:t>
            </a:r>
            <a:r>
              <a:rPr lang="en-US" sz="2400" dirty="0"/>
              <a:t> yang </a:t>
            </a:r>
            <a:r>
              <a:rPr lang="en-US" sz="2400" dirty="0" err="1"/>
              <a:t>sama</a:t>
            </a:r>
            <a:r>
              <a:rPr lang="en-US" sz="2400" dirty="0"/>
              <a:t>,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kedua</a:t>
            </a:r>
            <a:r>
              <a:rPr lang="en-US" sz="2400" dirty="0"/>
              <a:t> </a:t>
            </a:r>
            <a:r>
              <a:rPr lang="en-US" sz="2400" dirty="0" err="1"/>
              <a:t>inti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dihubungkan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konektor</a:t>
            </a:r>
            <a:r>
              <a:rPr lang="en-US" sz="2400" dirty="0"/>
              <a:t> (</a:t>
            </a:r>
            <a:r>
              <a:rPr lang="en-US" sz="2400" dirty="0" err="1"/>
              <a:t>Ba’dulu</a:t>
            </a:r>
            <a:r>
              <a:rPr lang="en-US" sz="2400" dirty="0"/>
              <a:t> 2005:59).</a:t>
            </a:r>
          </a:p>
          <a:p>
            <a:pPr algn="l" rtl="0"/>
            <a:endParaRPr lang="en-US" sz="2400" dirty="0"/>
          </a:p>
          <a:p>
            <a:pPr algn="l" rtl="0">
              <a:buNone/>
            </a:pPr>
            <a:endParaRPr lang="ar-SA" sz="2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Lanjutan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…</a:t>
            </a:r>
            <a:endParaRPr kumimoji="0" lang="ar-SA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6637"/>
            <a:ext cx="8229600" cy="4525963"/>
          </a:xfrm>
        </p:spPr>
        <p:txBody>
          <a:bodyPr/>
          <a:lstStyle/>
          <a:p>
            <a:pPr algn="l" rtl="0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pPr algn="l" rtl="0">
              <a:buNone/>
            </a:pPr>
            <a:endParaRPr lang="ar-SA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Lanjutan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…</a:t>
            </a:r>
            <a:endParaRPr kumimoji="0" lang="ar-SA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1905000"/>
          <a:ext cx="8686801" cy="324993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3600451"/>
                <a:gridCol w="5086350"/>
              </a:tblGrid>
              <a:tr h="78105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ENDOSENTRIS APOSITIF</a:t>
                      </a:r>
                      <a:endParaRPr lang="ar-SA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ENDOSENTRIS KOORDINATIF</a:t>
                      </a:r>
                      <a:endParaRPr lang="ar-SA" sz="2400" dirty="0"/>
                    </a:p>
                  </a:txBody>
                  <a:tcPr anchor="ctr"/>
                </a:tc>
              </a:tr>
              <a:tr h="781050">
                <a:tc>
                  <a:txBody>
                    <a:bodyPr/>
                    <a:lstStyle/>
                    <a:p>
                      <a:pPr lvl="0" algn="ctr" rtl="0"/>
                      <a:r>
                        <a:rPr lang="en-US" sz="2400" kern="1200" dirty="0" err="1" smtClean="0"/>
                        <a:t>Yogya</a:t>
                      </a:r>
                      <a:r>
                        <a:rPr lang="en-US" sz="2400" kern="1200" dirty="0" smtClean="0"/>
                        <a:t>, </a:t>
                      </a:r>
                      <a:r>
                        <a:rPr lang="en-US" sz="2400" kern="1200" dirty="0" err="1" smtClean="0"/>
                        <a:t>kota</a:t>
                      </a:r>
                      <a:r>
                        <a:rPr lang="en-US" sz="2400" kern="1200" dirty="0" smtClean="0"/>
                        <a:t> </a:t>
                      </a:r>
                      <a:r>
                        <a:rPr lang="en-US" sz="2400" kern="1200" dirty="0" err="1" smtClean="0"/>
                        <a:t>pelajar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 rtl="0"/>
                      <a:r>
                        <a:rPr lang="en-US" sz="2400" kern="1200" dirty="0" err="1" smtClean="0"/>
                        <a:t>Paman</a:t>
                      </a:r>
                      <a:r>
                        <a:rPr lang="en-US" sz="2400" kern="1200" dirty="0" smtClean="0"/>
                        <a:t> </a:t>
                      </a:r>
                      <a:r>
                        <a:rPr lang="en-US" sz="2400" kern="1200" dirty="0" err="1" smtClean="0"/>
                        <a:t>dan</a:t>
                      </a:r>
                      <a:r>
                        <a:rPr lang="en-US" sz="2400" kern="1200" dirty="0" smtClean="0"/>
                        <a:t> </a:t>
                      </a:r>
                      <a:r>
                        <a:rPr lang="en-US" sz="2400" kern="1200" dirty="0" err="1" smtClean="0"/>
                        <a:t>bibi</a:t>
                      </a:r>
                      <a:r>
                        <a:rPr lang="en-US" sz="2400" kern="1200" dirty="0" smtClean="0"/>
                        <a:t> </a:t>
                      </a:r>
                      <a:r>
                        <a:rPr lang="en-US" sz="2400" kern="1200" dirty="0" err="1" smtClean="0"/>
                        <a:t>sudah</a:t>
                      </a:r>
                      <a:r>
                        <a:rPr lang="en-US" sz="2400" kern="1200" dirty="0" smtClean="0"/>
                        <a:t> lama </a:t>
                      </a:r>
                      <a:r>
                        <a:rPr lang="en-US" sz="2400" kern="1200" dirty="0" err="1" smtClean="0"/>
                        <a:t>tidak</a:t>
                      </a:r>
                      <a:r>
                        <a:rPr lang="en-US" sz="2400" kern="1200" dirty="0" smtClean="0"/>
                        <a:t> </a:t>
                      </a:r>
                      <a:r>
                        <a:rPr lang="en-US" sz="2400" kern="1200" dirty="0" err="1" smtClean="0"/>
                        <a:t>megunjungi</a:t>
                      </a:r>
                      <a:r>
                        <a:rPr lang="en-US" sz="2400" kern="1200" dirty="0" smtClean="0"/>
                        <a:t> </a:t>
                      </a:r>
                      <a:r>
                        <a:rPr lang="en-US" sz="2400" kern="1200" dirty="0" err="1" smtClean="0"/>
                        <a:t>kami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78105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kern="1200" dirty="0" smtClean="0"/>
                        <a:t>Indonesia, </a:t>
                      </a:r>
                      <a:r>
                        <a:rPr lang="en-US" sz="2400" kern="1200" dirty="0" err="1" smtClean="0"/>
                        <a:t>tanah</a:t>
                      </a:r>
                      <a:r>
                        <a:rPr lang="en-US" sz="2400" kern="1200" dirty="0" smtClean="0"/>
                        <a:t> </a:t>
                      </a:r>
                      <a:r>
                        <a:rPr lang="en-US" sz="2400" kern="1200" dirty="0" err="1" smtClean="0"/>
                        <a:t>airku</a:t>
                      </a:r>
                      <a:endParaRPr lang="ar-SA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kern="1200" dirty="0" err="1" smtClean="0"/>
                        <a:t>Kerbau</a:t>
                      </a:r>
                      <a:r>
                        <a:rPr lang="en-US" sz="2400" kern="1200" dirty="0" smtClean="0"/>
                        <a:t>, </a:t>
                      </a:r>
                      <a:r>
                        <a:rPr lang="en-US" sz="2400" kern="1200" dirty="0" err="1" smtClean="0"/>
                        <a:t>lembu</a:t>
                      </a:r>
                      <a:r>
                        <a:rPr lang="en-US" sz="2400" kern="1200" dirty="0" smtClean="0"/>
                        <a:t>, </a:t>
                      </a:r>
                      <a:r>
                        <a:rPr lang="en-US" sz="2400" kern="1200" dirty="0" err="1" smtClean="0"/>
                        <a:t>dan</a:t>
                      </a:r>
                      <a:r>
                        <a:rPr lang="en-US" sz="2400" kern="1200" dirty="0" smtClean="0"/>
                        <a:t> </a:t>
                      </a:r>
                      <a:r>
                        <a:rPr lang="en-US" sz="2400" kern="1200" dirty="0" err="1" smtClean="0"/>
                        <a:t>kambing</a:t>
                      </a:r>
                      <a:r>
                        <a:rPr lang="en-US" sz="2400" kern="1200" dirty="0" smtClean="0"/>
                        <a:t> </a:t>
                      </a:r>
                      <a:r>
                        <a:rPr lang="en-US" sz="2400" kern="1200" dirty="0" err="1" smtClean="0"/>
                        <a:t>adalah</a:t>
                      </a:r>
                      <a:r>
                        <a:rPr lang="en-US" sz="2400" kern="1200" dirty="0" smtClean="0"/>
                        <a:t> </a:t>
                      </a:r>
                      <a:r>
                        <a:rPr lang="en-US" sz="2400" kern="1200" dirty="0" err="1" smtClean="0"/>
                        <a:t>hewan</a:t>
                      </a:r>
                      <a:r>
                        <a:rPr lang="en-US" sz="2400" kern="1200" dirty="0" smtClean="0"/>
                        <a:t> </a:t>
                      </a:r>
                      <a:r>
                        <a:rPr lang="en-US" sz="2400" kern="1200" dirty="0" err="1" smtClean="0"/>
                        <a:t>piaraan</a:t>
                      </a:r>
                      <a:endParaRPr lang="ar-SA" sz="2400" dirty="0"/>
                    </a:p>
                  </a:txBody>
                  <a:tcPr anchor="ctr"/>
                </a:tc>
              </a:tr>
              <a:tr h="78105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err="1" smtClean="0"/>
                        <a:t>Bapak</a:t>
                      </a:r>
                      <a:r>
                        <a:rPr lang="en-US" sz="2400" kern="1200" dirty="0" smtClean="0"/>
                        <a:t> </a:t>
                      </a:r>
                      <a:r>
                        <a:rPr lang="en-US" sz="2400" kern="1200" dirty="0" err="1" smtClean="0"/>
                        <a:t>Soeharto</a:t>
                      </a:r>
                      <a:r>
                        <a:rPr lang="en-US" sz="2400" kern="1200" dirty="0" smtClean="0"/>
                        <a:t>, </a:t>
                      </a:r>
                      <a:r>
                        <a:rPr lang="en-US" sz="2400" kern="1200" dirty="0" err="1" smtClean="0"/>
                        <a:t>Presiden</a:t>
                      </a:r>
                      <a:r>
                        <a:rPr lang="en-US" sz="2400" kern="1200" dirty="0" smtClean="0"/>
                        <a:t> RI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err="1" smtClean="0"/>
                        <a:t>Siapa</a:t>
                      </a:r>
                      <a:r>
                        <a:rPr lang="en-US" sz="2400" kern="1200" dirty="0" smtClean="0"/>
                        <a:t> yang </a:t>
                      </a:r>
                      <a:r>
                        <a:rPr lang="en-US" sz="2400" kern="1200" dirty="0" err="1" smtClean="0"/>
                        <a:t>harus</a:t>
                      </a:r>
                      <a:r>
                        <a:rPr lang="en-US" sz="2400" kern="1200" dirty="0" smtClean="0"/>
                        <a:t> </a:t>
                      </a:r>
                      <a:r>
                        <a:rPr lang="en-US" sz="2400" kern="1200" dirty="0" err="1" smtClean="0"/>
                        <a:t>pergi</a:t>
                      </a:r>
                      <a:r>
                        <a:rPr lang="en-US" sz="2400" kern="1200" dirty="0" smtClean="0"/>
                        <a:t>, </a:t>
                      </a:r>
                      <a:r>
                        <a:rPr lang="en-US" sz="2400" kern="1200" dirty="0" err="1" smtClean="0"/>
                        <a:t>saya</a:t>
                      </a:r>
                      <a:r>
                        <a:rPr lang="en-US" sz="2400" kern="1200" dirty="0" smtClean="0"/>
                        <a:t> </a:t>
                      </a:r>
                      <a:r>
                        <a:rPr lang="en-US" sz="2400" kern="1200" dirty="0" err="1" smtClean="0"/>
                        <a:t>atau</a:t>
                      </a:r>
                      <a:r>
                        <a:rPr lang="en-US" sz="2400" kern="1200" dirty="0" smtClean="0"/>
                        <a:t> </a:t>
                      </a:r>
                      <a:r>
                        <a:rPr lang="en-US" sz="2400" kern="1200" dirty="0" err="1" smtClean="0"/>
                        <a:t>Anda</a:t>
                      </a:r>
                      <a:r>
                        <a:rPr lang="en-US" sz="2400" kern="1200" dirty="0" smtClean="0"/>
                        <a:t>?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dirty="0" smtClean="0"/>
              <a:t>(a). </a:t>
            </a:r>
            <a:r>
              <a:rPr lang="en-US" dirty="0" err="1" smtClean="0"/>
              <a:t>Klausa</a:t>
            </a:r>
            <a:r>
              <a:rPr lang="en-US" dirty="0" smtClean="0"/>
              <a:t> </a:t>
            </a:r>
            <a:r>
              <a:rPr lang="en-US" dirty="0" err="1"/>
              <a:t>bebas</a:t>
            </a:r>
            <a:r>
              <a:rPr lang="en-US" dirty="0"/>
              <a:t>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klausa</a:t>
            </a:r>
            <a:r>
              <a:rPr lang="en-US" dirty="0"/>
              <a:t> yang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berdiri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diucapkan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intonasi</a:t>
            </a:r>
            <a:r>
              <a:rPr lang="en-US" dirty="0"/>
              <a:t> yang </a:t>
            </a:r>
            <a:r>
              <a:rPr lang="en-US" dirty="0" err="1"/>
              <a:t>sempurna</a:t>
            </a:r>
            <a:r>
              <a:rPr lang="en-US" dirty="0"/>
              <a:t>, </a:t>
            </a:r>
            <a:r>
              <a:rPr lang="en-US" dirty="0" err="1"/>
              <a:t>klausa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yang </a:t>
            </a:r>
            <a:r>
              <a:rPr lang="en-US" dirty="0" err="1" smtClean="0"/>
              <a:t>lengkap</a:t>
            </a:r>
            <a:r>
              <a:rPr lang="en-US" dirty="0" smtClean="0"/>
              <a:t>. </a:t>
            </a:r>
            <a:r>
              <a:rPr lang="en-US" dirty="0" err="1" smtClean="0"/>
              <a:t>Sedangkan</a:t>
            </a:r>
            <a:r>
              <a:rPr lang="en-US" dirty="0" smtClean="0"/>
              <a:t>, </a:t>
            </a:r>
            <a:r>
              <a:rPr lang="en-US" dirty="0" err="1" smtClean="0"/>
              <a:t>klausa</a:t>
            </a:r>
            <a:r>
              <a:rPr lang="en-US" dirty="0" smtClean="0"/>
              <a:t> </a:t>
            </a:r>
            <a:r>
              <a:rPr lang="en-US" dirty="0" err="1"/>
              <a:t>terikat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 smtClean="0"/>
              <a:t>klausa</a:t>
            </a:r>
            <a:r>
              <a:rPr lang="en-US" dirty="0" smtClean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subyek</a:t>
            </a:r>
            <a:r>
              <a:rPr lang="en-US" dirty="0"/>
              <a:t> </a:t>
            </a:r>
            <a:r>
              <a:rPr lang="en-US" dirty="0" err="1"/>
              <a:t>sekaligus</a:t>
            </a:r>
            <a:r>
              <a:rPr lang="en-US" dirty="0"/>
              <a:t> </a:t>
            </a:r>
            <a:r>
              <a:rPr lang="en-US" dirty="0" err="1"/>
              <a:t>predikat</a:t>
            </a:r>
            <a:r>
              <a:rPr lang="en-US" dirty="0"/>
              <a:t>.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klausa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terikat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klausa</a:t>
            </a:r>
            <a:r>
              <a:rPr lang="en-US" dirty="0"/>
              <a:t> yang lain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pernah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kalimat</a:t>
            </a:r>
            <a:r>
              <a:rPr lang="en-US" dirty="0"/>
              <a:t> mayor.</a:t>
            </a:r>
          </a:p>
          <a:p>
            <a:pPr algn="l" rtl="0"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latin typeface="+mj-lt"/>
                <a:ea typeface="+mj-ea"/>
                <a:cs typeface="+mj-cs"/>
              </a:rPr>
              <a:t>3. </a:t>
            </a:r>
            <a:r>
              <a:rPr lang="en-US" sz="3600" dirty="0" err="1" smtClean="0">
                <a:latin typeface="+mj-lt"/>
                <a:ea typeface="+mj-ea"/>
                <a:cs typeface="+mj-cs"/>
              </a:rPr>
              <a:t>Penjelasan</a:t>
            </a:r>
            <a:r>
              <a:rPr lang="en-US" sz="3600" dirty="0" smtClean="0">
                <a:latin typeface="+mj-lt"/>
                <a:ea typeface="+mj-ea"/>
                <a:cs typeface="+mj-cs"/>
              </a:rPr>
              <a:t>…</a:t>
            </a:r>
            <a:endParaRPr kumimoji="0" lang="ar-SA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pPr algn="l" rtl="0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pPr algn="l" rtl="0">
              <a:buNone/>
            </a:pPr>
            <a:endParaRPr lang="ar-SA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Lanjutan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…</a:t>
            </a:r>
            <a:endParaRPr kumimoji="0" lang="ar-SA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" y="1717040"/>
          <a:ext cx="8610600" cy="303022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4305300"/>
                <a:gridCol w="4305300"/>
              </a:tblGrid>
              <a:tr h="561340">
                <a:tc>
                  <a:txBody>
                    <a:bodyPr/>
                    <a:lstStyle/>
                    <a:p>
                      <a:pPr algn="ctr" rtl="0"/>
                      <a:r>
                        <a:rPr lang="en-US" sz="2400" dirty="0" smtClean="0"/>
                        <a:t>KLAUSA TERIKAT</a:t>
                      </a:r>
                      <a:endParaRPr lang="ar-SA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dirty="0" smtClean="0"/>
                        <a:t>KLAUSA</a:t>
                      </a:r>
                      <a:r>
                        <a:rPr lang="en-US" sz="2400" baseline="0" dirty="0" smtClean="0"/>
                        <a:t> BEBAS</a:t>
                      </a:r>
                      <a:endParaRPr lang="ar-SA" sz="2400" dirty="0"/>
                    </a:p>
                  </a:txBody>
                  <a:tcPr anchor="ctr"/>
                </a:tc>
              </a:tr>
              <a:tr h="561340">
                <a:tc>
                  <a:txBody>
                    <a:bodyPr/>
                    <a:lstStyle/>
                    <a:p>
                      <a:pPr lvl="0" algn="ctr" rtl="0"/>
                      <a:r>
                        <a:rPr lang="en-US" sz="2400" kern="1200" dirty="0" err="1" smtClean="0"/>
                        <a:t>Ketika</a:t>
                      </a:r>
                      <a:r>
                        <a:rPr lang="en-US" sz="2400" kern="1200" dirty="0" smtClean="0"/>
                        <a:t> </a:t>
                      </a:r>
                      <a:r>
                        <a:rPr lang="en-US" sz="2400" kern="1200" dirty="0" err="1" smtClean="0"/>
                        <a:t>hujan</a:t>
                      </a:r>
                      <a:r>
                        <a:rPr lang="en-US" sz="2400" kern="1200" dirty="0" smtClean="0"/>
                        <a:t> </a:t>
                      </a:r>
                      <a:r>
                        <a:rPr lang="en-US" sz="2400" kern="1200" dirty="0" err="1" smtClean="0"/>
                        <a:t>turun</a:t>
                      </a:r>
                      <a:r>
                        <a:rPr lang="en-US" sz="2400" kern="1200" dirty="0" smtClean="0"/>
                        <a:t>, </a:t>
                      </a:r>
                      <a:r>
                        <a:rPr lang="en-US" sz="2400" kern="1200" dirty="0" err="1" smtClean="0"/>
                        <a:t>bukit</a:t>
                      </a:r>
                      <a:r>
                        <a:rPr lang="en-US" sz="2400" kern="1200" dirty="0" smtClean="0"/>
                        <a:t> </a:t>
                      </a:r>
                      <a:r>
                        <a:rPr lang="en-US" sz="2400" kern="1200" dirty="0" err="1" smtClean="0"/>
                        <a:t>itu</a:t>
                      </a:r>
                      <a:r>
                        <a:rPr lang="en-US" sz="2400" kern="1200" dirty="0" smtClean="0"/>
                        <a:t> </a:t>
                      </a:r>
                      <a:r>
                        <a:rPr lang="en-US" sz="2400" kern="1200" dirty="0" err="1" smtClean="0"/>
                        <a:t>longsor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 rtl="0"/>
                      <a:r>
                        <a:rPr lang="en-US" sz="2400" kern="1200" dirty="0" smtClean="0"/>
                        <a:t>Ahmad </a:t>
                      </a:r>
                      <a:r>
                        <a:rPr lang="en-US" sz="2400" kern="1200" dirty="0" err="1" smtClean="0"/>
                        <a:t>menari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586740">
                <a:tc>
                  <a:txBody>
                    <a:bodyPr/>
                    <a:lstStyle/>
                    <a:p>
                      <a:pPr lvl="0" algn="ctr" rtl="0"/>
                      <a:r>
                        <a:rPr lang="en-US" sz="2400" kern="1200" dirty="0" err="1" smtClean="0"/>
                        <a:t>Ketika</a:t>
                      </a:r>
                      <a:r>
                        <a:rPr lang="en-US" sz="2400" kern="1200" dirty="0" smtClean="0"/>
                        <a:t> </a:t>
                      </a:r>
                      <a:r>
                        <a:rPr lang="en-US" sz="2400" kern="1200" dirty="0" err="1" smtClean="0"/>
                        <a:t>senja</a:t>
                      </a:r>
                      <a:r>
                        <a:rPr lang="en-US" sz="2400" kern="1200" dirty="0" smtClean="0"/>
                        <a:t> </a:t>
                      </a:r>
                      <a:r>
                        <a:rPr lang="en-US" sz="2400" kern="1200" dirty="0" err="1" smtClean="0"/>
                        <a:t>datang</a:t>
                      </a:r>
                      <a:r>
                        <a:rPr lang="en-US" sz="2400" kern="1200" dirty="0" smtClean="0"/>
                        <a:t>, </a:t>
                      </a:r>
                      <a:r>
                        <a:rPr lang="en-US" sz="2400" kern="1200" dirty="0" err="1" smtClean="0"/>
                        <a:t>langit</a:t>
                      </a:r>
                      <a:r>
                        <a:rPr lang="en-US" sz="2400" kern="1200" dirty="0" smtClean="0"/>
                        <a:t> pun </a:t>
                      </a:r>
                      <a:r>
                        <a:rPr lang="en-US" sz="2400" kern="1200" dirty="0" err="1" smtClean="0"/>
                        <a:t>mulai</a:t>
                      </a:r>
                      <a:r>
                        <a:rPr lang="en-US" sz="2400" kern="1200" dirty="0" smtClean="0"/>
                        <a:t> </a:t>
                      </a:r>
                      <a:r>
                        <a:rPr lang="en-US" sz="2400" kern="1200" dirty="0" err="1" smtClean="0"/>
                        <a:t>menghitam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err="1" smtClean="0"/>
                        <a:t>Dia</a:t>
                      </a:r>
                      <a:r>
                        <a:rPr lang="en-US" sz="2400" kern="1200" dirty="0" smtClean="0"/>
                        <a:t> lulus </a:t>
                      </a:r>
                      <a:r>
                        <a:rPr lang="en-US" sz="2400" kern="1200" dirty="0" err="1" smtClean="0"/>
                        <a:t>dalam</a:t>
                      </a:r>
                      <a:r>
                        <a:rPr lang="en-US" sz="2400" kern="1200" dirty="0" smtClean="0"/>
                        <a:t> </a:t>
                      </a:r>
                      <a:r>
                        <a:rPr lang="en-US" sz="2400" kern="1200" dirty="0" err="1" smtClean="0"/>
                        <a:t>ujian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561340">
                <a:tc>
                  <a:txBody>
                    <a:bodyPr/>
                    <a:lstStyle/>
                    <a:p>
                      <a:pPr algn="ctr" rtl="0"/>
                      <a:r>
                        <a:rPr lang="en-US" sz="2400" dirty="0" err="1" smtClean="0"/>
                        <a:t>Ketika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angin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kencang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datang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daun-daun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berterbangan</a:t>
                      </a:r>
                      <a:endParaRPr lang="ar-SA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/>
                        <a:t>Robert </a:t>
                      </a:r>
                      <a:r>
                        <a:rPr lang="en-US" sz="2400" kern="1200" dirty="0" err="1" smtClean="0"/>
                        <a:t>memenangkan</a:t>
                      </a:r>
                      <a:r>
                        <a:rPr lang="en-US" sz="2400" kern="1200" dirty="0" smtClean="0"/>
                        <a:t> </a:t>
                      </a:r>
                      <a:r>
                        <a:rPr lang="en-US" sz="2400" kern="1200" dirty="0" err="1" smtClean="0"/>
                        <a:t>kejuaraan</a:t>
                      </a:r>
                      <a:endParaRPr lang="ar-SA" sz="2400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1028</Words>
  <Application>Microsoft Office PowerPoint</Application>
  <PresentationFormat>On-screen Show (4:3)</PresentationFormat>
  <Paragraphs>292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PEMBAHASAN SOAL SINTAKSIS</vt:lpstr>
      <vt:lpstr>1. Perbedaan Frase dengan Kata Majemuk</vt:lpstr>
      <vt:lpstr> 2. Penjelasan…</vt:lpstr>
      <vt:lpstr>Lanjutan…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TERIMA KASIH… 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Perbedaan Frase dengan Kata Majemuk</dc:title>
  <dc:creator>ACHMAD FAUZAN</dc:creator>
  <cp:lastModifiedBy>bismillah</cp:lastModifiedBy>
  <cp:revision>21</cp:revision>
  <dcterms:created xsi:type="dcterms:W3CDTF">2015-05-05T18:25:31Z</dcterms:created>
  <dcterms:modified xsi:type="dcterms:W3CDTF">2015-08-19T16:00:59Z</dcterms:modified>
</cp:coreProperties>
</file>