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42"/>
  </p:notesMasterIdLst>
  <p:sldIdLst>
    <p:sldId id="297"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18" autoAdjust="0"/>
  </p:normalViewPr>
  <p:slideViewPr>
    <p:cSldViewPr>
      <p:cViewPr varScale="1">
        <p:scale>
          <a:sx n="67" d="100"/>
          <a:sy n="67" d="100"/>
        </p:scale>
        <p:origin x="-522" y="-102"/>
      </p:cViewPr>
      <p:guideLst>
        <p:guide orient="horz" pos="2160"/>
        <p:guide pos="2880"/>
      </p:guideLst>
    </p:cSldViewPr>
  </p:slideViewPr>
  <p:outlineViewPr>
    <p:cViewPr>
      <p:scale>
        <a:sx n="33" d="100"/>
        <a:sy n="33" d="100"/>
      </p:scale>
      <p:origin x="0" y="355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3CDC4D-95C6-43CC-8299-50401DD935C4}" type="datetimeFigureOut">
              <a:rPr lang="en-US" smtClean="0"/>
              <a:pPr/>
              <a:t>8/19/2015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3BFCEB-15EE-4DC1-8CC2-BF774A6CA838}" type="slidenum">
              <a:rPr lang="en-US" smtClean="0"/>
              <a:pPr/>
              <a:t>‹#›</a:t>
            </a:fld>
            <a:endParaRPr lang="en-US"/>
          </a:p>
        </p:txBody>
      </p:sp>
    </p:spTree>
    <p:extLst>
      <p:ext uri="{BB962C8B-B14F-4D97-AF65-F5344CB8AC3E}">
        <p14:creationId xmlns:p14="http://schemas.microsoft.com/office/powerpoint/2010/main" val="2512251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438099-7435-4911-BE49-59088700D0B6}" type="slidenum">
              <a:rPr lang="en-US" smtClean="0"/>
              <a:pPr/>
              <a:t>2</a:t>
            </a:fld>
            <a:endParaRPr lang="en-US"/>
          </a:p>
        </p:txBody>
      </p:sp>
    </p:spTree>
    <p:extLst>
      <p:ext uri="{BB962C8B-B14F-4D97-AF65-F5344CB8AC3E}">
        <p14:creationId xmlns:p14="http://schemas.microsoft.com/office/powerpoint/2010/main" val="12176831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438099-7435-4911-BE49-59088700D0B6}" type="slidenum">
              <a:rPr lang="en-US" smtClean="0"/>
              <a:pPr/>
              <a:t>11</a:t>
            </a:fld>
            <a:endParaRPr lang="en-US"/>
          </a:p>
        </p:txBody>
      </p:sp>
    </p:spTree>
    <p:extLst>
      <p:ext uri="{BB962C8B-B14F-4D97-AF65-F5344CB8AC3E}">
        <p14:creationId xmlns:p14="http://schemas.microsoft.com/office/powerpoint/2010/main" val="42371398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438099-7435-4911-BE49-59088700D0B6}" type="slidenum">
              <a:rPr lang="en-US" smtClean="0"/>
              <a:pPr/>
              <a:t>12</a:t>
            </a:fld>
            <a:endParaRPr lang="en-US"/>
          </a:p>
        </p:txBody>
      </p:sp>
    </p:spTree>
    <p:extLst>
      <p:ext uri="{BB962C8B-B14F-4D97-AF65-F5344CB8AC3E}">
        <p14:creationId xmlns:p14="http://schemas.microsoft.com/office/powerpoint/2010/main" val="40969827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438099-7435-4911-BE49-59088700D0B6}" type="slidenum">
              <a:rPr lang="en-US" smtClean="0"/>
              <a:pPr/>
              <a:t>13</a:t>
            </a:fld>
            <a:endParaRPr lang="en-US"/>
          </a:p>
        </p:txBody>
      </p:sp>
    </p:spTree>
    <p:extLst>
      <p:ext uri="{BB962C8B-B14F-4D97-AF65-F5344CB8AC3E}">
        <p14:creationId xmlns:p14="http://schemas.microsoft.com/office/powerpoint/2010/main" val="25796444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438099-7435-4911-BE49-59088700D0B6}" type="slidenum">
              <a:rPr lang="en-US" smtClean="0"/>
              <a:pPr/>
              <a:t>14</a:t>
            </a:fld>
            <a:endParaRPr lang="en-US"/>
          </a:p>
        </p:txBody>
      </p:sp>
    </p:spTree>
    <p:extLst>
      <p:ext uri="{BB962C8B-B14F-4D97-AF65-F5344CB8AC3E}">
        <p14:creationId xmlns:p14="http://schemas.microsoft.com/office/powerpoint/2010/main" val="11939927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438099-7435-4911-BE49-59088700D0B6}" type="slidenum">
              <a:rPr lang="en-US" smtClean="0"/>
              <a:pPr/>
              <a:t>15</a:t>
            </a:fld>
            <a:endParaRPr lang="en-US"/>
          </a:p>
        </p:txBody>
      </p:sp>
    </p:spTree>
    <p:extLst>
      <p:ext uri="{BB962C8B-B14F-4D97-AF65-F5344CB8AC3E}">
        <p14:creationId xmlns:p14="http://schemas.microsoft.com/office/powerpoint/2010/main" val="38205915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438099-7435-4911-BE49-59088700D0B6}" type="slidenum">
              <a:rPr lang="en-US" smtClean="0"/>
              <a:pPr/>
              <a:t>16</a:t>
            </a:fld>
            <a:endParaRPr lang="en-US"/>
          </a:p>
        </p:txBody>
      </p:sp>
    </p:spTree>
    <p:extLst>
      <p:ext uri="{BB962C8B-B14F-4D97-AF65-F5344CB8AC3E}">
        <p14:creationId xmlns:p14="http://schemas.microsoft.com/office/powerpoint/2010/main" val="16807982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438099-7435-4911-BE49-59088700D0B6}" type="slidenum">
              <a:rPr lang="en-US" smtClean="0"/>
              <a:pPr/>
              <a:t>17</a:t>
            </a:fld>
            <a:endParaRPr lang="en-US"/>
          </a:p>
        </p:txBody>
      </p:sp>
    </p:spTree>
    <p:extLst>
      <p:ext uri="{BB962C8B-B14F-4D97-AF65-F5344CB8AC3E}">
        <p14:creationId xmlns:p14="http://schemas.microsoft.com/office/powerpoint/2010/main" val="25726741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438099-7435-4911-BE49-59088700D0B6}" type="slidenum">
              <a:rPr lang="en-US" smtClean="0"/>
              <a:pPr/>
              <a:t>18</a:t>
            </a:fld>
            <a:endParaRPr lang="en-US"/>
          </a:p>
        </p:txBody>
      </p:sp>
    </p:spTree>
    <p:extLst>
      <p:ext uri="{BB962C8B-B14F-4D97-AF65-F5344CB8AC3E}">
        <p14:creationId xmlns:p14="http://schemas.microsoft.com/office/powerpoint/2010/main" val="29503860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438099-7435-4911-BE49-59088700D0B6}" type="slidenum">
              <a:rPr lang="en-US" smtClean="0"/>
              <a:pPr/>
              <a:t>19</a:t>
            </a:fld>
            <a:endParaRPr lang="en-US"/>
          </a:p>
        </p:txBody>
      </p:sp>
    </p:spTree>
    <p:extLst>
      <p:ext uri="{BB962C8B-B14F-4D97-AF65-F5344CB8AC3E}">
        <p14:creationId xmlns:p14="http://schemas.microsoft.com/office/powerpoint/2010/main" val="10381245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438099-7435-4911-BE49-59088700D0B6}" type="slidenum">
              <a:rPr lang="en-US" smtClean="0"/>
              <a:pPr/>
              <a:t>20</a:t>
            </a:fld>
            <a:endParaRPr lang="en-US"/>
          </a:p>
        </p:txBody>
      </p:sp>
    </p:spTree>
    <p:extLst>
      <p:ext uri="{BB962C8B-B14F-4D97-AF65-F5344CB8AC3E}">
        <p14:creationId xmlns:p14="http://schemas.microsoft.com/office/powerpoint/2010/main" val="1082042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438099-7435-4911-BE49-59088700D0B6}" type="slidenum">
              <a:rPr lang="en-US" smtClean="0"/>
              <a:pPr/>
              <a:t>3</a:t>
            </a:fld>
            <a:endParaRPr lang="en-US"/>
          </a:p>
        </p:txBody>
      </p:sp>
    </p:spTree>
    <p:extLst>
      <p:ext uri="{BB962C8B-B14F-4D97-AF65-F5344CB8AC3E}">
        <p14:creationId xmlns:p14="http://schemas.microsoft.com/office/powerpoint/2010/main" val="16670759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438099-7435-4911-BE49-59088700D0B6}" type="slidenum">
              <a:rPr lang="en-US" smtClean="0"/>
              <a:pPr/>
              <a:t>21</a:t>
            </a:fld>
            <a:endParaRPr lang="en-US"/>
          </a:p>
        </p:txBody>
      </p:sp>
    </p:spTree>
    <p:extLst>
      <p:ext uri="{BB962C8B-B14F-4D97-AF65-F5344CB8AC3E}">
        <p14:creationId xmlns:p14="http://schemas.microsoft.com/office/powerpoint/2010/main" val="24709507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438099-7435-4911-BE49-59088700D0B6}" type="slidenum">
              <a:rPr lang="en-US" smtClean="0"/>
              <a:pPr/>
              <a:t>22</a:t>
            </a:fld>
            <a:endParaRPr lang="en-US"/>
          </a:p>
        </p:txBody>
      </p:sp>
    </p:spTree>
    <p:extLst>
      <p:ext uri="{BB962C8B-B14F-4D97-AF65-F5344CB8AC3E}">
        <p14:creationId xmlns:p14="http://schemas.microsoft.com/office/powerpoint/2010/main" val="22740164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438099-7435-4911-BE49-59088700D0B6}" type="slidenum">
              <a:rPr lang="en-US" smtClean="0"/>
              <a:pPr/>
              <a:t>23</a:t>
            </a:fld>
            <a:endParaRPr lang="en-US"/>
          </a:p>
        </p:txBody>
      </p:sp>
    </p:spTree>
    <p:extLst>
      <p:ext uri="{BB962C8B-B14F-4D97-AF65-F5344CB8AC3E}">
        <p14:creationId xmlns:p14="http://schemas.microsoft.com/office/powerpoint/2010/main" val="39725783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438099-7435-4911-BE49-59088700D0B6}" type="slidenum">
              <a:rPr lang="en-US" smtClean="0"/>
              <a:pPr/>
              <a:t>24</a:t>
            </a:fld>
            <a:endParaRPr lang="en-US"/>
          </a:p>
        </p:txBody>
      </p:sp>
    </p:spTree>
    <p:extLst>
      <p:ext uri="{BB962C8B-B14F-4D97-AF65-F5344CB8AC3E}">
        <p14:creationId xmlns:p14="http://schemas.microsoft.com/office/powerpoint/2010/main" val="15906388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438099-7435-4911-BE49-59088700D0B6}" type="slidenum">
              <a:rPr lang="en-US" smtClean="0"/>
              <a:pPr/>
              <a:t>25</a:t>
            </a:fld>
            <a:endParaRPr lang="en-US"/>
          </a:p>
        </p:txBody>
      </p:sp>
    </p:spTree>
    <p:extLst>
      <p:ext uri="{BB962C8B-B14F-4D97-AF65-F5344CB8AC3E}">
        <p14:creationId xmlns:p14="http://schemas.microsoft.com/office/powerpoint/2010/main" val="32117950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438099-7435-4911-BE49-59088700D0B6}" type="slidenum">
              <a:rPr lang="en-US" smtClean="0"/>
              <a:pPr/>
              <a:t>26</a:t>
            </a:fld>
            <a:endParaRPr lang="en-US"/>
          </a:p>
        </p:txBody>
      </p:sp>
    </p:spTree>
    <p:extLst>
      <p:ext uri="{BB962C8B-B14F-4D97-AF65-F5344CB8AC3E}">
        <p14:creationId xmlns:p14="http://schemas.microsoft.com/office/powerpoint/2010/main" val="34225937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438099-7435-4911-BE49-59088700D0B6}" type="slidenum">
              <a:rPr lang="en-US" smtClean="0"/>
              <a:pPr/>
              <a:t>27</a:t>
            </a:fld>
            <a:endParaRPr lang="en-US"/>
          </a:p>
        </p:txBody>
      </p:sp>
    </p:spTree>
    <p:extLst>
      <p:ext uri="{BB962C8B-B14F-4D97-AF65-F5344CB8AC3E}">
        <p14:creationId xmlns:p14="http://schemas.microsoft.com/office/powerpoint/2010/main" val="3832727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438099-7435-4911-BE49-59088700D0B6}" type="slidenum">
              <a:rPr lang="en-US" smtClean="0"/>
              <a:pPr/>
              <a:t>28</a:t>
            </a:fld>
            <a:endParaRPr lang="en-US"/>
          </a:p>
        </p:txBody>
      </p:sp>
    </p:spTree>
    <p:extLst>
      <p:ext uri="{BB962C8B-B14F-4D97-AF65-F5344CB8AC3E}">
        <p14:creationId xmlns:p14="http://schemas.microsoft.com/office/powerpoint/2010/main" val="5950260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438099-7435-4911-BE49-59088700D0B6}" type="slidenum">
              <a:rPr lang="en-US" smtClean="0"/>
              <a:pPr/>
              <a:t>29</a:t>
            </a:fld>
            <a:endParaRPr lang="en-US"/>
          </a:p>
        </p:txBody>
      </p:sp>
    </p:spTree>
    <p:extLst>
      <p:ext uri="{BB962C8B-B14F-4D97-AF65-F5344CB8AC3E}">
        <p14:creationId xmlns:p14="http://schemas.microsoft.com/office/powerpoint/2010/main" val="40623185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438099-7435-4911-BE49-59088700D0B6}" type="slidenum">
              <a:rPr lang="en-US" smtClean="0"/>
              <a:pPr/>
              <a:t>30</a:t>
            </a:fld>
            <a:endParaRPr lang="en-US"/>
          </a:p>
        </p:txBody>
      </p:sp>
    </p:spTree>
    <p:extLst>
      <p:ext uri="{BB962C8B-B14F-4D97-AF65-F5344CB8AC3E}">
        <p14:creationId xmlns:p14="http://schemas.microsoft.com/office/powerpoint/2010/main" val="1516598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438099-7435-4911-BE49-59088700D0B6}" type="slidenum">
              <a:rPr lang="en-US" smtClean="0"/>
              <a:pPr/>
              <a:t>4</a:t>
            </a:fld>
            <a:endParaRPr lang="en-US"/>
          </a:p>
        </p:txBody>
      </p:sp>
    </p:spTree>
    <p:extLst>
      <p:ext uri="{BB962C8B-B14F-4D97-AF65-F5344CB8AC3E}">
        <p14:creationId xmlns:p14="http://schemas.microsoft.com/office/powerpoint/2010/main" val="37584180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438099-7435-4911-BE49-59088700D0B6}" type="slidenum">
              <a:rPr lang="en-US" smtClean="0"/>
              <a:pPr/>
              <a:t>31</a:t>
            </a:fld>
            <a:endParaRPr lang="en-US"/>
          </a:p>
        </p:txBody>
      </p:sp>
    </p:spTree>
    <p:extLst>
      <p:ext uri="{BB962C8B-B14F-4D97-AF65-F5344CB8AC3E}">
        <p14:creationId xmlns:p14="http://schemas.microsoft.com/office/powerpoint/2010/main" val="31966197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438099-7435-4911-BE49-59088700D0B6}" type="slidenum">
              <a:rPr lang="en-US" smtClean="0"/>
              <a:pPr/>
              <a:t>32</a:t>
            </a:fld>
            <a:endParaRPr lang="en-US"/>
          </a:p>
        </p:txBody>
      </p:sp>
    </p:spTree>
    <p:extLst>
      <p:ext uri="{BB962C8B-B14F-4D97-AF65-F5344CB8AC3E}">
        <p14:creationId xmlns:p14="http://schemas.microsoft.com/office/powerpoint/2010/main" val="5296014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438099-7435-4911-BE49-59088700D0B6}" type="slidenum">
              <a:rPr lang="en-US" smtClean="0"/>
              <a:pPr/>
              <a:t>33</a:t>
            </a:fld>
            <a:endParaRPr lang="en-US"/>
          </a:p>
        </p:txBody>
      </p:sp>
    </p:spTree>
    <p:extLst>
      <p:ext uri="{BB962C8B-B14F-4D97-AF65-F5344CB8AC3E}">
        <p14:creationId xmlns:p14="http://schemas.microsoft.com/office/powerpoint/2010/main" val="39594522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438099-7435-4911-BE49-59088700D0B6}" type="slidenum">
              <a:rPr lang="en-US" smtClean="0"/>
              <a:pPr/>
              <a:t>34</a:t>
            </a:fld>
            <a:endParaRPr lang="en-US"/>
          </a:p>
        </p:txBody>
      </p:sp>
    </p:spTree>
    <p:extLst>
      <p:ext uri="{BB962C8B-B14F-4D97-AF65-F5344CB8AC3E}">
        <p14:creationId xmlns:p14="http://schemas.microsoft.com/office/powerpoint/2010/main" val="17304966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438099-7435-4911-BE49-59088700D0B6}" type="slidenum">
              <a:rPr lang="en-US" smtClean="0"/>
              <a:pPr/>
              <a:t>35</a:t>
            </a:fld>
            <a:endParaRPr lang="en-US"/>
          </a:p>
        </p:txBody>
      </p:sp>
    </p:spTree>
    <p:extLst>
      <p:ext uri="{BB962C8B-B14F-4D97-AF65-F5344CB8AC3E}">
        <p14:creationId xmlns:p14="http://schemas.microsoft.com/office/powerpoint/2010/main" val="272018647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438099-7435-4911-BE49-59088700D0B6}" type="slidenum">
              <a:rPr lang="en-US" smtClean="0"/>
              <a:pPr/>
              <a:t>36</a:t>
            </a:fld>
            <a:endParaRPr lang="en-US"/>
          </a:p>
        </p:txBody>
      </p:sp>
    </p:spTree>
    <p:extLst>
      <p:ext uri="{BB962C8B-B14F-4D97-AF65-F5344CB8AC3E}">
        <p14:creationId xmlns:p14="http://schemas.microsoft.com/office/powerpoint/2010/main" val="19205598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438099-7435-4911-BE49-59088700D0B6}" type="slidenum">
              <a:rPr lang="en-US" smtClean="0"/>
              <a:pPr/>
              <a:t>37</a:t>
            </a:fld>
            <a:endParaRPr lang="en-US"/>
          </a:p>
        </p:txBody>
      </p:sp>
    </p:spTree>
    <p:extLst>
      <p:ext uri="{BB962C8B-B14F-4D97-AF65-F5344CB8AC3E}">
        <p14:creationId xmlns:p14="http://schemas.microsoft.com/office/powerpoint/2010/main" val="404956640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438099-7435-4911-BE49-59088700D0B6}" type="slidenum">
              <a:rPr lang="en-US" smtClean="0"/>
              <a:pPr/>
              <a:t>38</a:t>
            </a:fld>
            <a:endParaRPr lang="en-US"/>
          </a:p>
        </p:txBody>
      </p:sp>
    </p:spTree>
    <p:extLst>
      <p:ext uri="{BB962C8B-B14F-4D97-AF65-F5344CB8AC3E}">
        <p14:creationId xmlns:p14="http://schemas.microsoft.com/office/powerpoint/2010/main" val="423625942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438099-7435-4911-BE49-59088700D0B6}" type="slidenum">
              <a:rPr lang="en-US" smtClean="0"/>
              <a:pPr/>
              <a:t>39</a:t>
            </a:fld>
            <a:endParaRPr lang="en-US"/>
          </a:p>
        </p:txBody>
      </p:sp>
    </p:spTree>
    <p:extLst>
      <p:ext uri="{BB962C8B-B14F-4D97-AF65-F5344CB8AC3E}">
        <p14:creationId xmlns:p14="http://schemas.microsoft.com/office/powerpoint/2010/main" val="106093330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438099-7435-4911-BE49-59088700D0B6}" type="slidenum">
              <a:rPr lang="en-US" smtClean="0"/>
              <a:pPr/>
              <a:t>40</a:t>
            </a:fld>
            <a:endParaRPr lang="en-US"/>
          </a:p>
        </p:txBody>
      </p:sp>
    </p:spTree>
    <p:extLst>
      <p:ext uri="{BB962C8B-B14F-4D97-AF65-F5344CB8AC3E}">
        <p14:creationId xmlns:p14="http://schemas.microsoft.com/office/powerpoint/2010/main" val="2547509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438099-7435-4911-BE49-59088700D0B6}" type="slidenum">
              <a:rPr lang="en-US" smtClean="0"/>
              <a:pPr/>
              <a:t>5</a:t>
            </a:fld>
            <a:endParaRPr lang="en-US"/>
          </a:p>
        </p:txBody>
      </p:sp>
    </p:spTree>
    <p:extLst>
      <p:ext uri="{BB962C8B-B14F-4D97-AF65-F5344CB8AC3E}">
        <p14:creationId xmlns:p14="http://schemas.microsoft.com/office/powerpoint/2010/main" val="21307697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438099-7435-4911-BE49-59088700D0B6}" type="slidenum">
              <a:rPr lang="en-US" smtClean="0"/>
              <a:pPr/>
              <a:t>6</a:t>
            </a:fld>
            <a:endParaRPr lang="en-US"/>
          </a:p>
        </p:txBody>
      </p:sp>
    </p:spTree>
    <p:extLst>
      <p:ext uri="{BB962C8B-B14F-4D97-AF65-F5344CB8AC3E}">
        <p14:creationId xmlns:p14="http://schemas.microsoft.com/office/powerpoint/2010/main" val="3888982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438099-7435-4911-BE49-59088700D0B6}" type="slidenum">
              <a:rPr lang="en-US" smtClean="0"/>
              <a:pPr/>
              <a:t>7</a:t>
            </a:fld>
            <a:endParaRPr lang="en-US"/>
          </a:p>
        </p:txBody>
      </p:sp>
    </p:spTree>
    <p:extLst>
      <p:ext uri="{BB962C8B-B14F-4D97-AF65-F5344CB8AC3E}">
        <p14:creationId xmlns:p14="http://schemas.microsoft.com/office/powerpoint/2010/main" val="9044474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438099-7435-4911-BE49-59088700D0B6}" type="slidenum">
              <a:rPr lang="en-US" smtClean="0"/>
              <a:pPr/>
              <a:t>8</a:t>
            </a:fld>
            <a:endParaRPr lang="en-US"/>
          </a:p>
        </p:txBody>
      </p:sp>
    </p:spTree>
    <p:extLst>
      <p:ext uri="{BB962C8B-B14F-4D97-AF65-F5344CB8AC3E}">
        <p14:creationId xmlns:p14="http://schemas.microsoft.com/office/powerpoint/2010/main" val="250050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438099-7435-4911-BE49-59088700D0B6}" type="slidenum">
              <a:rPr lang="en-US" smtClean="0"/>
              <a:pPr/>
              <a:t>9</a:t>
            </a:fld>
            <a:endParaRPr lang="en-US"/>
          </a:p>
        </p:txBody>
      </p:sp>
    </p:spTree>
    <p:extLst>
      <p:ext uri="{BB962C8B-B14F-4D97-AF65-F5344CB8AC3E}">
        <p14:creationId xmlns:p14="http://schemas.microsoft.com/office/powerpoint/2010/main" val="31441027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438099-7435-4911-BE49-59088700D0B6}" type="slidenum">
              <a:rPr lang="en-US" smtClean="0"/>
              <a:pPr/>
              <a:t>10</a:t>
            </a:fld>
            <a:endParaRPr lang="en-US"/>
          </a:p>
        </p:txBody>
      </p:sp>
    </p:spTree>
    <p:extLst>
      <p:ext uri="{BB962C8B-B14F-4D97-AF65-F5344CB8AC3E}">
        <p14:creationId xmlns:p14="http://schemas.microsoft.com/office/powerpoint/2010/main" val="637419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79A0E15-352A-4916-A0DD-882F6010E4DA}"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77EDC7-3789-48AB-B450-BB17BA94E131}"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9A0E15-352A-4916-A0DD-882F6010E4DA}"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77EDC7-3789-48AB-B450-BB17BA94E1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9A0E15-352A-4916-A0DD-882F6010E4DA}"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77EDC7-3789-48AB-B450-BB17BA94E13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9A0E15-352A-4916-A0DD-882F6010E4DA}"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77EDC7-3789-48AB-B450-BB17BA94E13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9A0E15-352A-4916-A0DD-882F6010E4DA}"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77EDC7-3789-48AB-B450-BB17BA94E131}"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9A0E15-352A-4916-A0DD-882F6010E4DA}" type="datetimeFigureOut">
              <a:rPr lang="en-US" smtClean="0"/>
              <a:pPr/>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77EDC7-3789-48AB-B450-BB17BA94E13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9A0E15-352A-4916-A0DD-882F6010E4DA}" type="datetimeFigureOut">
              <a:rPr lang="en-US" smtClean="0"/>
              <a:pPr/>
              <a:t>8/19/2015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77EDC7-3789-48AB-B450-BB17BA94E131}"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9A0E15-352A-4916-A0DD-882F6010E4DA}" type="datetimeFigureOut">
              <a:rPr lang="en-US" smtClean="0"/>
              <a:pPr/>
              <a:t>8/19/2015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77EDC7-3789-48AB-B450-BB17BA94E13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9A0E15-352A-4916-A0DD-882F6010E4DA}" type="datetimeFigureOut">
              <a:rPr lang="en-US" smtClean="0"/>
              <a:pPr/>
              <a:t>8/19/2015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77EDC7-3789-48AB-B450-BB17BA94E1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9A0E15-352A-4916-A0DD-882F6010E4DA}" type="datetimeFigureOut">
              <a:rPr lang="en-US" smtClean="0"/>
              <a:pPr/>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77EDC7-3789-48AB-B450-BB17BA94E131}" type="slidenum">
              <a:rPr lang="en-US" smtClean="0"/>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9A0E15-352A-4916-A0DD-882F6010E4DA}" type="datetimeFigureOut">
              <a:rPr lang="en-US" smtClean="0"/>
              <a:pPr/>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77EDC7-3789-48AB-B450-BB17BA94E13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879A0E15-352A-4916-A0DD-882F6010E4DA}" type="datetimeFigureOut">
              <a:rPr lang="en-US" smtClean="0"/>
              <a:pPr/>
              <a:t>8/19/2015</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D177EDC7-3789-48AB-B450-BB17BA94E131}" type="slidenum">
              <a:rPr lang="en-US" smtClean="0"/>
              <a:pPr/>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533400"/>
            <a:ext cx="6477000" cy="1752600"/>
          </a:xfrm>
        </p:spPr>
        <p:txBody>
          <a:bodyPr>
            <a:normAutofit/>
          </a:bodyPr>
          <a:lstStyle/>
          <a:p>
            <a:pPr algn="ctr"/>
            <a:r>
              <a:rPr lang="en-US" sz="3600" dirty="0" smtClean="0"/>
              <a:t/>
            </a:r>
            <a:br>
              <a:rPr lang="en-US" sz="3600" dirty="0" smtClean="0"/>
            </a:br>
            <a:r>
              <a:rPr lang="en-US" sz="3600" dirty="0" err="1" smtClean="0">
                <a:latin typeface="Arial" panose="020B0604020202020204" pitchFamily="34" charset="0"/>
                <a:cs typeface="Arial" panose="020B0604020202020204" pitchFamily="34" charset="0"/>
              </a:rPr>
              <a:t>Struktur</a:t>
            </a:r>
            <a:r>
              <a:rPr lang="en-US" sz="3600" dirty="0" smtClean="0">
                <a:latin typeface="Arial" panose="020B0604020202020204" pitchFamily="34" charset="0"/>
                <a:cs typeface="Arial" panose="020B0604020202020204" pitchFamily="34" charset="0"/>
              </a:rPr>
              <a:t> Bahasa Indonesia</a:t>
            </a:r>
            <a:br>
              <a:rPr lang="en-US" sz="3600" dirty="0" smtClean="0">
                <a:latin typeface="Arial" panose="020B0604020202020204" pitchFamily="34" charset="0"/>
                <a:cs typeface="Arial" panose="020B0604020202020204" pitchFamily="34" charset="0"/>
              </a:rPr>
            </a:br>
            <a:r>
              <a:rPr lang="en-US" sz="3600" dirty="0" err="1" smtClean="0">
                <a:latin typeface="Arial" panose="020B0604020202020204" pitchFamily="34" charset="0"/>
                <a:cs typeface="Arial" panose="020B0604020202020204" pitchFamily="34" charset="0"/>
              </a:rPr>
              <a:t>Semantik</a:t>
            </a:r>
            <a:endParaRPr lang="en-US" sz="3600" dirty="0"/>
          </a:p>
        </p:txBody>
      </p:sp>
      <p:sp>
        <p:nvSpPr>
          <p:cNvPr id="3" name="Subtitle 2"/>
          <p:cNvSpPr>
            <a:spLocks noGrp="1"/>
          </p:cNvSpPr>
          <p:nvPr>
            <p:ph type="subTitle" idx="1"/>
          </p:nvPr>
        </p:nvSpPr>
        <p:spPr>
          <a:xfrm>
            <a:off x="685800" y="3331698"/>
            <a:ext cx="7543800" cy="2383302"/>
          </a:xfrm>
        </p:spPr>
        <p:txBody>
          <a:bodyPr>
            <a:normAutofit/>
          </a:bodyPr>
          <a:lstStyle/>
          <a:p>
            <a:pPr marL="514350" indent="-514350" algn="just">
              <a:buAutoNum type="arabicPeriod"/>
            </a:pPr>
            <a:endParaRPr lang="en-US" dirty="0"/>
          </a:p>
        </p:txBody>
      </p:sp>
    </p:spTree>
    <p:extLst>
      <p:ext uri="{BB962C8B-B14F-4D97-AF65-F5344CB8AC3E}">
        <p14:creationId xmlns:p14="http://schemas.microsoft.com/office/powerpoint/2010/main" val="2207387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3"/>
          <p:cNvSpPr>
            <a:spLocks noGrp="1" noChangeArrowheads="1"/>
          </p:cNvSpPr>
          <p:nvPr>
            <p:ph idx="1"/>
          </p:nvPr>
        </p:nvSpPr>
        <p:spPr>
          <a:xfrm>
            <a:off x="457200" y="685800"/>
            <a:ext cx="8229600" cy="5445125"/>
          </a:xfrm>
        </p:spPr>
        <p:style>
          <a:lnRef idx="0">
            <a:scrgbClr r="0" g="0" b="0"/>
          </a:lnRef>
          <a:fillRef idx="1003">
            <a:schemeClr val="dk2"/>
          </a:fillRef>
          <a:effectRef idx="0">
            <a:scrgbClr r="0" g="0" b="0"/>
          </a:effectRef>
          <a:fontRef idx="major"/>
        </p:style>
        <p:txBody>
          <a:bodyPr>
            <a:normAutofit fontScale="92500" lnSpcReduction="20000"/>
          </a:bodyPr>
          <a:lstStyle/>
          <a:p>
            <a:pPr algn="just">
              <a:lnSpc>
                <a:spcPct val="90000"/>
              </a:lnSpc>
            </a:pPr>
            <a:endParaRPr lang="en-US" sz="1900" dirty="0">
              <a:solidFill>
                <a:schemeClr val="bg1"/>
              </a:solidFill>
            </a:endParaRPr>
          </a:p>
          <a:p>
            <a:pPr algn="just">
              <a:lnSpc>
                <a:spcPct val="150000"/>
              </a:lnSpc>
            </a:pPr>
            <a:r>
              <a:rPr lang="en-US" sz="2100" dirty="0" err="1">
                <a:solidFill>
                  <a:schemeClr val="bg1"/>
                </a:solidFill>
                <a:latin typeface="+mn-lt"/>
              </a:rPr>
              <a:t>Aspek</a:t>
            </a:r>
            <a:r>
              <a:rPr lang="en-US" sz="2100" dirty="0">
                <a:solidFill>
                  <a:schemeClr val="bg1"/>
                </a:solidFill>
                <a:latin typeface="+mn-lt"/>
              </a:rPr>
              <a:t> </a:t>
            </a:r>
            <a:r>
              <a:rPr lang="en-US" sz="2100" dirty="0" err="1">
                <a:solidFill>
                  <a:schemeClr val="bg1"/>
                </a:solidFill>
                <a:latin typeface="+mn-lt"/>
              </a:rPr>
              <a:t>makna</a:t>
            </a:r>
            <a:r>
              <a:rPr lang="en-US" sz="2100" dirty="0">
                <a:solidFill>
                  <a:schemeClr val="bg1"/>
                </a:solidFill>
                <a:latin typeface="+mn-lt"/>
              </a:rPr>
              <a:t> </a:t>
            </a:r>
            <a:r>
              <a:rPr lang="en-US" sz="2100" dirty="0" err="1">
                <a:solidFill>
                  <a:schemeClr val="bg1"/>
                </a:solidFill>
                <a:latin typeface="+mn-lt"/>
              </a:rPr>
              <a:t>perasaan</a:t>
            </a:r>
            <a:r>
              <a:rPr lang="en-US" sz="2100" dirty="0">
                <a:solidFill>
                  <a:schemeClr val="bg1"/>
                </a:solidFill>
                <a:latin typeface="+mn-lt"/>
              </a:rPr>
              <a:t> </a:t>
            </a:r>
            <a:r>
              <a:rPr lang="en-US" sz="2100" dirty="0" err="1">
                <a:solidFill>
                  <a:schemeClr val="bg1"/>
                </a:solidFill>
                <a:latin typeface="+mn-lt"/>
              </a:rPr>
              <a:t>berhubungan</a:t>
            </a:r>
            <a:r>
              <a:rPr lang="en-US" sz="2100" dirty="0">
                <a:solidFill>
                  <a:schemeClr val="bg1"/>
                </a:solidFill>
                <a:latin typeface="+mn-lt"/>
              </a:rPr>
              <a:t> </a:t>
            </a:r>
            <a:r>
              <a:rPr lang="en-US" sz="2100" dirty="0" err="1">
                <a:solidFill>
                  <a:schemeClr val="bg1"/>
                </a:solidFill>
                <a:latin typeface="+mn-lt"/>
              </a:rPr>
              <a:t>dengan</a:t>
            </a:r>
            <a:r>
              <a:rPr lang="en-US" sz="2100" dirty="0">
                <a:solidFill>
                  <a:schemeClr val="bg1"/>
                </a:solidFill>
                <a:latin typeface="+mn-lt"/>
              </a:rPr>
              <a:t> </a:t>
            </a:r>
            <a:r>
              <a:rPr lang="en-US" sz="2100" dirty="0" err="1">
                <a:solidFill>
                  <a:schemeClr val="bg1"/>
                </a:solidFill>
                <a:latin typeface="+mn-lt"/>
              </a:rPr>
              <a:t>sikap</a:t>
            </a:r>
            <a:r>
              <a:rPr lang="en-US" sz="2100" dirty="0">
                <a:solidFill>
                  <a:schemeClr val="bg1"/>
                </a:solidFill>
                <a:latin typeface="+mn-lt"/>
              </a:rPr>
              <a:t> </a:t>
            </a:r>
            <a:r>
              <a:rPr lang="en-US" sz="2100" dirty="0" err="1">
                <a:solidFill>
                  <a:schemeClr val="bg1"/>
                </a:solidFill>
                <a:latin typeface="+mn-lt"/>
              </a:rPr>
              <a:t>pembicara</a:t>
            </a:r>
            <a:r>
              <a:rPr lang="en-US" sz="2100" dirty="0">
                <a:solidFill>
                  <a:schemeClr val="bg1"/>
                </a:solidFill>
                <a:latin typeface="+mn-lt"/>
              </a:rPr>
              <a:t> </a:t>
            </a:r>
            <a:r>
              <a:rPr lang="en-US" sz="2100" dirty="0" err="1">
                <a:solidFill>
                  <a:schemeClr val="bg1"/>
                </a:solidFill>
                <a:latin typeface="+mn-lt"/>
              </a:rPr>
              <a:t>terhadap</a:t>
            </a:r>
            <a:r>
              <a:rPr lang="en-US" sz="2100" dirty="0">
                <a:solidFill>
                  <a:schemeClr val="bg1"/>
                </a:solidFill>
                <a:latin typeface="+mn-lt"/>
              </a:rPr>
              <a:t> </a:t>
            </a:r>
            <a:r>
              <a:rPr lang="en-US" sz="2100" dirty="0" err="1">
                <a:solidFill>
                  <a:schemeClr val="bg1"/>
                </a:solidFill>
                <a:latin typeface="+mn-lt"/>
              </a:rPr>
              <a:t>situasi</a:t>
            </a:r>
            <a:r>
              <a:rPr lang="en-US" sz="2100" dirty="0">
                <a:solidFill>
                  <a:schemeClr val="bg1"/>
                </a:solidFill>
                <a:latin typeface="+mn-lt"/>
              </a:rPr>
              <a:t> </a:t>
            </a:r>
            <a:r>
              <a:rPr lang="en-US" sz="2100" dirty="0" err="1">
                <a:solidFill>
                  <a:schemeClr val="bg1"/>
                </a:solidFill>
                <a:latin typeface="+mn-lt"/>
              </a:rPr>
              <a:t>pembicaraan</a:t>
            </a:r>
            <a:r>
              <a:rPr lang="en-US" sz="2100" dirty="0">
                <a:solidFill>
                  <a:schemeClr val="bg1"/>
                </a:solidFill>
                <a:latin typeface="+mn-lt"/>
              </a:rPr>
              <a:t>, </a:t>
            </a:r>
            <a:r>
              <a:rPr lang="en-US" sz="2100" dirty="0" err="1">
                <a:solidFill>
                  <a:schemeClr val="bg1"/>
                </a:solidFill>
                <a:latin typeface="+mn-lt"/>
              </a:rPr>
              <a:t>misalnya</a:t>
            </a:r>
            <a:r>
              <a:rPr lang="en-US" sz="2100" dirty="0">
                <a:solidFill>
                  <a:schemeClr val="bg1"/>
                </a:solidFill>
                <a:latin typeface="+mn-lt"/>
              </a:rPr>
              <a:t> </a:t>
            </a:r>
            <a:r>
              <a:rPr lang="en-US" sz="2100" dirty="0" err="1">
                <a:solidFill>
                  <a:schemeClr val="bg1"/>
                </a:solidFill>
                <a:latin typeface="+mn-lt"/>
              </a:rPr>
              <a:t>perasaan</a:t>
            </a:r>
            <a:r>
              <a:rPr lang="en-US" sz="2100" dirty="0">
                <a:solidFill>
                  <a:schemeClr val="bg1"/>
                </a:solidFill>
                <a:latin typeface="+mn-lt"/>
              </a:rPr>
              <a:t> </a:t>
            </a:r>
            <a:r>
              <a:rPr lang="en-US" sz="2100" dirty="0" err="1">
                <a:solidFill>
                  <a:schemeClr val="bg1"/>
                </a:solidFill>
                <a:latin typeface="+mn-lt"/>
              </a:rPr>
              <a:t>sedih</a:t>
            </a:r>
            <a:r>
              <a:rPr lang="en-US" sz="2100" dirty="0">
                <a:solidFill>
                  <a:schemeClr val="bg1"/>
                </a:solidFill>
                <a:latin typeface="+mn-lt"/>
              </a:rPr>
              <a:t>, </a:t>
            </a:r>
            <a:r>
              <a:rPr lang="en-US" sz="2100" dirty="0" err="1">
                <a:solidFill>
                  <a:schemeClr val="bg1"/>
                </a:solidFill>
                <a:latin typeface="+mn-lt"/>
              </a:rPr>
              <a:t>gembira</a:t>
            </a:r>
            <a:r>
              <a:rPr lang="en-US" sz="2100" dirty="0">
                <a:solidFill>
                  <a:schemeClr val="bg1"/>
                </a:solidFill>
                <a:latin typeface="+mn-lt"/>
              </a:rPr>
              <a:t>, </a:t>
            </a:r>
            <a:r>
              <a:rPr lang="en-US" sz="2100" dirty="0" err="1">
                <a:solidFill>
                  <a:schemeClr val="bg1"/>
                </a:solidFill>
                <a:latin typeface="+mn-lt"/>
              </a:rPr>
              <a:t>panas</a:t>
            </a:r>
            <a:r>
              <a:rPr lang="en-US" sz="2100" dirty="0">
                <a:solidFill>
                  <a:schemeClr val="bg1"/>
                </a:solidFill>
                <a:latin typeface="+mn-lt"/>
              </a:rPr>
              <a:t>, </a:t>
            </a:r>
            <a:r>
              <a:rPr lang="en-US" sz="2100" dirty="0" err="1">
                <a:solidFill>
                  <a:schemeClr val="bg1"/>
                </a:solidFill>
                <a:latin typeface="+mn-lt"/>
              </a:rPr>
              <a:t>dingin</a:t>
            </a:r>
            <a:r>
              <a:rPr lang="en-US" sz="2100" dirty="0">
                <a:solidFill>
                  <a:schemeClr val="bg1"/>
                </a:solidFill>
                <a:latin typeface="+mn-lt"/>
              </a:rPr>
              <a:t>, </a:t>
            </a:r>
            <a:r>
              <a:rPr lang="en-US" sz="2100" dirty="0" err="1">
                <a:solidFill>
                  <a:schemeClr val="bg1"/>
                </a:solidFill>
                <a:latin typeface="+mn-lt"/>
              </a:rPr>
              <a:t>dan</a:t>
            </a:r>
            <a:r>
              <a:rPr lang="en-US" sz="2100" dirty="0">
                <a:solidFill>
                  <a:schemeClr val="bg1"/>
                </a:solidFill>
                <a:latin typeface="+mn-lt"/>
              </a:rPr>
              <a:t> lain-lain. </a:t>
            </a:r>
            <a:r>
              <a:rPr lang="en-US" sz="2100" dirty="0" err="1">
                <a:solidFill>
                  <a:schemeClr val="bg1"/>
                </a:solidFill>
                <a:latin typeface="+mn-lt"/>
              </a:rPr>
              <a:t>Pernyataan</a:t>
            </a:r>
            <a:r>
              <a:rPr lang="en-US" sz="2100" dirty="0">
                <a:solidFill>
                  <a:schemeClr val="bg1"/>
                </a:solidFill>
                <a:latin typeface="+mn-lt"/>
              </a:rPr>
              <a:t> </a:t>
            </a:r>
            <a:r>
              <a:rPr lang="en-US" sz="2100" dirty="0" err="1">
                <a:solidFill>
                  <a:schemeClr val="bg1"/>
                </a:solidFill>
                <a:latin typeface="+mn-lt"/>
              </a:rPr>
              <a:t>dalam</a:t>
            </a:r>
            <a:r>
              <a:rPr lang="en-US" sz="2100" dirty="0">
                <a:solidFill>
                  <a:schemeClr val="bg1"/>
                </a:solidFill>
                <a:latin typeface="+mn-lt"/>
              </a:rPr>
              <a:t> </a:t>
            </a:r>
            <a:r>
              <a:rPr lang="en-US" sz="2100" dirty="0" err="1">
                <a:solidFill>
                  <a:schemeClr val="bg1"/>
                </a:solidFill>
                <a:latin typeface="+mn-lt"/>
              </a:rPr>
              <a:t>bentuk</a:t>
            </a:r>
            <a:r>
              <a:rPr lang="en-US" sz="2100" dirty="0">
                <a:solidFill>
                  <a:schemeClr val="bg1"/>
                </a:solidFill>
                <a:latin typeface="+mn-lt"/>
              </a:rPr>
              <a:t> </a:t>
            </a:r>
            <a:r>
              <a:rPr lang="en-US" sz="2100" dirty="0" err="1">
                <a:solidFill>
                  <a:schemeClr val="bg1"/>
                </a:solidFill>
                <a:latin typeface="+mn-lt"/>
              </a:rPr>
              <a:t>bahasa</a:t>
            </a:r>
            <a:r>
              <a:rPr lang="en-US" sz="2100" dirty="0">
                <a:solidFill>
                  <a:schemeClr val="bg1"/>
                </a:solidFill>
                <a:latin typeface="+mn-lt"/>
              </a:rPr>
              <a:t> yang </a:t>
            </a:r>
            <a:r>
              <a:rPr lang="en-US" sz="2100" dirty="0" err="1">
                <a:solidFill>
                  <a:schemeClr val="bg1"/>
                </a:solidFill>
                <a:latin typeface="+mn-lt"/>
              </a:rPr>
              <a:t>sesuai</a:t>
            </a:r>
            <a:r>
              <a:rPr lang="en-US" sz="2100" dirty="0">
                <a:solidFill>
                  <a:schemeClr val="bg1"/>
                </a:solidFill>
                <a:latin typeface="+mn-lt"/>
              </a:rPr>
              <a:t> </a:t>
            </a:r>
            <a:r>
              <a:rPr lang="en-US" sz="2100" dirty="0" err="1">
                <a:solidFill>
                  <a:schemeClr val="bg1"/>
                </a:solidFill>
                <a:latin typeface="+mn-lt"/>
              </a:rPr>
              <a:t>untuk</a:t>
            </a:r>
            <a:r>
              <a:rPr lang="en-US" sz="2100" dirty="0">
                <a:solidFill>
                  <a:schemeClr val="bg1"/>
                </a:solidFill>
                <a:latin typeface="+mn-lt"/>
              </a:rPr>
              <a:t> </a:t>
            </a:r>
            <a:r>
              <a:rPr lang="en-US" sz="2100" dirty="0" err="1">
                <a:solidFill>
                  <a:schemeClr val="bg1"/>
                </a:solidFill>
                <a:latin typeface="+mn-lt"/>
              </a:rPr>
              <a:t>megungkapkan</a:t>
            </a:r>
            <a:r>
              <a:rPr lang="en-US" sz="2100" dirty="0">
                <a:solidFill>
                  <a:schemeClr val="bg1"/>
                </a:solidFill>
                <a:latin typeface="+mn-lt"/>
              </a:rPr>
              <a:t> </a:t>
            </a:r>
            <a:r>
              <a:rPr lang="en-US" sz="2100" dirty="0" err="1">
                <a:solidFill>
                  <a:schemeClr val="bg1"/>
                </a:solidFill>
                <a:latin typeface="+mn-lt"/>
              </a:rPr>
              <a:t>situasi-situasi</a:t>
            </a:r>
            <a:r>
              <a:rPr lang="en-US" sz="2100" dirty="0">
                <a:solidFill>
                  <a:schemeClr val="bg1"/>
                </a:solidFill>
                <a:latin typeface="+mn-lt"/>
              </a:rPr>
              <a:t> </a:t>
            </a:r>
            <a:r>
              <a:rPr lang="en-US" sz="2100" dirty="0" err="1">
                <a:solidFill>
                  <a:schemeClr val="bg1"/>
                </a:solidFill>
                <a:latin typeface="+mn-lt"/>
              </a:rPr>
              <a:t>seperti</a:t>
            </a:r>
            <a:r>
              <a:rPr lang="en-US" sz="2100" dirty="0">
                <a:solidFill>
                  <a:schemeClr val="bg1"/>
                </a:solidFill>
                <a:latin typeface="+mn-lt"/>
              </a:rPr>
              <a:t> </a:t>
            </a:r>
            <a:r>
              <a:rPr lang="en-US" sz="2100" dirty="0" err="1">
                <a:solidFill>
                  <a:schemeClr val="bg1"/>
                </a:solidFill>
                <a:latin typeface="+mn-lt"/>
              </a:rPr>
              <a:t>itu</a:t>
            </a:r>
            <a:r>
              <a:rPr lang="en-US" sz="2100" dirty="0">
                <a:solidFill>
                  <a:schemeClr val="bg1"/>
                </a:solidFill>
                <a:latin typeface="+mn-lt"/>
              </a:rPr>
              <a:t> </a:t>
            </a:r>
            <a:r>
              <a:rPr lang="en-US" sz="2100" dirty="0" err="1">
                <a:solidFill>
                  <a:schemeClr val="bg1"/>
                </a:solidFill>
                <a:latin typeface="+mn-lt"/>
              </a:rPr>
              <a:t>disebut</a:t>
            </a:r>
            <a:r>
              <a:rPr lang="en-US" sz="2100" dirty="0">
                <a:solidFill>
                  <a:schemeClr val="bg1"/>
                </a:solidFill>
                <a:latin typeface="+mn-lt"/>
              </a:rPr>
              <a:t> </a:t>
            </a:r>
            <a:r>
              <a:rPr lang="en-US" sz="2100" dirty="0" err="1">
                <a:solidFill>
                  <a:schemeClr val="bg1"/>
                </a:solidFill>
                <a:latin typeface="+mn-lt"/>
              </a:rPr>
              <a:t>mengandung</a:t>
            </a:r>
            <a:r>
              <a:rPr lang="en-US" sz="2100" dirty="0">
                <a:solidFill>
                  <a:schemeClr val="bg1"/>
                </a:solidFill>
                <a:latin typeface="+mn-lt"/>
              </a:rPr>
              <a:t> </a:t>
            </a:r>
            <a:r>
              <a:rPr lang="en-US" sz="2100" dirty="0" err="1">
                <a:solidFill>
                  <a:schemeClr val="bg1"/>
                </a:solidFill>
                <a:latin typeface="+mn-lt"/>
              </a:rPr>
              <a:t>makna</a:t>
            </a:r>
            <a:r>
              <a:rPr lang="en-US" sz="2100" dirty="0">
                <a:solidFill>
                  <a:schemeClr val="bg1"/>
                </a:solidFill>
                <a:latin typeface="+mn-lt"/>
              </a:rPr>
              <a:t> </a:t>
            </a:r>
            <a:r>
              <a:rPr lang="en-US" sz="2100" dirty="0" err="1">
                <a:solidFill>
                  <a:schemeClr val="bg1"/>
                </a:solidFill>
                <a:latin typeface="+mn-lt"/>
              </a:rPr>
              <a:t>aspek</a:t>
            </a:r>
            <a:r>
              <a:rPr lang="en-US" sz="2100" dirty="0">
                <a:solidFill>
                  <a:schemeClr val="bg1"/>
                </a:solidFill>
                <a:latin typeface="+mn-lt"/>
              </a:rPr>
              <a:t> </a:t>
            </a:r>
            <a:r>
              <a:rPr lang="en-US" sz="2100" dirty="0" err="1">
                <a:solidFill>
                  <a:schemeClr val="bg1"/>
                </a:solidFill>
                <a:latin typeface="+mn-lt"/>
              </a:rPr>
              <a:t>perasan</a:t>
            </a:r>
            <a:r>
              <a:rPr lang="en-US" sz="2100" dirty="0">
                <a:solidFill>
                  <a:schemeClr val="bg1"/>
                </a:solidFill>
                <a:latin typeface="+mn-lt"/>
              </a:rPr>
              <a:t>. </a:t>
            </a:r>
          </a:p>
          <a:p>
            <a:pPr algn="just">
              <a:lnSpc>
                <a:spcPct val="150000"/>
              </a:lnSpc>
            </a:pPr>
            <a:r>
              <a:rPr lang="en-US" sz="2100" dirty="0" err="1">
                <a:solidFill>
                  <a:schemeClr val="bg1"/>
                </a:solidFill>
                <a:latin typeface="+mn-lt"/>
              </a:rPr>
              <a:t>Aspek</a:t>
            </a:r>
            <a:r>
              <a:rPr lang="en-US" sz="2100" dirty="0">
                <a:solidFill>
                  <a:schemeClr val="bg1"/>
                </a:solidFill>
                <a:latin typeface="+mn-lt"/>
              </a:rPr>
              <a:t> </a:t>
            </a:r>
            <a:r>
              <a:rPr lang="en-US" sz="2100" dirty="0" err="1">
                <a:solidFill>
                  <a:schemeClr val="bg1"/>
                </a:solidFill>
                <a:latin typeface="+mn-lt"/>
              </a:rPr>
              <a:t>makna</a:t>
            </a:r>
            <a:r>
              <a:rPr lang="en-US" sz="2100" dirty="0">
                <a:solidFill>
                  <a:schemeClr val="bg1"/>
                </a:solidFill>
                <a:latin typeface="+mn-lt"/>
              </a:rPr>
              <a:t> nada </a:t>
            </a:r>
            <a:r>
              <a:rPr lang="en-US" sz="2100" dirty="0" err="1">
                <a:solidFill>
                  <a:schemeClr val="bg1"/>
                </a:solidFill>
                <a:latin typeface="+mn-lt"/>
              </a:rPr>
              <a:t>merupakan</a:t>
            </a:r>
            <a:r>
              <a:rPr lang="en-US" sz="2100" dirty="0">
                <a:solidFill>
                  <a:schemeClr val="bg1"/>
                </a:solidFill>
                <a:latin typeface="+mn-lt"/>
              </a:rPr>
              <a:t> </a:t>
            </a:r>
            <a:r>
              <a:rPr lang="en-US" sz="2100" dirty="0" err="1">
                <a:solidFill>
                  <a:schemeClr val="bg1"/>
                </a:solidFill>
                <a:latin typeface="+mn-lt"/>
              </a:rPr>
              <a:t>aspek</a:t>
            </a:r>
            <a:r>
              <a:rPr lang="en-US" sz="2100" dirty="0">
                <a:solidFill>
                  <a:schemeClr val="bg1"/>
                </a:solidFill>
                <a:latin typeface="+mn-lt"/>
              </a:rPr>
              <a:t> </a:t>
            </a:r>
            <a:r>
              <a:rPr lang="en-US" sz="2100" dirty="0" err="1">
                <a:solidFill>
                  <a:schemeClr val="bg1"/>
                </a:solidFill>
                <a:latin typeface="+mn-lt"/>
              </a:rPr>
              <a:t>makna</a:t>
            </a:r>
            <a:r>
              <a:rPr lang="en-US" sz="2100" dirty="0">
                <a:solidFill>
                  <a:schemeClr val="bg1"/>
                </a:solidFill>
                <a:latin typeface="+mn-lt"/>
              </a:rPr>
              <a:t> yang </a:t>
            </a:r>
            <a:r>
              <a:rPr lang="en-US" sz="2100" dirty="0" err="1">
                <a:solidFill>
                  <a:schemeClr val="bg1"/>
                </a:solidFill>
                <a:latin typeface="+mn-lt"/>
              </a:rPr>
              <a:t>mengungkapkan</a:t>
            </a:r>
            <a:r>
              <a:rPr lang="en-US" sz="2100" dirty="0">
                <a:solidFill>
                  <a:schemeClr val="bg1"/>
                </a:solidFill>
                <a:latin typeface="+mn-lt"/>
              </a:rPr>
              <a:t> </a:t>
            </a:r>
            <a:r>
              <a:rPr lang="en-US" sz="2100" dirty="0" err="1">
                <a:solidFill>
                  <a:schemeClr val="bg1"/>
                </a:solidFill>
                <a:latin typeface="+mn-lt"/>
              </a:rPr>
              <a:t>sikap</a:t>
            </a:r>
            <a:r>
              <a:rPr lang="en-US" sz="2100" dirty="0">
                <a:solidFill>
                  <a:schemeClr val="bg1"/>
                </a:solidFill>
                <a:latin typeface="+mn-lt"/>
              </a:rPr>
              <a:t> </a:t>
            </a:r>
            <a:r>
              <a:rPr lang="en-US" sz="2100" dirty="0" err="1">
                <a:solidFill>
                  <a:schemeClr val="bg1"/>
                </a:solidFill>
                <a:latin typeface="+mn-lt"/>
              </a:rPr>
              <a:t>pembicara</a:t>
            </a:r>
            <a:r>
              <a:rPr lang="en-US" sz="2100" dirty="0">
                <a:solidFill>
                  <a:schemeClr val="bg1"/>
                </a:solidFill>
                <a:latin typeface="+mn-lt"/>
              </a:rPr>
              <a:t> </a:t>
            </a:r>
            <a:r>
              <a:rPr lang="en-US" sz="2100" dirty="0" err="1">
                <a:solidFill>
                  <a:schemeClr val="bg1"/>
                </a:solidFill>
                <a:latin typeface="+mn-lt"/>
              </a:rPr>
              <a:t>terhadap</a:t>
            </a:r>
            <a:r>
              <a:rPr lang="en-US" sz="2100" dirty="0">
                <a:solidFill>
                  <a:schemeClr val="bg1"/>
                </a:solidFill>
                <a:latin typeface="+mn-lt"/>
              </a:rPr>
              <a:t> </a:t>
            </a:r>
            <a:r>
              <a:rPr lang="en-US" sz="2100" dirty="0" err="1">
                <a:solidFill>
                  <a:schemeClr val="bg1"/>
                </a:solidFill>
                <a:latin typeface="+mn-lt"/>
              </a:rPr>
              <a:t>mitra</a:t>
            </a:r>
            <a:r>
              <a:rPr lang="en-US" sz="2100" dirty="0">
                <a:solidFill>
                  <a:schemeClr val="bg1"/>
                </a:solidFill>
                <a:latin typeface="+mn-lt"/>
              </a:rPr>
              <a:t> </a:t>
            </a:r>
            <a:r>
              <a:rPr lang="en-US" sz="2100" dirty="0" err="1">
                <a:solidFill>
                  <a:schemeClr val="bg1"/>
                </a:solidFill>
                <a:latin typeface="+mn-lt"/>
              </a:rPr>
              <a:t>wicara</a:t>
            </a:r>
            <a:r>
              <a:rPr lang="en-US" sz="2100" dirty="0">
                <a:solidFill>
                  <a:schemeClr val="bg1"/>
                </a:solidFill>
                <a:latin typeface="+mn-lt"/>
              </a:rPr>
              <a:t> </a:t>
            </a:r>
            <a:r>
              <a:rPr lang="en-US" sz="2100" dirty="0" err="1">
                <a:solidFill>
                  <a:schemeClr val="bg1"/>
                </a:solidFill>
                <a:latin typeface="+mn-lt"/>
              </a:rPr>
              <a:t>dalam</a:t>
            </a:r>
            <a:r>
              <a:rPr lang="en-US" sz="2100" dirty="0">
                <a:solidFill>
                  <a:schemeClr val="bg1"/>
                </a:solidFill>
                <a:latin typeface="+mn-lt"/>
              </a:rPr>
              <a:t> </a:t>
            </a:r>
            <a:r>
              <a:rPr lang="en-US" sz="2100" dirty="0" err="1">
                <a:solidFill>
                  <a:schemeClr val="bg1"/>
                </a:solidFill>
                <a:latin typeface="+mn-lt"/>
              </a:rPr>
              <a:t>komunikasi</a:t>
            </a:r>
            <a:r>
              <a:rPr lang="en-US" sz="2100" dirty="0">
                <a:solidFill>
                  <a:schemeClr val="bg1"/>
                </a:solidFill>
                <a:latin typeface="+mn-lt"/>
              </a:rPr>
              <a:t> </a:t>
            </a:r>
            <a:r>
              <a:rPr lang="en-US" sz="2100" dirty="0" err="1">
                <a:solidFill>
                  <a:schemeClr val="bg1"/>
                </a:solidFill>
                <a:latin typeface="+mn-lt"/>
              </a:rPr>
              <a:t>lisan</a:t>
            </a:r>
            <a:r>
              <a:rPr lang="en-US" sz="2100" dirty="0">
                <a:solidFill>
                  <a:schemeClr val="bg1"/>
                </a:solidFill>
                <a:latin typeface="+mn-lt"/>
              </a:rPr>
              <a:t> </a:t>
            </a:r>
            <a:r>
              <a:rPr lang="en-US" sz="2100" dirty="0" err="1">
                <a:solidFill>
                  <a:schemeClr val="bg1"/>
                </a:solidFill>
                <a:latin typeface="+mn-lt"/>
              </a:rPr>
              <a:t>atau</a:t>
            </a:r>
            <a:r>
              <a:rPr lang="en-US" sz="2100" dirty="0">
                <a:solidFill>
                  <a:schemeClr val="bg1"/>
                </a:solidFill>
                <a:latin typeface="+mn-lt"/>
              </a:rPr>
              <a:t> </a:t>
            </a:r>
            <a:r>
              <a:rPr lang="en-US" sz="2100" dirty="0" err="1">
                <a:solidFill>
                  <a:schemeClr val="bg1"/>
                </a:solidFill>
                <a:latin typeface="+mn-lt"/>
              </a:rPr>
              <a:t>sikap</a:t>
            </a:r>
            <a:r>
              <a:rPr lang="en-US" sz="2100" dirty="0">
                <a:solidFill>
                  <a:schemeClr val="bg1"/>
                </a:solidFill>
                <a:latin typeface="+mn-lt"/>
              </a:rPr>
              <a:t> </a:t>
            </a:r>
            <a:r>
              <a:rPr lang="en-US" sz="2100" dirty="0" err="1">
                <a:solidFill>
                  <a:schemeClr val="bg1"/>
                </a:solidFill>
                <a:latin typeface="+mn-lt"/>
              </a:rPr>
              <a:t>penyair</a:t>
            </a:r>
            <a:r>
              <a:rPr lang="en-US" sz="2100" dirty="0">
                <a:solidFill>
                  <a:schemeClr val="bg1"/>
                </a:solidFill>
                <a:latin typeface="+mn-lt"/>
              </a:rPr>
              <a:t>/</a:t>
            </a:r>
            <a:r>
              <a:rPr lang="en-US" sz="2100" dirty="0" err="1">
                <a:solidFill>
                  <a:schemeClr val="bg1"/>
                </a:solidFill>
                <a:latin typeface="+mn-lt"/>
              </a:rPr>
              <a:t>penulis</a:t>
            </a:r>
            <a:r>
              <a:rPr lang="en-US" sz="2100" dirty="0">
                <a:solidFill>
                  <a:schemeClr val="bg1"/>
                </a:solidFill>
                <a:latin typeface="+mn-lt"/>
              </a:rPr>
              <a:t> </a:t>
            </a:r>
            <a:r>
              <a:rPr lang="en-US" sz="2100" dirty="0" err="1">
                <a:solidFill>
                  <a:schemeClr val="bg1"/>
                </a:solidFill>
                <a:latin typeface="+mn-lt"/>
              </a:rPr>
              <a:t>terhadap</a:t>
            </a:r>
            <a:r>
              <a:rPr lang="en-US" sz="2100" dirty="0">
                <a:solidFill>
                  <a:schemeClr val="bg1"/>
                </a:solidFill>
                <a:latin typeface="+mn-lt"/>
              </a:rPr>
              <a:t> </a:t>
            </a:r>
            <a:r>
              <a:rPr lang="en-US" sz="2100" dirty="0" err="1">
                <a:solidFill>
                  <a:schemeClr val="bg1"/>
                </a:solidFill>
                <a:latin typeface="+mn-lt"/>
              </a:rPr>
              <a:t>pembaca</a:t>
            </a:r>
            <a:r>
              <a:rPr lang="en-US" sz="2100" dirty="0">
                <a:solidFill>
                  <a:schemeClr val="bg1"/>
                </a:solidFill>
                <a:latin typeface="+mn-lt"/>
              </a:rPr>
              <a:t> </a:t>
            </a:r>
            <a:r>
              <a:rPr lang="en-US" sz="2100" dirty="0" err="1">
                <a:solidFill>
                  <a:schemeClr val="bg1"/>
                </a:solidFill>
                <a:latin typeface="+mn-lt"/>
              </a:rPr>
              <a:t>dalam</a:t>
            </a:r>
            <a:r>
              <a:rPr lang="en-US" sz="2100" dirty="0">
                <a:solidFill>
                  <a:schemeClr val="bg1"/>
                </a:solidFill>
                <a:latin typeface="+mn-lt"/>
              </a:rPr>
              <a:t> </a:t>
            </a:r>
            <a:r>
              <a:rPr lang="en-US" sz="2100" dirty="0" err="1">
                <a:solidFill>
                  <a:schemeClr val="bg1"/>
                </a:solidFill>
                <a:latin typeface="+mn-lt"/>
              </a:rPr>
              <a:t>komunikasi</a:t>
            </a:r>
            <a:r>
              <a:rPr lang="en-US" sz="2100" dirty="0">
                <a:solidFill>
                  <a:schemeClr val="bg1"/>
                </a:solidFill>
                <a:latin typeface="+mn-lt"/>
              </a:rPr>
              <a:t> </a:t>
            </a:r>
            <a:r>
              <a:rPr lang="en-US" sz="2100" dirty="0" err="1">
                <a:solidFill>
                  <a:schemeClr val="bg1"/>
                </a:solidFill>
                <a:latin typeface="+mn-lt"/>
              </a:rPr>
              <a:t>tulisan</a:t>
            </a:r>
            <a:r>
              <a:rPr lang="en-US" sz="2100" dirty="0">
                <a:solidFill>
                  <a:schemeClr val="bg1"/>
                </a:solidFill>
                <a:latin typeface="+mn-lt"/>
              </a:rPr>
              <a:t>. </a:t>
            </a:r>
          </a:p>
          <a:p>
            <a:pPr algn="just">
              <a:lnSpc>
                <a:spcPct val="150000"/>
              </a:lnSpc>
              <a:buFont typeface="Wingdings" pitchFamily="2" charset="2"/>
              <a:buNone/>
            </a:pPr>
            <a:r>
              <a:rPr lang="en-US" sz="2100" dirty="0">
                <a:solidFill>
                  <a:schemeClr val="bg1"/>
                </a:solidFill>
                <a:latin typeface="+mn-lt"/>
              </a:rPr>
              <a:t>	</a:t>
            </a:r>
            <a:r>
              <a:rPr lang="en-US" sz="2100" dirty="0" err="1">
                <a:solidFill>
                  <a:schemeClr val="bg1"/>
                </a:solidFill>
                <a:latin typeface="+mn-lt"/>
              </a:rPr>
              <a:t>Aspek</a:t>
            </a:r>
            <a:r>
              <a:rPr lang="en-US" sz="2100" dirty="0">
                <a:solidFill>
                  <a:schemeClr val="bg1"/>
                </a:solidFill>
                <a:latin typeface="+mn-lt"/>
              </a:rPr>
              <a:t> </a:t>
            </a:r>
            <a:r>
              <a:rPr lang="en-US" sz="2100" dirty="0" err="1">
                <a:solidFill>
                  <a:schemeClr val="bg1"/>
                </a:solidFill>
                <a:latin typeface="+mn-lt"/>
              </a:rPr>
              <a:t>makna</a:t>
            </a:r>
            <a:r>
              <a:rPr lang="en-US" sz="2100" dirty="0">
                <a:solidFill>
                  <a:schemeClr val="bg1"/>
                </a:solidFill>
                <a:latin typeface="+mn-lt"/>
              </a:rPr>
              <a:t> nada </a:t>
            </a:r>
            <a:r>
              <a:rPr lang="en-US" sz="2100" dirty="0" err="1">
                <a:solidFill>
                  <a:schemeClr val="bg1"/>
                </a:solidFill>
                <a:latin typeface="+mn-lt"/>
              </a:rPr>
              <a:t>dalam</a:t>
            </a:r>
            <a:r>
              <a:rPr lang="en-US" sz="2100" dirty="0">
                <a:solidFill>
                  <a:schemeClr val="bg1"/>
                </a:solidFill>
                <a:latin typeface="+mn-lt"/>
              </a:rPr>
              <a:t> </a:t>
            </a:r>
            <a:r>
              <a:rPr lang="en-US" sz="2100" dirty="0" err="1">
                <a:solidFill>
                  <a:schemeClr val="bg1"/>
                </a:solidFill>
                <a:latin typeface="+mn-lt"/>
              </a:rPr>
              <a:t>sebuah</a:t>
            </a:r>
            <a:r>
              <a:rPr lang="en-US" sz="2100" dirty="0">
                <a:solidFill>
                  <a:schemeClr val="bg1"/>
                </a:solidFill>
                <a:latin typeface="+mn-lt"/>
              </a:rPr>
              <a:t> </a:t>
            </a:r>
            <a:r>
              <a:rPr lang="en-US" sz="2100" dirty="0" err="1">
                <a:solidFill>
                  <a:schemeClr val="bg1"/>
                </a:solidFill>
                <a:latin typeface="+mn-lt"/>
              </a:rPr>
              <a:t>proses</a:t>
            </a:r>
            <a:r>
              <a:rPr lang="en-US" sz="2100" dirty="0">
                <a:solidFill>
                  <a:schemeClr val="bg1"/>
                </a:solidFill>
                <a:latin typeface="+mn-lt"/>
              </a:rPr>
              <a:t> </a:t>
            </a:r>
            <a:r>
              <a:rPr lang="en-US" sz="2100" dirty="0" err="1">
                <a:solidFill>
                  <a:schemeClr val="bg1"/>
                </a:solidFill>
                <a:latin typeface="+mn-lt"/>
              </a:rPr>
              <a:t>komunikasi</a:t>
            </a:r>
            <a:r>
              <a:rPr lang="en-US" sz="2100" dirty="0">
                <a:solidFill>
                  <a:schemeClr val="bg1"/>
                </a:solidFill>
                <a:latin typeface="+mn-lt"/>
              </a:rPr>
              <a:t> </a:t>
            </a:r>
            <a:r>
              <a:rPr lang="en-US" sz="2100" dirty="0" err="1">
                <a:solidFill>
                  <a:schemeClr val="bg1"/>
                </a:solidFill>
                <a:latin typeface="+mn-lt"/>
              </a:rPr>
              <a:t>melibatkan</a:t>
            </a:r>
            <a:r>
              <a:rPr lang="en-US" sz="2100" dirty="0">
                <a:solidFill>
                  <a:schemeClr val="bg1"/>
                </a:solidFill>
                <a:latin typeface="+mn-lt"/>
              </a:rPr>
              <a:t> </a:t>
            </a:r>
            <a:r>
              <a:rPr lang="en-US" sz="2100" dirty="0" err="1">
                <a:solidFill>
                  <a:schemeClr val="bg1"/>
                </a:solidFill>
                <a:latin typeface="+mn-lt"/>
              </a:rPr>
              <a:t>pembicara</a:t>
            </a:r>
            <a:r>
              <a:rPr lang="en-US" sz="2100" dirty="0">
                <a:solidFill>
                  <a:schemeClr val="bg1"/>
                </a:solidFill>
                <a:latin typeface="+mn-lt"/>
              </a:rPr>
              <a:t> </a:t>
            </a:r>
            <a:r>
              <a:rPr lang="en-US" sz="2100" dirty="0" err="1">
                <a:solidFill>
                  <a:schemeClr val="bg1"/>
                </a:solidFill>
                <a:latin typeface="+mn-lt"/>
              </a:rPr>
              <a:t>untuk</a:t>
            </a:r>
            <a:r>
              <a:rPr lang="en-US" sz="2100" dirty="0">
                <a:solidFill>
                  <a:schemeClr val="bg1"/>
                </a:solidFill>
                <a:latin typeface="+mn-lt"/>
              </a:rPr>
              <a:t> </a:t>
            </a:r>
            <a:r>
              <a:rPr lang="en-US" sz="2100" dirty="0" err="1">
                <a:solidFill>
                  <a:schemeClr val="bg1"/>
                </a:solidFill>
                <a:latin typeface="+mn-lt"/>
              </a:rPr>
              <a:t>memilih</a:t>
            </a:r>
            <a:r>
              <a:rPr lang="en-US" sz="2100" dirty="0">
                <a:solidFill>
                  <a:schemeClr val="bg1"/>
                </a:solidFill>
                <a:latin typeface="+mn-lt"/>
              </a:rPr>
              <a:t> </a:t>
            </a:r>
            <a:r>
              <a:rPr lang="en-US" sz="2100" dirty="0" err="1">
                <a:solidFill>
                  <a:schemeClr val="bg1"/>
                </a:solidFill>
                <a:latin typeface="+mn-lt"/>
              </a:rPr>
              <a:t>kata-kata</a:t>
            </a:r>
            <a:r>
              <a:rPr lang="en-US" sz="2100" dirty="0">
                <a:solidFill>
                  <a:schemeClr val="bg1"/>
                </a:solidFill>
                <a:latin typeface="+mn-lt"/>
              </a:rPr>
              <a:t> yang </a:t>
            </a:r>
            <a:r>
              <a:rPr lang="en-US" sz="2100" dirty="0" err="1">
                <a:solidFill>
                  <a:schemeClr val="bg1"/>
                </a:solidFill>
                <a:latin typeface="+mn-lt"/>
              </a:rPr>
              <a:t>sesuai</a:t>
            </a:r>
            <a:r>
              <a:rPr lang="en-US" sz="2100" dirty="0">
                <a:solidFill>
                  <a:schemeClr val="bg1"/>
                </a:solidFill>
                <a:latin typeface="+mn-lt"/>
              </a:rPr>
              <a:t> </a:t>
            </a:r>
            <a:r>
              <a:rPr lang="en-US" sz="2100" dirty="0" err="1">
                <a:solidFill>
                  <a:schemeClr val="bg1"/>
                </a:solidFill>
                <a:latin typeface="+mn-lt"/>
              </a:rPr>
              <a:t>dengan</a:t>
            </a:r>
            <a:r>
              <a:rPr lang="en-US" sz="2100" dirty="0">
                <a:solidFill>
                  <a:schemeClr val="bg1"/>
                </a:solidFill>
                <a:latin typeface="+mn-lt"/>
              </a:rPr>
              <a:t> </a:t>
            </a:r>
            <a:r>
              <a:rPr lang="en-US" sz="2100" dirty="0" err="1">
                <a:solidFill>
                  <a:schemeClr val="bg1"/>
                </a:solidFill>
                <a:latin typeface="+mn-lt"/>
              </a:rPr>
              <a:t>pembicara</a:t>
            </a:r>
            <a:r>
              <a:rPr lang="en-US" sz="2100" dirty="0">
                <a:solidFill>
                  <a:schemeClr val="bg1"/>
                </a:solidFill>
                <a:latin typeface="+mn-lt"/>
              </a:rPr>
              <a:t> </a:t>
            </a:r>
            <a:r>
              <a:rPr lang="en-US" sz="2100" dirty="0" err="1">
                <a:solidFill>
                  <a:schemeClr val="bg1"/>
                </a:solidFill>
                <a:latin typeface="+mn-lt"/>
              </a:rPr>
              <a:t>dan</a:t>
            </a:r>
            <a:r>
              <a:rPr lang="en-US" sz="2100" dirty="0">
                <a:solidFill>
                  <a:schemeClr val="bg1"/>
                </a:solidFill>
                <a:latin typeface="+mn-lt"/>
              </a:rPr>
              <a:t> </a:t>
            </a:r>
            <a:r>
              <a:rPr lang="en-US" sz="2100" dirty="0" err="1">
                <a:solidFill>
                  <a:schemeClr val="bg1"/>
                </a:solidFill>
                <a:latin typeface="+mn-lt"/>
              </a:rPr>
              <a:t>mitra</a:t>
            </a:r>
            <a:r>
              <a:rPr lang="en-US" sz="2100" dirty="0">
                <a:solidFill>
                  <a:schemeClr val="bg1"/>
                </a:solidFill>
                <a:latin typeface="+mn-lt"/>
              </a:rPr>
              <a:t> </a:t>
            </a:r>
            <a:r>
              <a:rPr lang="en-US" sz="2100" dirty="0" err="1">
                <a:solidFill>
                  <a:schemeClr val="bg1"/>
                </a:solidFill>
                <a:latin typeface="+mn-lt"/>
              </a:rPr>
              <a:t>wicara</a:t>
            </a:r>
            <a:r>
              <a:rPr lang="en-US" sz="2100" dirty="0">
                <a:solidFill>
                  <a:schemeClr val="bg1"/>
                </a:solidFill>
                <a:latin typeface="+mn-lt"/>
              </a:rPr>
              <a:t>. </a:t>
            </a:r>
            <a:r>
              <a:rPr lang="en-US" sz="2100" dirty="0" err="1">
                <a:solidFill>
                  <a:schemeClr val="bg1"/>
                </a:solidFill>
                <a:latin typeface="+mn-lt"/>
              </a:rPr>
              <a:t>Kata-kata</a:t>
            </a:r>
            <a:r>
              <a:rPr lang="en-US" sz="2100" dirty="0">
                <a:solidFill>
                  <a:schemeClr val="bg1"/>
                </a:solidFill>
                <a:latin typeface="+mn-lt"/>
              </a:rPr>
              <a:t> yang </a:t>
            </a:r>
            <a:r>
              <a:rPr lang="en-US" sz="2100" dirty="0" err="1">
                <a:solidFill>
                  <a:schemeClr val="bg1"/>
                </a:solidFill>
                <a:latin typeface="+mn-lt"/>
              </a:rPr>
              <a:t>dipilih</a:t>
            </a:r>
            <a:r>
              <a:rPr lang="en-US" sz="2100" dirty="0">
                <a:solidFill>
                  <a:schemeClr val="bg1"/>
                </a:solidFill>
                <a:latin typeface="+mn-lt"/>
              </a:rPr>
              <a:t> </a:t>
            </a:r>
            <a:r>
              <a:rPr lang="en-US" sz="2100" dirty="0" err="1">
                <a:solidFill>
                  <a:schemeClr val="bg1"/>
                </a:solidFill>
                <a:latin typeface="+mn-lt"/>
              </a:rPr>
              <a:t>sesuai</a:t>
            </a:r>
            <a:r>
              <a:rPr lang="en-US" sz="2100" dirty="0">
                <a:solidFill>
                  <a:schemeClr val="bg1"/>
                </a:solidFill>
                <a:latin typeface="+mn-lt"/>
              </a:rPr>
              <a:t> </a:t>
            </a:r>
            <a:r>
              <a:rPr lang="en-US" sz="2100" dirty="0" err="1">
                <a:solidFill>
                  <a:schemeClr val="bg1"/>
                </a:solidFill>
                <a:latin typeface="+mn-lt"/>
              </a:rPr>
              <a:t>dengan</a:t>
            </a:r>
            <a:r>
              <a:rPr lang="en-US" sz="2100" dirty="0">
                <a:solidFill>
                  <a:schemeClr val="bg1"/>
                </a:solidFill>
                <a:latin typeface="+mn-lt"/>
              </a:rPr>
              <a:t> nada-nada  yang </a:t>
            </a:r>
            <a:r>
              <a:rPr lang="en-US" sz="2100" dirty="0" err="1">
                <a:solidFill>
                  <a:schemeClr val="bg1"/>
                </a:solidFill>
                <a:latin typeface="+mn-lt"/>
              </a:rPr>
              <a:t>dianggap</a:t>
            </a:r>
            <a:r>
              <a:rPr lang="en-US" sz="2100" dirty="0">
                <a:solidFill>
                  <a:schemeClr val="bg1"/>
                </a:solidFill>
                <a:latin typeface="+mn-lt"/>
              </a:rPr>
              <a:t> </a:t>
            </a:r>
            <a:r>
              <a:rPr lang="en-US" sz="2100" dirty="0" err="1">
                <a:solidFill>
                  <a:schemeClr val="bg1"/>
                </a:solidFill>
                <a:latin typeface="+mn-lt"/>
              </a:rPr>
              <a:t>sesuai</a:t>
            </a:r>
            <a:r>
              <a:rPr lang="en-US" sz="2100" dirty="0">
                <a:solidFill>
                  <a:schemeClr val="bg1"/>
                </a:solidFill>
                <a:latin typeface="+mn-lt"/>
              </a:rPr>
              <a:t> </a:t>
            </a:r>
            <a:r>
              <a:rPr lang="en-US" sz="2100" dirty="0" err="1">
                <a:solidFill>
                  <a:schemeClr val="bg1"/>
                </a:solidFill>
                <a:latin typeface="+mn-lt"/>
              </a:rPr>
              <a:t>setelah</a:t>
            </a:r>
            <a:r>
              <a:rPr lang="en-US" sz="2100" dirty="0">
                <a:solidFill>
                  <a:schemeClr val="bg1"/>
                </a:solidFill>
                <a:latin typeface="+mn-lt"/>
              </a:rPr>
              <a:t> </a:t>
            </a:r>
            <a:r>
              <a:rPr lang="en-US" sz="2100" dirty="0" err="1">
                <a:solidFill>
                  <a:schemeClr val="bg1"/>
                </a:solidFill>
                <a:latin typeface="+mn-lt"/>
              </a:rPr>
              <a:t>memperhitungkan</a:t>
            </a:r>
            <a:r>
              <a:rPr lang="en-US" sz="2100" dirty="0">
                <a:solidFill>
                  <a:schemeClr val="bg1"/>
                </a:solidFill>
                <a:latin typeface="+mn-lt"/>
              </a:rPr>
              <a:t> </a:t>
            </a:r>
            <a:r>
              <a:rPr lang="en-US" sz="2100" dirty="0" err="1">
                <a:solidFill>
                  <a:schemeClr val="bg1"/>
                </a:solidFill>
                <a:latin typeface="+mn-lt"/>
              </a:rPr>
              <a:t>siapa</a:t>
            </a:r>
            <a:r>
              <a:rPr lang="en-US" sz="2100" dirty="0">
                <a:solidFill>
                  <a:schemeClr val="bg1"/>
                </a:solidFill>
                <a:latin typeface="+mn-lt"/>
              </a:rPr>
              <a:t> yang </a:t>
            </a:r>
            <a:r>
              <a:rPr lang="en-US" sz="2100" dirty="0" err="1">
                <a:solidFill>
                  <a:schemeClr val="bg1"/>
                </a:solidFill>
                <a:latin typeface="+mn-lt"/>
              </a:rPr>
              <a:t>bicara</a:t>
            </a:r>
            <a:r>
              <a:rPr lang="en-US" sz="2100" dirty="0">
                <a:solidFill>
                  <a:schemeClr val="bg1"/>
                </a:solidFill>
                <a:latin typeface="+mn-lt"/>
              </a:rPr>
              <a:t>, </a:t>
            </a:r>
            <a:r>
              <a:rPr lang="en-US" sz="2100" dirty="0" err="1">
                <a:solidFill>
                  <a:schemeClr val="bg1"/>
                </a:solidFill>
                <a:latin typeface="+mn-lt"/>
              </a:rPr>
              <a:t>siapa</a:t>
            </a:r>
            <a:r>
              <a:rPr lang="en-US" sz="2100" dirty="0">
                <a:solidFill>
                  <a:schemeClr val="bg1"/>
                </a:solidFill>
                <a:latin typeface="+mn-lt"/>
              </a:rPr>
              <a:t> </a:t>
            </a:r>
            <a:r>
              <a:rPr lang="en-US" sz="2100" dirty="0" err="1">
                <a:solidFill>
                  <a:schemeClr val="bg1"/>
                </a:solidFill>
                <a:latin typeface="+mn-lt"/>
              </a:rPr>
              <a:t>mitra</a:t>
            </a:r>
            <a:r>
              <a:rPr lang="en-US" sz="2100" dirty="0">
                <a:solidFill>
                  <a:schemeClr val="bg1"/>
                </a:solidFill>
                <a:latin typeface="+mn-lt"/>
              </a:rPr>
              <a:t> </a:t>
            </a:r>
            <a:r>
              <a:rPr lang="en-US" sz="2100" dirty="0" err="1">
                <a:solidFill>
                  <a:schemeClr val="bg1"/>
                </a:solidFill>
                <a:latin typeface="+mn-lt"/>
              </a:rPr>
              <a:t>wicara</a:t>
            </a:r>
            <a:r>
              <a:rPr lang="en-US" sz="2100" dirty="0">
                <a:solidFill>
                  <a:schemeClr val="bg1"/>
                </a:solidFill>
                <a:latin typeface="+mn-lt"/>
              </a:rPr>
              <a:t>, </a:t>
            </a:r>
            <a:r>
              <a:rPr lang="en-US" sz="2100" dirty="0" err="1">
                <a:solidFill>
                  <a:schemeClr val="bg1"/>
                </a:solidFill>
                <a:latin typeface="+mn-lt"/>
              </a:rPr>
              <a:t>dalam</a:t>
            </a:r>
            <a:r>
              <a:rPr lang="en-US" sz="2100" dirty="0">
                <a:solidFill>
                  <a:schemeClr val="bg1"/>
                </a:solidFill>
                <a:latin typeface="+mn-lt"/>
              </a:rPr>
              <a:t> </a:t>
            </a:r>
            <a:r>
              <a:rPr lang="en-US" sz="2100" dirty="0" err="1">
                <a:solidFill>
                  <a:schemeClr val="bg1"/>
                </a:solidFill>
                <a:latin typeface="+mn-lt"/>
              </a:rPr>
              <a:t>situasi</a:t>
            </a:r>
            <a:r>
              <a:rPr lang="en-US" sz="2100" dirty="0">
                <a:solidFill>
                  <a:schemeClr val="bg1"/>
                </a:solidFill>
                <a:latin typeface="+mn-lt"/>
              </a:rPr>
              <a:t> </a:t>
            </a:r>
            <a:r>
              <a:rPr lang="en-US" sz="2100" dirty="0" err="1">
                <a:solidFill>
                  <a:schemeClr val="bg1"/>
                </a:solidFill>
                <a:latin typeface="+mn-lt"/>
              </a:rPr>
              <a:t>sosial</a:t>
            </a:r>
            <a:r>
              <a:rPr lang="en-US" sz="2100" dirty="0">
                <a:solidFill>
                  <a:schemeClr val="bg1"/>
                </a:solidFill>
                <a:latin typeface="+mn-lt"/>
              </a:rPr>
              <a:t> </a:t>
            </a:r>
            <a:r>
              <a:rPr lang="en-US" sz="2100" dirty="0" err="1">
                <a:solidFill>
                  <a:schemeClr val="bg1"/>
                </a:solidFill>
                <a:latin typeface="+mn-lt"/>
              </a:rPr>
              <a:t>budaya</a:t>
            </a:r>
            <a:r>
              <a:rPr lang="en-US" sz="2100" dirty="0">
                <a:solidFill>
                  <a:schemeClr val="bg1"/>
                </a:solidFill>
                <a:latin typeface="+mn-lt"/>
              </a:rPr>
              <a:t> </a:t>
            </a:r>
            <a:r>
              <a:rPr lang="en-US" sz="2100" dirty="0" err="1">
                <a:solidFill>
                  <a:schemeClr val="bg1"/>
                </a:solidFill>
                <a:latin typeface="+mn-lt"/>
              </a:rPr>
              <a:t>seperti</a:t>
            </a:r>
            <a:r>
              <a:rPr lang="en-US" sz="2100" dirty="0">
                <a:solidFill>
                  <a:schemeClr val="bg1"/>
                </a:solidFill>
                <a:latin typeface="+mn-lt"/>
              </a:rPr>
              <a:t> </a:t>
            </a:r>
            <a:r>
              <a:rPr lang="en-US" sz="2100" dirty="0" err="1">
                <a:solidFill>
                  <a:schemeClr val="bg1"/>
                </a:solidFill>
                <a:latin typeface="+mn-lt"/>
              </a:rPr>
              <a:t>apa</a:t>
            </a:r>
            <a:r>
              <a:rPr lang="en-US" sz="2100" dirty="0">
                <a:solidFill>
                  <a:schemeClr val="bg1"/>
                </a:solidFill>
                <a:latin typeface="+mn-lt"/>
              </a:rPr>
              <a:t> (</a:t>
            </a:r>
            <a:r>
              <a:rPr lang="en-US" sz="2100" dirty="0" err="1">
                <a:solidFill>
                  <a:schemeClr val="bg1"/>
                </a:solidFill>
                <a:latin typeface="+mn-lt"/>
              </a:rPr>
              <a:t>usia</a:t>
            </a:r>
            <a:r>
              <a:rPr lang="en-US" sz="2100" dirty="0">
                <a:solidFill>
                  <a:schemeClr val="bg1"/>
                </a:solidFill>
                <a:latin typeface="+mn-lt"/>
              </a:rPr>
              <a:t> yang </a:t>
            </a:r>
            <a:r>
              <a:rPr lang="en-US" sz="2100" dirty="0" err="1">
                <a:solidFill>
                  <a:schemeClr val="bg1"/>
                </a:solidFill>
                <a:latin typeface="+mn-lt"/>
              </a:rPr>
              <a:t>sama</a:t>
            </a:r>
            <a:r>
              <a:rPr lang="en-US" sz="2100" dirty="0">
                <a:solidFill>
                  <a:schemeClr val="bg1"/>
                </a:solidFill>
                <a:latin typeface="+mn-lt"/>
              </a:rPr>
              <a:t> </a:t>
            </a:r>
            <a:r>
              <a:rPr lang="en-US" sz="2100" dirty="0" err="1">
                <a:solidFill>
                  <a:schemeClr val="bg1"/>
                </a:solidFill>
                <a:latin typeface="+mn-lt"/>
              </a:rPr>
              <a:t>atau</a:t>
            </a:r>
            <a:r>
              <a:rPr lang="en-US" sz="2100" dirty="0">
                <a:solidFill>
                  <a:schemeClr val="bg1"/>
                </a:solidFill>
                <a:latin typeface="+mn-lt"/>
              </a:rPr>
              <a:t> </a:t>
            </a:r>
            <a:r>
              <a:rPr lang="en-US" sz="2100" dirty="0" err="1">
                <a:solidFill>
                  <a:schemeClr val="bg1"/>
                </a:solidFill>
                <a:latin typeface="+mn-lt"/>
              </a:rPr>
              <a:t>berbeda</a:t>
            </a:r>
            <a:r>
              <a:rPr lang="en-US" sz="2100" dirty="0">
                <a:solidFill>
                  <a:schemeClr val="bg1"/>
                </a:solidFill>
                <a:latin typeface="+mn-lt"/>
              </a:rPr>
              <a:t>, </a:t>
            </a:r>
            <a:r>
              <a:rPr lang="en-US" sz="2100" dirty="0" err="1">
                <a:solidFill>
                  <a:schemeClr val="bg1"/>
                </a:solidFill>
                <a:latin typeface="+mn-lt"/>
              </a:rPr>
              <a:t>daerah</a:t>
            </a:r>
            <a:r>
              <a:rPr lang="en-US" sz="2100" dirty="0">
                <a:solidFill>
                  <a:schemeClr val="bg1"/>
                </a:solidFill>
                <a:latin typeface="+mn-lt"/>
              </a:rPr>
              <a:t> yang </a:t>
            </a:r>
            <a:r>
              <a:rPr lang="en-US" sz="2100" dirty="0" err="1">
                <a:solidFill>
                  <a:schemeClr val="bg1"/>
                </a:solidFill>
                <a:latin typeface="+mn-lt"/>
              </a:rPr>
              <a:t>sama</a:t>
            </a:r>
            <a:r>
              <a:rPr lang="en-US" sz="2100" dirty="0">
                <a:solidFill>
                  <a:schemeClr val="bg1"/>
                </a:solidFill>
                <a:latin typeface="+mn-lt"/>
              </a:rPr>
              <a:t> </a:t>
            </a:r>
            <a:r>
              <a:rPr lang="en-US" sz="2100" dirty="0" err="1">
                <a:solidFill>
                  <a:schemeClr val="bg1"/>
                </a:solidFill>
                <a:latin typeface="+mn-lt"/>
              </a:rPr>
              <a:t>atau</a:t>
            </a:r>
            <a:r>
              <a:rPr lang="en-US" sz="2100" dirty="0">
                <a:solidFill>
                  <a:schemeClr val="bg1"/>
                </a:solidFill>
                <a:latin typeface="+mn-lt"/>
              </a:rPr>
              <a:t> </a:t>
            </a:r>
            <a:r>
              <a:rPr lang="en-US" sz="2100" dirty="0" err="1">
                <a:solidFill>
                  <a:schemeClr val="bg1"/>
                </a:solidFill>
                <a:latin typeface="+mn-lt"/>
              </a:rPr>
              <a:t>berbeda</a:t>
            </a:r>
            <a:r>
              <a:rPr lang="en-US" sz="2100" dirty="0">
                <a:solidFill>
                  <a:schemeClr val="bg1"/>
                </a:solidFill>
                <a:latin typeface="+mn-lt"/>
              </a:rPr>
              <a:t>, status </a:t>
            </a:r>
            <a:r>
              <a:rPr lang="en-US" sz="2100" dirty="0" err="1">
                <a:solidFill>
                  <a:schemeClr val="bg1"/>
                </a:solidFill>
                <a:latin typeface="+mn-lt"/>
              </a:rPr>
              <a:t>sosial</a:t>
            </a:r>
            <a:r>
              <a:rPr lang="en-US" sz="2100" dirty="0">
                <a:solidFill>
                  <a:schemeClr val="bg1"/>
                </a:solidFill>
                <a:latin typeface="+mn-lt"/>
              </a:rPr>
              <a:t> yang </a:t>
            </a:r>
            <a:r>
              <a:rPr lang="en-US" sz="2100" dirty="0" err="1">
                <a:solidFill>
                  <a:schemeClr val="bg1"/>
                </a:solidFill>
                <a:latin typeface="+mn-lt"/>
              </a:rPr>
              <a:t>sama</a:t>
            </a:r>
            <a:r>
              <a:rPr lang="en-US" sz="2100" dirty="0">
                <a:solidFill>
                  <a:schemeClr val="bg1"/>
                </a:solidFill>
                <a:latin typeface="+mn-lt"/>
              </a:rPr>
              <a:t> </a:t>
            </a:r>
            <a:r>
              <a:rPr lang="en-US" sz="2100" dirty="0" err="1">
                <a:solidFill>
                  <a:schemeClr val="bg1"/>
                </a:solidFill>
                <a:latin typeface="+mn-lt"/>
              </a:rPr>
              <a:t>atau</a:t>
            </a:r>
            <a:r>
              <a:rPr lang="en-US" sz="2100" dirty="0">
                <a:solidFill>
                  <a:schemeClr val="bg1"/>
                </a:solidFill>
                <a:latin typeface="+mn-lt"/>
              </a:rPr>
              <a:t> </a:t>
            </a:r>
            <a:r>
              <a:rPr lang="en-US" sz="2100" dirty="0" err="1">
                <a:solidFill>
                  <a:schemeClr val="bg1"/>
                </a:solidFill>
                <a:latin typeface="+mn-lt"/>
              </a:rPr>
              <a:t>berbeda</a:t>
            </a:r>
            <a:r>
              <a:rPr lang="en-US" sz="2100" dirty="0">
                <a:solidFill>
                  <a:schemeClr val="bg1"/>
                </a:solidFill>
                <a:latin typeface="+mn-lt"/>
              </a:rPr>
              <a:t>, </a:t>
            </a:r>
            <a:r>
              <a:rPr lang="en-US" sz="2100" dirty="0" err="1">
                <a:solidFill>
                  <a:schemeClr val="bg1"/>
                </a:solidFill>
                <a:latin typeface="+mn-lt"/>
              </a:rPr>
              <a:t>dan</a:t>
            </a:r>
            <a:r>
              <a:rPr lang="en-US" sz="2100" dirty="0">
                <a:solidFill>
                  <a:schemeClr val="bg1"/>
                </a:solidFill>
                <a:latin typeface="+mn-lt"/>
              </a:rPr>
              <a:t> lain-lain. </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3"/>
          <p:cNvSpPr>
            <a:spLocks noGrp="1" noChangeArrowheads="1"/>
          </p:cNvSpPr>
          <p:nvPr>
            <p:ph idx="1"/>
          </p:nvPr>
        </p:nvSpPr>
        <p:spPr>
          <a:xfrm>
            <a:off x="457200" y="457200"/>
            <a:ext cx="8229600" cy="6096000"/>
          </a:xfrm>
        </p:spPr>
        <p:style>
          <a:lnRef idx="0">
            <a:scrgbClr r="0" g="0" b="0"/>
          </a:lnRef>
          <a:fillRef idx="1003">
            <a:schemeClr val="dk2"/>
          </a:fillRef>
          <a:effectRef idx="0">
            <a:scrgbClr r="0" g="0" b="0"/>
          </a:effectRef>
          <a:fontRef idx="major"/>
        </p:style>
        <p:txBody>
          <a:bodyPr>
            <a:normAutofit/>
          </a:bodyPr>
          <a:lstStyle/>
          <a:p>
            <a:pPr marL="568325" indent="-50800" defTabSz="120650">
              <a:lnSpc>
                <a:spcPct val="80000"/>
              </a:lnSpc>
              <a:buFont typeface="Wingdings" pitchFamily="2" charset="2"/>
              <a:buNone/>
            </a:pPr>
            <a:r>
              <a:rPr lang="en-US" dirty="0" err="1" smtClean="0">
                <a:solidFill>
                  <a:schemeClr val="bg1"/>
                </a:solidFill>
                <a:latin typeface="+mn-lt"/>
              </a:rPr>
              <a:t>Aspek</a:t>
            </a:r>
            <a:r>
              <a:rPr lang="en-US" dirty="0" smtClean="0">
                <a:solidFill>
                  <a:schemeClr val="bg1"/>
                </a:solidFill>
                <a:latin typeface="+mn-lt"/>
              </a:rPr>
              <a:t> </a:t>
            </a:r>
            <a:r>
              <a:rPr lang="en-US" dirty="0" err="1">
                <a:solidFill>
                  <a:schemeClr val="bg1"/>
                </a:solidFill>
                <a:latin typeface="+mn-lt"/>
              </a:rPr>
              <a:t>makna</a:t>
            </a:r>
            <a:r>
              <a:rPr lang="en-US" dirty="0">
                <a:solidFill>
                  <a:schemeClr val="bg1"/>
                </a:solidFill>
                <a:latin typeface="+mn-lt"/>
              </a:rPr>
              <a:t> nada </a:t>
            </a:r>
            <a:r>
              <a:rPr lang="en-US" dirty="0" err="1">
                <a:solidFill>
                  <a:schemeClr val="bg1"/>
                </a:solidFill>
                <a:latin typeface="+mn-lt"/>
              </a:rPr>
              <a:t>ini</a:t>
            </a:r>
            <a:r>
              <a:rPr lang="en-US" dirty="0">
                <a:solidFill>
                  <a:schemeClr val="bg1"/>
                </a:solidFill>
                <a:latin typeface="+mn-lt"/>
              </a:rPr>
              <a:t> </a:t>
            </a:r>
            <a:r>
              <a:rPr lang="en-US" dirty="0" err="1">
                <a:solidFill>
                  <a:schemeClr val="bg1"/>
                </a:solidFill>
                <a:latin typeface="+mn-lt"/>
              </a:rPr>
              <a:t>berhubungan</a:t>
            </a:r>
            <a:r>
              <a:rPr lang="en-US" dirty="0">
                <a:solidFill>
                  <a:schemeClr val="bg1"/>
                </a:solidFill>
                <a:latin typeface="+mn-lt"/>
              </a:rPr>
              <a:t> </a:t>
            </a:r>
            <a:r>
              <a:rPr lang="en-US" dirty="0" err="1">
                <a:solidFill>
                  <a:schemeClr val="bg1"/>
                </a:solidFill>
                <a:latin typeface="+mn-lt"/>
              </a:rPr>
              <a:t>dengan</a:t>
            </a:r>
            <a:r>
              <a:rPr lang="en-US" dirty="0">
                <a:solidFill>
                  <a:schemeClr val="bg1"/>
                </a:solidFill>
                <a:latin typeface="+mn-lt"/>
              </a:rPr>
              <a:t> </a:t>
            </a:r>
            <a:r>
              <a:rPr lang="en-US" dirty="0" err="1">
                <a:solidFill>
                  <a:schemeClr val="bg1"/>
                </a:solidFill>
                <a:latin typeface="+mn-lt"/>
              </a:rPr>
              <a:t>aspek</a:t>
            </a:r>
            <a:r>
              <a:rPr lang="en-US" dirty="0">
                <a:solidFill>
                  <a:schemeClr val="bg1"/>
                </a:solidFill>
                <a:latin typeface="+mn-lt"/>
              </a:rPr>
              <a:t> </a:t>
            </a:r>
            <a:r>
              <a:rPr lang="en-US" dirty="0" err="1">
                <a:solidFill>
                  <a:schemeClr val="bg1"/>
                </a:solidFill>
                <a:latin typeface="+mn-lt"/>
              </a:rPr>
              <a:t>makna</a:t>
            </a:r>
            <a:r>
              <a:rPr lang="en-US" dirty="0">
                <a:solidFill>
                  <a:schemeClr val="bg1"/>
                </a:solidFill>
                <a:latin typeface="+mn-lt"/>
              </a:rPr>
              <a:t> </a:t>
            </a:r>
            <a:r>
              <a:rPr lang="en-US" dirty="0" err="1">
                <a:solidFill>
                  <a:schemeClr val="bg1"/>
                </a:solidFill>
                <a:latin typeface="+mn-lt"/>
              </a:rPr>
              <a:t>perasaan</a:t>
            </a:r>
            <a:r>
              <a:rPr lang="en-US" dirty="0">
                <a:solidFill>
                  <a:schemeClr val="bg1"/>
                </a:solidFill>
                <a:latin typeface="+mn-lt"/>
              </a:rPr>
              <a:t>, </a:t>
            </a:r>
            <a:r>
              <a:rPr lang="en-US" dirty="0" err="1">
                <a:solidFill>
                  <a:schemeClr val="bg1"/>
                </a:solidFill>
                <a:latin typeface="+mn-lt"/>
              </a:rPr>
              <a:t>karena</a:t>
            </a:r>
            <a:r>
              <a:rPr lang="en-US" dirty="0">
                <a:solidFill>
                  <a:schemeClr val="bg1"/>
                </a:solidFill>
                <a:latin typeface="+mn-lt"/>
              </a:rPr>
              <a:t> </a:t>
            </a:r>
            <a:r>
              <a:rPr lang="en-US" dirty="0" err="1">
                <a:solidFill>
                  <a:schemeClr val="bg1"/>
                </a:solidFill>
                <a:latin typeface="+mn-lt"/>
              </a:rPr>
              <a:t>jika</a:t>
            </a:r>
            <a:r>
              <a:rPr lang="en-US" dirty="0">
                <a:solidFill>
                  <a:schemeClr val="bg1"/>
                </a:solidFill>
                <a:latin typeface="+mn-lt"/>
              </a:rPr>
              <a:t> </a:t>
            </a:r>
            <a:r>
              <a:rPr lang="en-US" dirty="0" err="1">
                <a:solidFill>
                  <a:schemeClr val="bg1"/>
                </a:solidFill>
                <a:latin typeface="+mn-lt"/>
              </a:rPr>
              <a:t>kita</a:t>
            </a:r>
            <a:r>
              <a:rPr lang="en-US" dirty="0">
                <a:solidFill>
                  <a:schemeClr val="bg1"/>
                </a:solidFill>
                <a:latin typeface="+mn-lt"/>
              </a:rPr>
              <a:t> </a:t>
            </a:r>
            <a:r>
              <a:rPr lang="en-US" dirty="0" err="1">
                <a:solidFill>
                  <a:schemeClr val="bg1"/>
                </a:solidFill>
                <a:latin typeface="+mn-lt"/>
              </a:rPr>
              <a:t>jengkel</a:t>
            </a:r>
            <a:r>
              <a:rPr lang="en-US" dirty="0">
                <a:solidFill>
                  <a:schemeClr val="bg1"/>
                </a:solidFill>
                <a:latin typeface="+mn-lt"/>
              </a:rPr>
              <a:t> </a:t>
            </a:r>
            <a:r>
              <a:rPr lang="en-US" dirty="0" err="1">
                <a:solidFill>
                  <a:schemeClr val="bg1"/>
                </a:solidFill>
                <a:latin typeface="+mn-lt"/>
              </a:rPr>
              <a:t>terhadap</a:t>
            </a:r>
            <a:r>
              <a:rPr lang="en-US" dirty="0">
                <a:solidFill>
                  <a:schemeClr val="bg1"/>
                </a:solidFill>
                <a:latin typeface="+mn-lt"/>
              </a:rPr>
              <a:t> </a:t>
            </a:r>
            <a:r>
              <a:rPr lang="en-US" dirty="0" err="1">
                <a:solidFill>
                  <a:schemeClr val="bg1"/>
                </a:solidFill>
                <a:latin typeface="+mn-lt"/>
              </a:rPr>
              <a:t>seseorang</a:t>
            </a:r>
            <a:r>
              <a:rPr lang="en-US" dirty="0">
                <a:solidFill>
                  <a:schemeClr val="bg1"/>
                </a:solidFill>
                <a:latin typeface="+mn-lt"/>
              </a:rPr>
              <a:t> </a:t>
            </a:r>
            <a:r>
              <a:rPr lang="en-US" dirty="0" err="1">
                <a:solidFill>
                  <a:schemeClr val="bg1"/>
                </a:solidFill>
                <a:latin typeface="+mn-lt"/>
              </a:rPr>
              <a:t>maka</a:t>
            </a:r>
            <a:r>
              <a:rPr lang="en-US" dirty="0">
                <a:solidFill>
                  <a:schemeClr val="bg1"/>
                </a:solidFill>
                <a:latin typeface="+mn-lt"/>
              </a:rPr>
              <a:t> </a:t>
            </a:r>
            <a:r>
              <a:rPr lang="en-US" dirty="0" err="1">
                <a:solidFill>
                  <a:schemeClr val="bg1"/>
                </a:solidFill>
                <a:latin typeface="+mn-lt"/>
              </a:rPr>
              <a:t>sikap</a:t>
            </a:r>
            <a:r>
              <a:rPr lang="en-US" dirty="0">
                <a:solidFill>
                  <a:schemeClr val="bg1"/>
                </a:solidFill>
                <a:latin typeface="+mn-lt"/>
              </a:rPr>
              <a:t> </a:t>
            </a:r>
            <a:r>
              <a:rPr lang="en-US" dirty="0" err="1">
                <a:solidFill>
                  <a:schemeClr val="bg1"/>
                </a:solidFill>
                <a:latin typeface="+mn-lt"/>
              </a:rPr>
              <a:t>kita</a:t>
            </a:r>
            <a:r>
              <a:rPr lang="en-US" dirty="0">
                <a:solidFill>
                  <a:schemeClr val="bg1"/>
                </a:solidFill>
                <a:latin typeface="+mn-lt"/>
              </a:rPr>
              <a:t> </a:t>
            </a:r>
            <a:r>
              <a:rPr lang="en-US" dirty="0" err="1">
                <a:solidFill>
                  <a:schemeClr val="bg1"/>
                </a:solidFill>
                <a:latin typeface="+mn-lt"/>
              </a:rPr>
              <a:t>akan</a:t>
            </a:r>
            <a:r>
              <a:rPr lang="en-US" dirty="0">
                <a:solidFill>
                  <a:schemeClr val="bg1"/>
                </a:solidFill>
                <a:latin typeface="+mn-lt"/>
              </a:rPr>
              <a:t> </a:t>
            </a:r>
            <a:r>
              <a:rPr lang="en-US" dirty="0" err="1">
                <a:solidFill>
                  <a:schemeClr val="bg1"/>
                </a:solidFill>
                <a:latin typeface="+mn-lt"/>
              </a:rPr>
              <a:t>berlainan</a:t>
            </a:r>
            <a:r>
              <a:rPr lang="en-US" dirty="0">
                <a:solidFill>
                  <a:schemeClr val="bg1"/>
                </a:solidFill>
                <a:latin typeface="+mn-lt"/>
              </a:rPr>
              <a:t> </a:t>
            </a:r>
            <a:r>
              <a:rPr lang="en-US" dirty="0" err="1">
                <a:solidFill>
                  <a:schemeClr val="bg1"/>
                </a:solidFill>
                <a:latin typeface="+mn-lt"/>
              </a:rPr>
              <a:t>dan</a:t>
            </a:r>
            <a:r>
              <a:rPr lang="en-US" dirty="0">
                <a:solidFill>
                  <a:schemeClr val="bg1"/>
                </a:solidFill>
                <a:latin typeface="+mn-lt"/>
              </a:rPr>
              <a:t> </a:t>
            </a:r>
            <a:r>
              <a:rPr lang="en-US" dirty="0" err="1">
                <a:solidFill>
                  <a:schemeClr val="bg1"/>
                </a:solidFill>
                <a:latin typeface="+mn-lt"/>
              </a:rPr>
              <a:t>hal</a:t>
            </a:r>
            <a:r>
              <a:rPr lang="en-US" dirty="0">
                <a:solidFill>
                  <a:schemeClr val="bg1"/>
                </a:solidFill>
                <a:latin typeface="+mn-lt"/>
              </a:rPr>
              <a:t> </a:t>
            </a:r>
            <a:r>
              <a:rPr lang="en-US" dirty="0" err="1">
                <a:solidFill>
                  <a:schemeClr val="bg1"/>
                </a:solidFill>
                <a:latin typeface="+mn-lt"/>
              </a:rPr>
              <a:t>itu</a:t>
            </a:r>
            <a:r>
              <a:rPr lang="en-US" dirty="0">
                <a:solidFill>
                  <a:schemeClr val="bg1"/>
                </a:solidFill>
                <a:latin typeface="+mn-lt"/>
              </a:rPr>
              <a:t> </a:t>
            </a:r>
            <a:r>
              <a:rPr lang="en-US" dirty="0" err="1">
                <a:solidFill>
                  <a:schemeClr val="bg1"/>
                </a:solidFill>
                <a:latin typeface="+mn-lt"/>
              </a:rPr>
              <a:t>mempengaruhi</a:t>
            </a:r>
            <a:r>
              <a:rPr lang="en-US" dirty="0">
                <a:solidFill>
                  <a:schemeClr val="bg1"/>
                </a:solidFill>
                <a:latin typeface="+mn-lt"/>
              </a:rPr>
              <a:t> pula </a:t>
            </a:r>
            <a:r>
              <a:rPr lang="en-US" dirty="0" err="1">
                <a:solidFill>
                  <a:schemeClr val="bg1"/>
                </a:solidFill>
                <a:latin typeface="+mn-lt"/>
              </a:rPr>
              <a:t>pilihan</a:t>
            </a:r>
            <a:r>
              <a:rPr lang="en-US" dirty="0">
                <a:solidFill>
                  <a:schemeClr val="bg1"/>
                </a:solidFill>
                <a:latin typeface="+mn-lt"/>
              </a:rPr>
              <a:t> </a:t>
            </a:r>
            <a:r>
              <a:rPr lang="en-US" dirty="0" err="1">
                <a:solidFill>
                  <a:schemeClr val="bg1"/>
                </a:solidFill>
                <a:latin typeface="+mn-lt"/>
              </a:rPr>
              <a:t>kata</a:t>
            </a:r>
            <a:r>
              <a:rPr lang="en-US" dirty="0">
                <a:solidFill>
                  <a:schemeClr val="bg1"/>
                </a:solidFill>
                <a:latin typeface="+mn-lt"/>
              </a:rPr>
              <a:t> yang </a:t>
            </a:r>
            <a:r>
              <a:rPr lang="en-US" dirty="0" err="1">
                <a:solidFill>
                  <a:schemeClr val="bg1"/>
                </a:solidFill>
                <a:latin typeface="+mn-lt"/>
              </a:rPr>
              <a:t>sesuai</a:t>
            </a:r>
            <a:r>
              <a:rPr lang="en-US" dirty="0">
                <a:solidFill>
                  <a:schemeClr val="bg1"/>
                </a:solidFill>
                <a:latin typeface="+mn-lt"/>
              </a:rPr>
              <a:t> </a:t>
            </a:r>
            <a:r>
              <a:rPr lang="en-US" dirty="0" err="1">
                <a:solidFill>
                  <a:schemeClr val="bg1"/>
                </a:solidFill>
                <a:latin typeface="+mn-lt"/>
              </a:rPr>
              <a:t>dengan</a:t>
            </a:r>
            <a:r>
              <a:rPr lang="en-US" dirty="0">
                <a:solidFill>
                  <a:schemeClr val="bg1"/>
                </a:solidFill>
                <a:latin typeface="+mn-lt"/>
              </a:rPr>
              <a:t> </a:t>
            </a:r>
            <a:r>
              <a:rPr lang="en-US" dirty="0" err="1">
                <a:solidFill>
                  <a:schemeClr val="bg1"/>
                </a:solidFill>
                <a:latin typeface="+mn-lt"/>
              </a:rPr>
              <a:t>nadanya</a:t>
            </a:r>
            <a:r>
              <a:rPr lang="en-US" dirty="0">
                <a:solidFill>
                  <a:schemeClr val="bg1"/>
                </a:solidFill>
                <a:latin typeface="+mn-lt"/>
              </a:rPr>
              <a:t>. </a:t>
            </a:r>
          </a:p>
          <a:p>
            <a:pPr marL="630238" indent="-393700" defTabSz="120650">
              <a:lnSpc>
                <a:spcPct val="80000"/>
              </a:lnSpc>
            </a:pPr>
            <a:r>
              <a:rPr lang="en-US" dirty="0" err="1">
                <a:solidFill>
                  <a:schemeClr val="bg1"/>
                </a:solidFill>
                <a:latin typeface="+mn-lt"/>
              </a:rPr>
              <a:t>Aspek</a:t>
            </a:r>
            <a:r>
              <a:rPr lang="en-US" dirty="0">
                <a:solidFill>
                  <a:schemeClr val="bg1"/>
                </a:solidFill>
                <a:latin typeface="+mn-lt"/>
              </a:rPr>
              <a:t> </a:t>
            </a:r>
            <a:r>
              <a:rPr lang="en-US" dirty="0" err="1">
                <a:solidFill>
                  <a:schemeClr val="bg1"/>
                </a:solidFill>
                <a:latin typeface="+mn-lt"/>
              </a:rPr>
              <a:t>makna</a:t>
            </a:r>
            <a:r>
              <a:rPr lang="en-US" dirty="0">
                <a:solidFill>
                  <a:schemeClr val="bg1"/>
                </a:solidFill>
                <a:latin typeface="+mn-lt"/>
              </a:rPr>
              <a:t> </a:t>
            </a:r>
            <a:r>
              <a:rPr lang="en-US" dirty="0" err="1">
                <a:solidFill>
                  <a:schemeClr val="bg1"/>
                </a:solidFill>
                <a:latin typeface="+mn-lt"/>
              </a:rPr>
              <a:t>tujuan</a:t>
            </a:r>
            <a:r>
              <a:rPr lang="en-US" dirty="0">
                <a:solidFill>
                  <a:schemeClr val="bg1"/>
                </a:solidFill>
                <a:latin typeface="+mn-lt"/>
              </a:rPr>
              <a:t> </a:t>
            </a:r>
            <a:r>
              <a:rPr lang="en-US" dirty="0" err="1">
                <a:solidFill>
                  <a:schemeClr val="bg1"/>
                </a:solidFill>
                <a:latin typeface="+mn-lt"/>
              </a:rPr>
              <a:t>menekankan</a:t>
            </a:r>
            <a:r>
              <a:rPr lang="en-US" dirty="0">
                <a:solidFill>
                  <a:schemeClr val="bg1"/>
                </a:solidFill>
                <a:latin typeface="+mn-lt"/>
              </a:rPr>
              <a:t> </a:t>
            </a:r>
            <a:r>
              <a:rPr lang="en-US" dirty="0" err="1">
                <a:solidFill>
                  <a:schemeClr val="bg1"/>
                </a:solidFill>
                <a:latin typeface="+mn-lt"/>
              </a:rPr>
              <a:t>bahwa</a:t>
            </a:r>
            <a:r>
              <a:rPr lang="en-US" dirty="0">
                <a:solidFill>
                  <a:schemeClr val="bg1"/>
                </a:solidFill>
                <a:latin typeface="+mn-lt"/>
              </a:rPr>
              <a:t> </a:t>
            </a:r>
            <a:r>
              <a:rPr lang="en-US" dirty="0" err="1">
                <a:solidFill>
                  <a:schemeClr val="bg1"/>
                </a:solidFill>
                <a:latin typeface="+mn-lt"/>
              </a:rPr>
              <a:t>apa</a:t>
            </a:r>
            <a:r>
              <a:rPr lang="en-US" dirty="0">
                <a:solidFill>
                  <a:schemeClr val="bg1"/>
                </a:solidFill>
                <a:latin typeface="+mn-lt"/>
              </a:rPr>
              <a:t> yang </a:t>
            </a:r>
            <a:r>
              <a:rPr lang="en-US" dirty="0" err="1">
                <a:solidFill>
                  <a:schemeClr val="bg1"/>
                </a:solidFill>
                <a:latin typeface="+mn-lt"/>
              </a:rPr>
              <a:t>kita</a:t>
            </a:r>
            <a:r>
              <a:rPr lang="en-US" dirty="0">
                <a:solidFill>
                  <a:schemeClr val="bg1"/>
                </a:solidFill>
                <a:latin typeface="+mn-lt"/>
              </a:rPr>
              <a:t> </a:t>
            </a:r>
            <a:r>
              <a:rPr lang="en-US" dirty="0" err="1">
                <a:solidFill>
                  <a:schemeClr val="bg1"/>
                </a:solidFill>
                <a:latin typeface="+mn-lt"/>
              </a:rPr>
              <a:t>ungkapkan</a:t>
            </a:r>
            <a:r>
              <a:rPr lang="en-US" dirty="0">
                <a:solidFill>
                  <a:schemeClr val="bg1"/>
                </a:solidFill>
                <a:latin typeface="+mn-lt"/>
              </a:rPr>
              <a:t> </a:t>
            </a:r>
            <a:r>
              <a:rPr lang="en-US" dirty="0" err="1">
                <a:solidFill>
                  <a:schemeClr val="bg1"/>
                </a:solidFill>
                <a:latin typeface="+mn-lt"/>
              </a:rPr>
              <a:t>dalam</a:t>
            </a:r>
            <a:r>
              <a:rPr lang="en-US" dirty="0">
                <a:solidFill>
                  <a:schemeClr val="bg1"/>
                </a:solidFill>
                <a:latin typeface="+mn-lt"/>
              </a:rPr>
              <a:t> </a:t>
            </a:r>
            <a:r>
              <a:rPr lang="en-US" dirty="0" err="1">
                <a:solidFill>
                  <a:schemeClr val="bg1"/>
                </a:solidFill>
                <a:latin typeface="+mn-lt"/>
              </a:rPr>
              <a:t>bentuk</a:t>
            </a:r>
            <a:r>
              <a:rPr lang="en-US" dirty="0">
                <a:solidFill>
                  <a:schemeClr val="bg1"/>
                </a:solidFill>
                <a:latin typeface="+mn-lt"/>
              </a:rPr>
              <a:t> </a:t>
            </a:r>
            <a:r>
              <a:rPr lang="en-US" dirty="0" err="1">
                <a:solidFill>
                  <a:schemeClr val="bg1"/>
                </a:solidFill>
                <a:latin typeface="+mn-lt"/>
              </a:rPr>
              <a:t>tuturan</a:t>
            </a:r>
            <a:r>
              <a:rPr lang="en-US" dirty="0">
                <a:solidFill>
                  <a:schemeClr val="bg1"/>
                </a:solidFill>
                <a:latin typeface="+mn-lt"/>
              </a:rPr>
              <a:t> </a:t>
            </a:r>
            <a:r>
              <a:rPr lang="en-US" dirty="0" err="1">
                <a:solidFill>
                  <a:schemeClr val="bg1"/>
                </a:solidFill>
                <a:latin typeface="+mn-lt"/>
              </a:rPr>
              <a:t>itu</a:t>
            </a:r>
            <a:r>
              <a:rPr lang="en-US" dirty="0">
                <a:solidFill>
                  <a:schemeClr val="bg1"/>
                </a:solidFill>
                <a:latin typeface="+mn-lt"/>
              </a:rPr>
              <a:t> </a:t>
            </a:r>
            <a:r>
              <a:rPr lang="en-US" dirty="0" err="1">
                <a:solidFill>
                  <a:schemeClr val="bg1"/>
                </a:solidFill>
                <a:latin typeface="+mn-lt"/>
              </a:rPr>
              <a:t>mengandung</a:t>
            </a:r>
            <a:r>
              <a:rPr lang="en-US" dirty="0">
                <a:solidFill>
                  <a:schemeClr val="bg1"/>
                </a:solidFill>
                <a:latin typeface="+mn-lt"/>
              </a:rPr>
              <a:t> </a:t>
            </a:r>
            <a:r>
              <a:rPr lang="en-US" dirty="0" err="1">
                <a:solidFill>
                  <a:schemeClr val="bg1"/>
                </a:solidFill>
                <a:latin typeface="+mn-lt"/>
              </a:rPr>
              <a:t>tujuan</a:t>
            </a:r>
            <a:r>
              <a:rPr lang="en-US" dirty="0">
                <a:solidFill>
                  <a:schemeClr val="bg1"/>
                </a:solidFill>
                <a:latin typeface="+mn-lt"/>
              </a:rPr>
              <a:t> </a:t>
            </a:r>
            <a:r>
              <a:rPr lang="en-US" dirty="0" err="1">
                <a:solidFill>
                  <a:schemeClr val="bg1"/>
                </a:solidFill>
                <a:latin typeface="+mn-lt"/>
              </a:rPr>
              <a:t>tertentu</a:t>
            </a:r>
            <a:r>
              <a:rPr lang="en-US" sz="1800" dirty="0">
                <a:solidFill>
                  <a:schemeClr val="bg1"/>
                </a:solidFill>
                <a:latin typeface="+mn-lt"/>
              </a:rPr>
              <a:t>, </a:t>
            </a:r>
            <a:r>
              <a:rPr lang="en-US" dirty="0" err="1">
                <a:solidFill>
                  <a:schemeClr val="bg1"/>
                </a:solidFill>
                <a:latin typeface="+mn-lt"/>
              </a:rPr>
              <a:t>misalnya</a:t>
            </a:r>
            <a:r>
              <a:rPr lang="en-US" dirty="0">
                <a:solidFill>
                  <a:schemeClr val="bg1"/>
                </a:solidFill>
                <a:latin typeface="+mn-lt"/>
              </a:rPr>
              <a:t> </a:t>
            </a:r>
            <a:r>
              <a:rPr lang="en-US" dirty="0" err="1">
                <a:solidFill>
                  <a:schemeClr val="bg1"/>
                </a:solidFill>
                <a:latin typeface="+mn-lt"/>
              </a:rPr>
              <a:t>dengan</a:t>
            </a:r>
            <a:r>
              <a:rPr lang="en-US" dirty="0">
                <a:solidFill>
                  <a:schemeClr val="bg1"/>
                </a:solidFill>
                <a:latin typeface="+mn-lt"/>
              </a:rPr>
              <a:t> </a:t>
            </a:r>
            <a:r>
              <a:rPr lang="en-US" dirty="0" err="1">
                <a:solidFill>
                  <a:schemeClr val="bg1"/>
                </a:solidFill>
                <a:latin typeface="+mn-lt"/>
              </a:rPr>
              <a:t>mengatakan</a:t>
            </a:r>
            <a:r>
              <a:rPr lang="en-US" dirty="0">
                <a:solidFill>
                  <a:schemeClr val="bg1"/>
                </a:solidFill>
                <a:latin typeface="+mn-lt"/>
              </a:rPr>
              <a:t> </a:t>
            </a:r>
            <a:r>
              <a:rPr lang="en-US" i="1" dirty="0" err="1">
                <a:solidFill>
                  <a:schemeClr val="bg1"/>
                </a:solidFill>
                <a:latin typeface="+mn-lt"/>
              </a:rPr>
              <a:t>penipu</a:t>
            </a:r>
            <a:r>
              <a:rPr lang="en-US" i="1" dirty="0">
                <a:solidFill>
                  <a:schemeClr val="bg1"/>
                </a:solidFill>
                <a:latin typeface="+mn-lt"/>
              </a:rPr>
              <a:t> </a:t>
            </a:r>
            <a:r>
              <a:rPr lang="en-US" i="1" dirty="0" err="1">
                <a:solidFill>
                  <a:schemeClr val="bg1"/>
                </a:solidFill>
                <a:latin typeface="+mn-lt"/>
              </a:rPr>
              <a:t>kau</a:t>
            </a:r>
            <a:r>
              <a:rPr lang="en-US" dirty="0">
                <a:solidFill>
                  <a:schemeClr val="bg1"/>
                </a:solidFill>
                <a:latin typeface="+mn-lt"/>
              </a:rPr>
              <a:t> </a:t>
            </a:r>
            <a:r>
              <a:rPr lang="en-US" dirty="0" err="1">
                <a:solidFill>
                  <a:schemeClr val="bg1"/>
                </a:solidFill>
                <a:latin typeface="+mn-lt"/>
              </a:rPr>
              <a:t>bertujuan</a:t>
            </a:r>
            <a:r>
              <a:rPr lang="en-US" dirty="0">
                <a:solidFill>
                  <a:schemeClr val="bg1"/>
                </a:solidFill>
                <a:latin typeface="+mn-lt"/>
              </a:rPr>
              <a:t> agar </a:t>
            </a:r>
            <a:r>
              <a:rPr lang="en-US" dirty="0" err="1">
                <a:solidFill>
                  <a:schemeClr val="bg1"/>
                </a:solidFill>
                <a:latin typeface="+mn-lt"/>
              </a:rPr>
              <a:t>mitra</a:t>
            </a:r>
            <a:r>
              <a:rPr lang="en-US" dirty="0">
                <a:solidFill>
                  <a:schemeClr val="bg1"/>
                </a:solidFill>
                <a:latin typeface="+mn-lt"/>
              </a:rPr>
              <a:t> </a:t>
            </a:r>
            <a:r>
              <a:rPr lang="en-US" dirty="0" err="1">
                <a:solidFill>
                  <a:schemeClr val="bg1"/>
                </a:solidFill>
                <a:latin typeface="+mn-lt"/>
              </a:rPr>
              <a:t>wicara</a:t>
            </a:r>
            <a:r>
              <a:rPr lang="en-US" dirty="0">
                <a:solidFill>
                  <a:schemeClr val="bg1"/>
                </a:solidFill>
                <a:latin typeface="+mn-lt"/>
              </a:rPr>
              <a:t> </a:t>
            </a:r>
            <a:r>
              <a:rPr lang="en-US" dirty="0" err="1">
                <a:solidFill>
                  <a:schemeClr val="bg1"/>
                </a:solidFill>
                <a:latin typeface="+mn-lt"/>
              </a:rPr>
              <a:t>merubah</a:t>
            </a:r>
            <a:r>
              <a:rPr lang="en-US" dirty="0">
                <a:solidFill>
                  <a:schemeClr val="bg1"/>
                </a:solidFill>
                <a:latin typeface="+mn-lt"/>
              </a:rPr>
              <a:t> </a:t>
            </a:r>
            <a:r>
              <a:rPr lang="en-US" dirty="0" err="1">
                <a:solidFill>
                  <a:schemeClr val="bg1"/>
                </a:solidFill>
                <a:latin typeface="+mn-lt"/>
              </a:rPr>
              <a:t>kelakuannya</a:t>
            </a:r>
            <a:r>
              <a:rPr lang="en-US" dirty="0">
                <a:solidFill>
                  <a:schemeClr val="bg1"/>
                </a:solidFill>
                <a:latin typeface="+mn-lt"/>
              </a:rPr>
              <a:t> yang </a:t>
            </a:r>
            <a:r>
              <a:rPr lang="en-US" dirty="0" err="1">
                <a:solidFill>
                  <a:schemeClr val="bg1"/>
                </a:solidFill>
                <a:latin typeface="+mn-lt"/>
              </a:rPr>
              <a:t>tidak</a:t>
            </a:r>
            <a:r>
              <a:rPr lang="en-US" dirty="0">
                <a:solidFill>
                  <a:schemeClr val="bg1"/>
                </a:solidFill>
                <a:latin typeface="+mn-lt"/>
              </a:rPr>
              <a:t> </a:t>
            </a:r>
            <a:r>
              <a:rPr lang="en-US" dirty="0" err="1">
                <a:solidFill>
                  <a:schemeClr val="bg1"/>
                </a:solidFill>
                <a:latin typeface="+mn-lt"/>
              </a:rPr>
              <a:t>diinginkan</a:t>
            </a:r>
            <a:r>
              <a:rPr lang="en-US" dirty="0">
                <a:solidFill>
                  <a:schemeClr val="bg1"/>
                </a:solidFill>
                <a:latin typeface="+mn-lt"/>
              </a:rPr>
              <a:t> </a:t>
            </a:r>
            <a:r>
              <a:rPr lang="en-US" dirty="0" err="1">
                <a:solidFill>
                  <a:schemeClr val="bg1"/>
                </a:solidFill>
                <a:latin typeface="+mn-lt"/>
              </a:rPr>
              <a:t>tadi</a:t>
            </a:r>
            <a:r>
              <a:rPr lang="en-US" dirty="0">
                <a:solidFill>
                  <a:schemeClr val="bg1"/>
                </a:solidFill>
                <a:latin typeface="+mn-lt"/>
              </a:rPr>
              <a:t>.</a:t>
            </a:r>
          </a:p>
          <a:p>
            <a:pPr marL="630238" indent="-61913" defTabSz="120650">
              <a:lnSpc>
                <a:spcPct val="80000"/>
              </a:lnSpc>
              <a:buFont typeface="Wingdings" pitchFamily="2" charset="2"/>
              <a:buNone/>
            </a:pPr>
            <a:r>
              <a:rPr lang="en-US" dirty="0" err="1" smtClean="0">
                <a:solidFill>
                  <a:schemeClr val="bg1"/>
                </a:solidFill>
                <a:latin typeface="+mn-lt"/>
              </a:rPr>
              <a:t>Ada</a:t>
            </a:r>
            <a:r>
              <a:rPr lang="en-US" dirty="0" smtClean="0">
                <a:solidFill>
                  <a:schemeClr val="bg1"/>
                </a:solidFill>
                <a:latin typeface="+mn-lt"/>
              </a:rPr>
              <a:t> </a:t>
            </a:r>
            <a:r>
              <a:rPr lang="en-US" dirty="0" err="1">
                <a:solidFill>
                  <a:schemeClr val="bg1"/>
                </a:solidFill>
                <a:latin typeface="+mn-lt"/>
              </a:rPr>
              <a:t>beberapa</a:t>
            </a:r>
            <a:r>
              <a:rPr lang="en-US" dirty="0">
                <a:solidFill>
                  <a:schemeClr val="bg1"/>
                </a:solidFill>
                <a:latin typeface="+mn-lt"/>
              </a:rPr>
              <a:t> </a:t>
            </a:r>
            <a:r>
              <a:rPr lang="en-US" dirty="0" err="1">
                <a:solidFill>
                  <a:schemeClr val="bg1"/>
                </a:solidFill>
                <a:latin typeface="+mn-lt"/>
              </a:rPr>
              <a:t>jenis</a:t>
            </a:r>
            <a:r>
              <a:rPr lang="en-US" dirty="0">
                <a:solidFill>
                  <a:schemeClr val="bg1"/>
                </a:solidFill>
                <a:latin typeface="+mn-lt"/>
              </a:rPr>
              <a:t> </a:t>
            </a:r>
            <a:r>
              <a:rPr lang="en-US" dirty="0" err="1">
                <a:solidFill>
                  <a:schemeClr val="bg1"/>
                </a:solidFill>
                <a:latin typeface="+mn-lt"/>
              </a:rPr>
              <a:t>sifat-sifat</a:t>
            </a:r>
            <a:r>
              <a:rPr lang="en-US" dirty="0">
                <a:solidFill>
                  <a:schemeClr val="bg1"/>
                </a:solidFill>
                <a:latin typeface="+mn-lt"/>
              </a:rPr>
              <a:t> </a:t>
            </a:r>
            <a:r>
              <a:rPr lang="en-US" dirty="0" err="1">
                <a:solidFill>
                  <a:schemeClr val="bg1"/>
                </a:solidFill>
                <a:latin typeface="+mn-lt"/>
              </a:rPr>
              <a:t>pernyataan</a:t>
            </a:r>
            <a:r>
              <a:rPr lang="en-US" dirty="0">
                <a:solidFill>
                  <a:schemeClr val="bg1"/>
                </a:solidFill>
                <a:latin typeface="+mn-lt"/>
              </a:rPr>
              <a:t> yang </a:t>
            </a:r>
            <a:r>
              <a:rPr lang="en-US" dirty="0" err="1">
                <a:solidFill>
                  <a:schemeClr val="bg1"/>
                </a:solidFill>
                <a:latin typeface="+mn-lt"/>
              </a:rPr>
              <a:t>bisa</a:t>
            </a:r>
            <a:r>
              <a:rPr lang="en-US" dirty="0">
                <a:solidFill>
                  <a:schemeClr val="bg1"/>
                </a:solidFill>
                <a:latin typeface="+mn-lt"/>
              </a:rPr>
              <a:t> </a:t>
            </a:r>
            <a:r>
              <a:rPr lang="en-US" dirty="0" err="1">
                <a:solidFill>
                  <a:schemeClr val="bg1"/>
                </a:solidFill>
                <a:latin typeface="+mn-lt"/>
              </a:rPr>
              <a:t>digunakan</a:t>
            </a:r>
            <a:r>
              <a:rPr lang="en-US" dirty="0">
                <a:solidFill>
                  <a:schemeClr val="bg1"/>
                </a:solidFill>
                <a:latin typeface="+mn-lt"/>
              </a:rPr>
              <a:t> </a:t>
            </a:r>
            <a:r>
              <a:rPr lang="en-US" dirty="0" err="1">
                <a:solidFill>
                  <a:schemeClr val="bg1"/>
                </a:solidFill>
                <a:latin typeface="+mn-lt"/>
              </a:rPr>
              <a:t>dalam</a:t>
            </a:r>
            <a:r>
              <a:rPr lang="en-US" dirty="0">
                <a:solidFill>
                  <a:schemeClr val="bg1"/>
                </a:solidFill>
                <a:latin typeface="+mn-lt"/>
              </a:rPr>
              <a:t> </a:t>
            </a:r>
            <a:r>
              <a:rPr lang="en-US" dirty="0" err="1">
                <a:solidFill>
                  <a:schemeClr val="bg1"/>
                </a:solidFill>
                <a:latin typeface="+mn-lt"/>
              </a:rPr>
              <a:t>mengungkapkan</a:t>
            </a:r>
            <a:r>
              <a:rPr lang="en-US" dirty="0">
                <a:solidFill>
                  <a:schemeClr val="bg1"/>
                </a:solidFill>
                <a:latin typeface="+mn-lt"/>
              </a:rPr>
              <a:t> </a:t>
            </a:r>
            <a:r>
              <a:rPr lang="en-US" dirty="0" err="1">
                <a:solidFill>
                  <a:schemeClr val="bg1"/>
                </a:solidFill>
                <a:latin typeface="+mn-lt"/>
              </a:rPr>
              <a:t>aspek</a:t>
            </a:r>
            <a:r>
              <a:rPr lang="en-US" dirty="0">
                <a:solidFill>
                  <a:schemeClr val="bg1"/>
                </a:solidFill>
                <a:latin typeface="+mn-lt"/>
              </a:rPr>
              <a:t> </a:t>
            </a:r>
            <a:r>
              <a:rPr lang="en-US" dirty="0" err="1">
                <a:solidFill>
                  <a:schemeClr val="bg1"/>
                </a:solidFill>
                <a:latin typeface="+mn-lt"/>
              </a:rPr>
              <a:t>makna</a:t>
            </a:r>
            <a:r>
              <a:rPr lang="en-US" dirty="0">
                <a:solidFill>
                  <a:schemeClr val="bg1"/>
                </a:solidFill>
                <a:latin typeface="+mn-lt"/>
              </a:rPr>
              <a:t> </a:t>
            </a:r>
            <a:r>
              <a:rPr lang="en-US" dirty="0" err="1">
                <a:solidFill>
                  <a:schemeClr val="bg1"/>
                </a:solidFill>
                <a:latin typeface="+mn-lt"/>
              </a:rPr>
              <a:t>tujuan</a:t>
            </a:r>
            <a:r>
              <a:rPr lang="en-US" dirty="0">
                <a:solidFill>
                  <a:schemeClr val="bg1"/>
                </a:solidFill>
                <a:latin typeface="+mn-lt"/>
              </a:rPr>
              <a:t> </a:t>
            </a:r>
            <a:r>
              <a:rPr lang="en-US" dirty="0" err="1">
                <a:solidFill>
                  <a:schemeClr val="bg1"/>
                </a:solidFill>
                <a:latin typeface="+mn-lt"/>
              </a:rPr>
              <a:t>ini</a:t>
            </a:r>
            <a:r>
              <a:rPr lang="en-US" dirty="0">
                <a:solidFill>
                  <a:schemeClr val="bg1"/>
                </a:solidFill>
                <a:latin typeface="+mn-lt"/>
              </a:rPr>
              <a:t>, </a:t>
            </a:r>
            <a:r>
              <a:rPr lang="en-US" dirty="0" err="1">
                <a:solidFill>
                  <a:schemeClr val="bg1"/>
                </a:solidFill>
                <a:latin typeface="+mn-lt"/>
              </a:rPr>
              <a:t>antara</a:t>
            </a:r>
            <a:r>
              <a:rPr lang="en-US" dirty="0">
                <a:solidFill>
                  <a:schemeClr val="bg1"/>
                </a:solidFill>
                <a:latin typeface="+mn-lt"/>
              </a:rPr>
              <a:t> lain:</a:t>
            </a:r>
          </a:p>
          <a:p>
            <a:pPr marL="914400" indent="-396875" algn="just" defTabSz="120650">
              <a:lnSpc>
                <a:spcPct val="80000"/>
              </a:lnSpc>
              <a:buFont typeface="Wingdings" pitchFamily="2" charset="2"/>
              <a:buNone/>
            </a:pPr>
            <a:r>
              <a:rPr lang="en-US" dirty="0">
                <a:solidFill>
                  <a:schemeClr val="bg1"/>
                </a:solidFill>
                <a:latin typeface="+mn-lt"/>
              </a:rPr>
              <a:t>#</a:t>
            </a:r>
            <a:r>
              <a:rPr lang="en-US" dirty="0" err="1">
                <a:solidFill>
                  <a:schemeClr val="bg1"/>
                </a:solidFill>
                <a:latin typeface="+mn-lt"/>
              </a:rPr>
              <a:t>deklaratif</a:t>
            </a:r>
            <a:r>
              <a:rPr lang="en-US" dirty="0">
                <a:solidFill>
                  <a:schemeClr val="bg1"/>
                </a:solidFill>
                <a:latin typeface="+mn-lt"/>
              </a:rPr>
              <a:t> &gt; </a:t>
            </a:r>
            <a:r>
              <a:rPr lang="en-US" i="1" dirty="0" err="1">
                <a:solidFill>
                  <a:schemeClr val="bg1"/>
                </a:solidFill>
                <a:latin typeface="+mn-lt"/>
              </a:rPr>
              <a:t>Pemeliharaan</a:t>
            </a:r>
            <a:r>
              <a:rPr lang="en-US" i="1" dirty="0">
                <a:solidFill>
                  <a:schemeClr val="bg1"/>
                </a:solidFill>
                <a:latin typeface="+mn-lt"/>
              </a:rPr>
              <a:t> </a:t>
            </a:r>
            <a:r>
              <a:rPr lang="en-US" i="1" dirty="0" err="1">
                <a:solidFill>
                  <a:schemeClr val="bg1"/>
                </a:solidFill>
                <a:latin typeface="+mn-lt"/>
              </a:rPr>
              <a:t>kesehatan</a:t>
            </a:r>
            <a:r>
              <a:rPr lang="en-US" i="1" dirty="0">
                <a:solidFill>
                  <a:schemeClr val="bg1"/>
                </a:solidFill>
                <a:latin typeface="+mn-lt"/>
              </a:rPr>
              <a:t> </a:t>
            </a:r>
            <a:r>
              <a:rPr lang="en-US" i="1" dirty="0" err="1">
                <a:solidFill>
                  <a:schemeClr val="bg1"/>
                </a:solidFill>
                <a:latin typeface="+mn-lt"/>
              </a:rPr>
              <a:t>dapat</a:t>
            </a:r>
            <a:r>
              <a:rPr lang="en-US" i="1" dirty="0">
                <a:solidFill>
                  <a:schemeClr val="bg1"/>
                </a:solidFill>
                <a:latin typeface="+mn-lt"/>
              </a:rPr>
              <a:t> </a:t>
            </a:r>
            <a:r>
              <a:rPr lang="en-US" i="1" dirty="0" err="1">
                <a:solidFill>
                  <a:schemeClr val="bg1"/>
                </a:solidFill>
                <a:latin typeface="+mn-lt"/>
              </a:rPr>
              <a:t>menunjang</a:t>
            </a:r>
            <a:r>
              <a:rPr lang="en-US" i="1" dirty="0">
                <a:solidFill>
                  <a:schemeClr val="bg1"/>
                </a:solidFill>
                <a:latin typeface="+mn-lt"/>
              </a:rPr>
              <a:t> program 		</a:t>
            </a:r>
            <a:r>
              <a:rPr lang="en-US" i="1" dirty="0" err="1">
                <a:solidFill>
                  <a:schemeClr val="bg1"/>
                </a:solidFill>
                <a:latin typeface="+mn-lt"/>
              </a:rPr>
              <a:t>pemerintah</a:t>
            </a:r>
            <a:r>
              <a:rPr lang="en-US" i="1" dirty="0">
                <a:solidFill>
                  <a:schemeClr val="bg1"/>
                </a:solidFill>
                <a:latin typeface="+mn-lt"/>
              </a:rPr>
              <a:t> </a:t>
            </a:r>
            <a:r>
              <a:rPr lang="en-US" i="1" dirty="0" err="1">
                <a:solidFill>
                  <a:schemeClr val="bg1"/>
                </a:solidFill>
                <a:latin typeface="+mn-lt"/>
              </a:rPr>
              <a:t>di</a:t>
            </a:r>
            <a:r>
              <a:rPr lang="en-US" i="1" dirty="0">
                <a:solidFill>
                  <a:schemeClr val="bg1"/>
                </a:solidFill>
                <a:latin typeface="+mn-lt"/>
              </a:rPr>
              <a:t> </a:t>
            </a:r>
            <a:r>
              <a:rPr lang="en-US" i="1" dirty="0" err="1">
                <a:solidFill>
                  <a:schemeClr val="bg1"/>
                </a:solidFill>
                <a:latin typeface="+mn-lt"/>
              </a:rPr>
              <a:t>dalam</a:t>
            </a:r>
            <a:r>
              <a:rPr lang="en-US" i="1" dirty="0">
                <a:solidFill>
                  <a:schemeClr val="bg1"/>
                </a:solidFill>
                <a:latin typeface="+mn-lt"/>
              </a:rPr>
              <a:t> </a:t>
            </a:r>
            <a:r>
              <a:rPr lang="en-US" i="1" dirty="0" err="1">
                <a:solidFill>
                  <a:schemeClr val="bg1"/>
                </a:solidFill>
                <a:latin typeface="+mn-lt"/>
              </a:rPr>
              <a:t>memelihara</a:t>
            </a:r>
            <a:r>
              <a:rPr lang="en-US" i="1" dirty="0">
                <a:solidFill>
                  <a:schemeClr val="bg1"/>
                </a:solidFill>
                <a:latin typeface="+mn-lt"/>
              </a:rPr>
              <a:t> </a:t>
            </a:r>
            <a:r>
              <a:rPr lang="en-US" i="1" dirty="0" err="1">
                <a:solidFill>
                  <a:schemeClr val="bg1"/>
                </a:solidFill>
                <a:latin typeface="+mn-lt"/>
              </a:rPr>
              <a:t>lingkungan</a:t>
            </a:r>
            <a:r>
              <a:rPr lang="en-US" i="1" dirty="0">
                <a:solidFill>
                  <a:schemeClr val="bg1"/>
                </a:solidFill>
                <a:latin typeface="+mn-lt"/>
              </a:rPr>
              <a:t> </a:t>
            </a:r>
            <a:r>
              <a:rPr lang="en-US" i="1" dirty="0" err="1">
                <a:solidFill>
                  <a:schemeClr val="bg1"/>
                </a:solidFill>
                <a:latin typeface="+mn-lt"/>
              </a:rPr>
              <a:t>dan</a:t>
            </a:r>
            <a:r>
              <a:rPr lang="en-US" i="1" dirty="0">
                <a:solidFill>
                  <a:schemeClr val="bg1"/>
                </a:solidFill>
                <a:latin typeface="+mn-lt"/>
              </a:rPr>
              <a:t> 		</a:t>
            </a:r>
            <a:r>
              <a:rPr lang="en-US" i="1" dirty="0" err="1">
                <a:solidFill>
                  <a:schemeClr val="bg1"/>
                </a:solidFill>
                <a:latin typeface="+mn-lt"/>
              </a:rPr>
              <a:t>meningkatkan</a:t>
            </a:r>
            <a:r>
              <a:rPr lang="en-US" i="1" dirty="0">
                <a:solidFill>
                  <a:schemeClr val="bg1"/>
                </a:solidFill>
                <a:latin typeface="+mn-lt"/>
              </a:rPr>
              <a:t> </a:t>
            </a:r>
            <a:r>
              <a:rPr lang="en-US" i="1" dirty="0" err="1">
                <a:solidFill>
                  <a:schemeClr val="bg1"/>
                </a:solidFill>
                <a:latin typeface="+mn-lt"/>
              </a:rPr>
              <a:t>taraf</a:t>
            </a:r>
            <a:r>
              <a:rPr lang="en-US" i="1" dirty="0">
                <a:solidFill>
                  <a:schemeClr val="bg1"/>
                </a:solidFill>
                <a:latin typeface="+mn-lt"/>
              </a:rPr>
              <a:t> </a:t>
            </a:r>
            <a:r>
              <a:rPr lang="en-US" i="1" dirty="0" err="1">
                <a:solidFill>
                  <a:schemeClr val="bg1"/>
                </a:solidFill>
                <a:latin typeface="+mn-lt"/>
              </a:rPr>
              <a:t>kehidupan</a:t>
            </a:r>
            <a:r>
              <a:rPr lang="en-US" i="1" dirty="0">
                <a:solidFill>
                  <a:schemeClr val="bg1"/>
                </a:solidFill>
                <a:latin typeface="+mn-lt"/>
              </a:rPr>
              <a:t> </a:t>
            </a:r>
            <a:r>
              <a:rPr lang="en-US" i="1" dirty="0" err="1">
                <a:solidFill>
                  <a:schemeClr val="bg1"/>
                </a:solidFill>
                <a:latin typeface="+mn-lt"/>
              </a:rPr>
              <a:t>bangsa</a:t>
            </a:r>
            <a:r>
              <a:rPr lang="en-US" dirty="0">
                <a:solidFill>
                  <a:schemeClr val="bg1"/>
                </a:solidFill>
                <a:latin typeface="+mn-lt"/>
              </a:rPr>
              <a:t> </a:t>
            </a:r>
          </a:p>
          <a:p>
            <a:pPr marL="914400" indent="-396875" algn="just" defTabSz="120650">
              <a:lnSpc>
                <a:spcPct val="80000"/>
              </a:lnSpc>
              <a:buFont typeface="Wingdings" pitchFamily="2" charset="2"/>
              <a:buNone/>
            </a:pPr>
            <a:r>
              <a:rPr lang="en-US" dirty="0">
                <a:solidFill>
                  <a:schemeClr val="bg1"/>
                </a:solidFill>
                <a:latin typeface="+mn-lt"/>
              </a:rPr>
              <a:t>#</a:t>
            </a:r>
            <a:r>
              <a:rPr lang="en-US" dirty="0" err="1">
                <a:solidFill>
                  <a:schemeClr val="bg1"/>
                </a:solidFill>
                <a:latin typeface="+mn-lt"/>
              </a:rPr>
              <a:t>persuasif</a:t>
            </a:r>
            <a:r>
              <a:rPr lang="en-US" dirty="0">
                <a:solidFill>
                  <a:schemeClr val="bg1"/>
                </a:solidFill>
                <a:latin typeface="+mn-lt"/>
              </a:rPr>
              <a:t>/</a:t>
            </a:r>
            <a:r>
              <a:rPr lang="en-US" dirty="0" err="1">
                <a:solidFill>
                  <a:schemeClr val="bg1"/>
                </a:solidFill>
                <a:latin typeface="+mn-lt"/>
              </a:rPr>
              <a:t>membujuk</a:t>
            </a:r>
            <a:r>
              <a:rPr lang="en-US" dirty="0">
                <a:solidFill>
                  <a:schemeClr val="bg1"/>
                </a:solidFill>
                <a:latin typeface="+mn-lt"/>
              </a:rPr>
              <a:t>&gt; </a:t>
            </a:r>
            <a:r>
              <a:rPr lang="en-US" i="1" dirty="0" err="1">
                <a:solidFill>
                  <a:schemeClr val="bg1"/>
                </a:solidFill>
                <a:latin typeface="+mn-lt"/>
              </a:rPr>
              <a:t>Dengan</a:t>
            </a:r>
            <a:r>
              <a:rPr lang="en-US" i="1" dirty="0">
                <a:solidFill>
                  <a:schemeClr val="bg1"/>
                </a:solidFill>
                <a:latin typeface="+mn-lt"/>
              </a:rPr>
              <a:t> </a:t>
            </a:r>
            <a:r>
              <a:rPr lang="en-US" i="1" dirty="0" err="1">
                <a:solidFill>
                  <a:schemeClr val="bg1"/>
                </a:solidFill>
                <a:latin typeface="+mn-lt"/>
              </a:rPr>
              <a:t>pola</a:t>
            </a:r>
            <a:r>
              <a:rPr lang="en-US" i="1" dirty="0">
                <a:solidFill>
                  <a:schemeClr val="bg1"/>
                </a:solidFill>
                <a:latin typeface="+mn-lt"/>
              </a:rPr>
              <a:t> </a:t>
            </a:r>
            <a:r>
              <a:rPr lang="en-US" i="1" dirty="0" err="1">
                <a:solidFill>
                  <a:schemeClr val="bg1"/>
                </a:solidFill>
                <a:latin typeface="+mn-lt"/>
              </a:rPr>
              <a:t>makan</a:t>
            </a:r>
            <a:r>
              <a:rPr lang="en-US" i="1" dirty="0">
                <a:solidFill>
                  <a:schemeClr val="bg1"/>
                </a:solidFill>
                <a:latin typeface="+mn-lt"/>
              </a:rPr>
              <a:t> </a:t>
            </a:r>
            <a:r>
              <a:rPr lang="en-US" i="1" dirty="0" err="1">
                <a:solidFill>
                  <a:schemeClr val="bg1"/>
                </a:solidFill>
                <a:latin typeface="+mn-lt"/>
              </a:rPr>
              <a:t>empat</a:t>
            </a:r>
            <a:r>
              <a:rPr lang="en-US" i="1" dirty="0">
                <a:solidFill>
                  <a:schemeClr val="bg1"/>
                </a:solidFill>
                <a:latin typeface="+mn-lt"/>
              </a:rPr>
              <a:t> </a:t>
            </a:r>
            <a:r>
              <a:rPr lang="en-US" i="1" dirty="0" err="1">
                <a:solidFill>
                  <a:schemeClr val="bg1"/>
                </a:solidFill>
                <a:latin typeface="+mn-lt"/>
              </a:rPr>
              <a:t>sehat</a:t>
            </a:r>
            <a:r>
              <a:rPr lang="en-US" i="1" dirty="0">
                <a:solidFill>
                  <a:schemeClr val="bg1"/>
                </a:solidFill>
                <a:latin typeface="+mn-lt"/>
              </a:rPr>
              <a:t> lima </a:t>
            </a:r>
            <a:r>
              <a:rPr lang="en-US" i="1" dirty="0" err="1">
                <a:solidFill>
                  <a:schemeClr val="bg1"/>
                </a:solidFill>
                <a:latin typeface="+mn-lt"/>
              </a:rPr>
              <a:t>sempurna</a:t>
            </a:r>
            <a:r>
              <a:rPr lang="en-US" i="1" dirty="0">
                <a:solidFill>
                  <a:schemeClr val="bg1"/>
                </a:solidFill>
                <a:latin typeface="+mn-lt"/>
              </a:rPr>
              <a:t> </a:t>
            </a:r>
            <a:r>
              <a:rPr lang="en-US" i="1" dirty="0" err="1">
                <a:solidFill>
                  <a:schemeClr val="bg1"/>
                </a:solidFill>
                <a:latin typeface="+mn-lt"/>
              </a:rPr>
              <a:t>di</a:t>
            </a:r>
            <a:r>
              <a:rPr lang="en-US" i="1" dirty="0">
                <a:solidFill>
                  <a:schemeClr val="bg1"/>
                </a:solidFill>
                <a:latin typeface="+mn-lt"/>
              </a:rPr>
              <a:t> </a:t>
            </a:r>
            <a:r>
              <a:rPr lang="en-US" i="1" dirty="0" err="1">
                <a:solidFill>
                  <a:schemeClr val="bg1"/>
                </a:solidFill>
                <a:latin typeface="+mn-lt"/>
              </a:rPr>
              <a:t>tiap</a:t>
            </a:r>
            <a:r>
              <a:rPr lang="en-US" i="1" dirty="0">
                <a:solidFill>
                  <a:schemeClr val="bg1"/>
                </a:solidFill>
                <a:latin typeface="+mn-lt"/>
              </a:rPr>
              <a:t> </a:t>
            </a:r>
            <a:r>
              <a:rPr lang="en-US" i="1" dirty="0" err="1">
                <a:solidFill>
                  <a:schemeClr val="bg1"/>
                </a:solidFill>
                <a:latin typeface="+mn-lt"/>
              </a:rPr>
              <a:t>kampung</a:t>
            </a:r>
            <a:r>
              <a:rPr lang="en-US" i="1" dirty="0">
                <a:solidFill>
                  <a:schemeClr val="bg1"/>
                </a:solidFill>
                <a:latin typeface="+mn-lt"/>
              </a:rPr>
              <a:t> </a:t>
            </a:r>
            <a:r>
              <a:rPr lang="en-US" i="1" dirty="0" err="1">
                <a:solidFill>
                  <a:schemeClr val="bg1"/>
                </a:solidFill>
                <a:latin typeface="+mn-lt"/>
              </a:rPr>
              <a:t>akan</a:t>
            </a:r>
            <a:r>
              <a:rPr lang="en-US" i="1" dirty="0">
                <a:solidFill>
                  <a:schemeClr val="bg1"/>
                </a:solidFill>
                <a:latin typeface="+mn-lt"/>
              </a:rPr>
              <a:t> </a:t>
            </a:r>
            <a:r>
              <a:rPr lang="en-US" i="1" dirty="0" err="1">
                <a:solidFill>
                  <a:schemeClr val="bg1"/>
                </a:solidFill>
                <a:latin typeface="+mn-lt"/>
              </a:rPr>
              <a:t>menjamin</a:t>
            </a:r>
            <a:r>
              <a:rPr lang="en-US" i="1" dirty="0">
                <a:solidFill>
                  <a:schemeClr val="bg1"/>
                </a:solidFill>
                <a:latin typeface="+mn-lt"/>
              </a:rPr>
              <a:t> </a:t>
            </a:r>
            <a:r>
              <a:rPr lang="en-US" i="1" dirty="0" err="1">
                <a:solidFill>
                  <a:schemeClr val="bg1"/>
                </a:solidFill>
                <a:latin typeface="+mn-lt"/>
              </a:rPr>
              <a:t>kesehatan</a:t>
            </a:r>
            <a:r>
              <a:rPr lang="en-US" i="1" dirty="0">
                <a:solidFill>
                  <a:schemeClr val="bg1"/>
                </a:solidFill>
                <a:latin typeface="+mn-lt"/>
              </a:rPr>
              <a:t> </a:t>
            </a:r>
            <a:r>
              <a:rPr lang="en-US" i="1" dirty="0" err="1">
                <a:solidFill>
                  <a:schemeClr val="bg1"/>
                </a:solidFill>
                <a:latin typeface="+mn-lt"/>
              </a:rPr>
              <a:t>masyarakat</a:t>
            </a:r>
            <a:r>
              <a:rPr lang="en-US" dirty="0">
                <a:solidFill>
                  <a:schemeClr val="bg1"/>
                </a:solidFill>
                <a:latin typeface="+mn-lt"/>
              </a:rPr>
              <a:t> </a:t>
            </a:r>
          </a:p>
          <a:p>
            <a:pPr marL="914400" indent="-396875" algn="just" defTabSz="120650">
              <a:lnSpc>
                <a:spcPct val="80000"/>
              </a:lnSpc>
              <a:buFont typeface="Wingdings" pitchFamily="2" charset="2"/>
              <a:buNone/>
            </a:pPr>
            <a:r>
              <a:rPr lang="en-US" sz="1800" dirty="0">
                <a:solidFill>
                  <a:schemeClr val="bg1"/>
                </a:solidFill>
                <a:latin typeface="+mn-lt"/>
              </a:rPr>
              <a:t>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Rectangle 3"/>
          <p:cNvSpPr>
            <a:spLocks noGrp="1" noChangeArrowheads="1"/>
          </p:cNvSpPr>
          <p:nvPr>
            <p:ph idx="1"/>
          </p:nvPr>
        </p:nvSpPr>
        <p:spPr>
          <a:xfrm>
            <a:off x="457200" y="609600"/>
            <a:ext cx="8229600" cy="5521325"/>
          </a:xfrm>
        </p:spPr>
        <p:style>
          <a:lnRef idx="0">
            <a:scrgbClr r="0" g="0" b="0"/>
          </a:lnRef>
          <a:fillRef idx="1003">
            <a:schemeClr val="dk2"/>
          </a:fillRef>
          <a:effectRef idx="0">
            <a:scrgbClr r="0" g="0" b="0"/>
          </a:effectRef>
          <a:fontRef idx="major"/>
        </p:style>
        <p:txBody>
          <a:bodyPr>
            <a:normAutofit/>
          </a:bodyPr>
          <a:lstStyle/>
          <a:p>
            <a:pPr marL="571500" indent="-571500">
              <a:buFont typeface="Wingdings" pitchFamily="2" charset="2"/>
              <a:buNone/>
            </a:pPr>
            <a:r>
              <a:rPr lang="en-US" dirty="0">
                <a:solidFill>
                  <a:schemeClr val="bg1"/>
                </a:solidFill>
                <a:latin typeface="+mn-lt"/>
              </a:rPr>
              <a:t># </a:t>
            </a:r>
            <a:r>
              <a:rPr lang="en-US" sz="2800" dirty="0" err="1">
                <a:solidFill>
                  <a:schemeClr val="bg1"/>
                </a:solidFill>
                <a:latin typeface="+mn-lt"/>
              </a:rPr>
              <a:t>Imperatif</a:t>
            </a:r>
            <a:r>
              <a:rPr lang="en-US" sz="2800" dirty="0">
                <a:solidFill>
                  <a:schemeClr val="bg1"/>
                </a:solidFill>
                <a:latin typeface="+mn-lt"/>
              </a:rPr>
              <a:t> &gt; </a:t>
            </a:r>
            <a:r>
              <a:rPr lang="en-US" sz="2800" dirty="0" err="1">
                <a:solidFill>
                  <a:schemeClr val="bg1"/>
                </a:solidFill>
                <a:latin typeface="+mn-lt"/>
              </a:rPr>
              <a:t>Halaman-halaman</a:t>
            </a:r>
            <a:r>
              <a:rPr lang="en-US" sz="2800" dirty="0">
                <a:solidFill>
                  <a:schemeClr val="bg1"/>
                </a:solidFill>
                <a:latin typeface="+mn-lt"/>
              </a:rPr>
              <a:t> </a:t>
            </a:r>
            <a:r>
              <a:rPr lang="en-US" sz="2800" dirty="0" err="1">
                <a:solidFill>
                  <a:schemeClr val="bg1"/>
                </a:solidFill>
                <a:latin typeface="+mn-lt"/>
              </a:rPr>
              <a:t>rumah</a:t>
            </a:r>
            <a:r>
              <a:rPr lang="en-US" sz="2800" dirty="0">
                <a:solidFill>
                  <a:schemeClr val="bg1"/>
                </a:solidFill>
                <a:latin typeface="+mn-lt"/>
              </a:rPr>
              <a:t> </a:t>
            </a:r>
            <a:r>
              <a:rPr lang="en-US" sz="2800" dirty="0" err="1">
                <a:solidFill>
                  <a:schemeClr val="bg1"/>
                </a:solidFill>
                <a:latin typeface="+mn-lt"/>
              </a:rPr>
              <a:t>di</a:t>
            </a:r>
            <a:r>
              <a:rPr lang="en-US" sz="2800" dirty="0">
                <a:solidFill>
                  <a:schemeClr val="bg1"/>
                </a:solidFill>
                <a:latin typeface="+mn-lt"/>
              </a:rPr>
              <a:t> </a:t>
            </a:r>
            <a:r>
              <a:rPr lang="en-US" sz="2800" dirty="0" err="1">
                <a:solidFill>
                  <a:schemeClr val="bg1"/>
                </a:solidFill>
                <a:latin typeface="+mn-lt"/>
              </a:rPr>
              <a:t>tiap</a:t>
            </a:r>
            <a:r>
              <a:rPr lang="en-US" sz="2800" dirty="0">
                <a:solidFill>
                  <a:schemeClr val="bg1"/>
                </a:solidFill>
                <a:latin typeface="+mn-lt"/>
              </a:rPr>
              <a:t> </a:t>
            </a:r>
            <a:r>
              <a:rPr lang="en-US" sz="2800" dirty="0" err="1">
                <a:solidFill>
                  <a:schemeClr val="bg1"/>
                </a:solidFill>
                <a:latin typeface="+mn-lt"/>
              </a:rPr>
              <a:t>tempat</a:t>
            </a:r>
            <a:r>
              <a:rPr lang="en-US" sz="2800" dirty="0">
                <a:solidFill>
                  <a:schemeClr val="bg1"/>
                </a:solidFill>
                <a:latin typeface="+mn-lt"/>
              </a:rPr>
              <a:t> agar </a:t>
            </a:r>
            <a:r>
              <a:rPr lang="en-US" sz="2800" dirty="0" err="1">
                <a:solidFill>
                  <a:schemeClr val="bg1"/>
                </a:solidFill>
                <a:latin typeface="+mn-lt"/>
              </a:rPr>
              <a:t>ditanami</a:t>
            </a:r>
            <a:r>
              <a:rPr lang="en-US" sz="2800" dirty="0">
                <a:solidFill>
                  <a:schemeClr val="bg1"/>
                </a:solidFill>
                <a:latin typeface="+mn-lt"/>
              </a:rPr>
              <a:t> </a:t>
            </a:r>
            <a:r>
              <a:rPr lang="en-US" sz="2800" dirty="0" err="1">
                <a:solidFill>
                  <a:schemeClr val="bg1"/>
                </a:solidFill>
                <a:latin typeface="+mn-lt"/>
              </a:rPr>
              <a:t>dengan</a:t>
            </a:r>
            <a:r>
              <a:rPr lang="en-US" sz="2800" dirty="0">
                <a:solidFill>
                  <a:schemeClr val="bg1"/>
                </a:solidFill>
                <a:latin typeface="+mn-lt"/>
              </a:rPr>
              <a:t> </a:t>
            </a:r>
            <a:r>
              <a:rPr lang="en-US" sz="2800" dirty="0" err="1">
                <a:solidFill>
                  <a:schemeClr val="bg1"/>
                </a:solidFill>
                <a:latin typeface="+mn-lt"/>
              </a:rPr>
              <a:t>apotek</a:t>
            </a:r>
            <a:r>
              <a:rPr lang="en-US" sz="2800" dirty="0">
                <a:solidFill>
                  <a:schemeClr val="bg1"/>
                </a:solidFill>
                <a:latin typeface="+mn-lt"/>
              </a:rPr>
              <a:t> </a:t>
            </a:r>
            <a:r>
              <a:rPr lang="en-US" sz="2800" dirty="0" err="1">
                <a:solidFill>
                  <a:schemeClr val="bg1"/>
                </a:solidFill>
                <a:latin typeface="+mn-lt"/>
              </a:rPr>
              <a:t>hidup</a:t>
            </a:r>
            <a:r>
              <a:rPr lang="en-US" sz="2800" dirty="0">
                <a:solidFill>
                  <a:schemeClr val="bg1"/>
                </a:solidFill>
                <a:latin typeface="+mn-lt"/>
              </a:rPr>
              <a:t> </a:t>
            </a:r>
          </a:p>
          <a:p>
            <a:pPr marL="571500" indent="-571500">
              <a:buFont typeface="Wingdings" pitchFamily="2" charset="2"/>
              <a:buNone/>
            </a:pPr>
            <a:r>
              <a:rPr lang="en-US" sz="2800" dirty="0">
                <a:solidFill>
                  <a:schemeClr val="bg1"/>
                </a:solidFill>
                <a:latin typeface="+mn-lt"/>
              </a:rPr>
              <a:t># </a:t>
            </a:r>
            <a:r>
              <a:rPr lang="en-US" sz="2800" dirty="0" err="1">
                <a:solidFill>
                  <a:schemeClr val="bg1"/>
                </a:solidFill>
                <a:latin typeface="+mn-lt"/>
              </a:rPr>
              <a:t>Naratif</a:t>
            </a:r>
            <a:r>
              <a:rPr lang="en-US" sz="2800" dirty="0">
                <a:solidFill>
                  <a:schemeClr val="bg1"/>
                </a:solidFill>
                <a:latin typeface="+mn-lt"/>
              </a:rPr>
              <a:t> &gt; </a:t>
            </a:r>
            <a:r>
              <a:rPr lang="en-US" sz="2800" dirty="0" err="1">
                <a:solidFill>
                  <a:schemeClr val="bg1"/>
                </a:solidFill>
                <a:latin typeface="+mn-lt"/>
              </a:rPr>
              <a:t>Manusia</a:t>
            </a:r>
            <a:r>
              <a:rPr lang="en-US" sz="2800" dirty="0">
                <a:solidFill>
                  <a:schemeClr val="bg1"/>
                </a:solidFill>
                <a:latin typeface="+mn-lt"/>
              </a:rPr>
              <a:t> </a:t>
            </a:r>
            <a:r>
              <a:rPr lang="en-US" sz="2800" dirty="0" err="1">
                <a:solidFill>
                  <a:schemeClr val="bg1"/>
                </a:solidFill>
                <a:latin typeface="+mn-lt"/>
              </a:rPr>
              <a:t>hidup</a:t>
            </a:r>
            <a:r>
              <a:rPr lang="en-US" sz="2800" dirty="0">
                <a:solidFill>
                  <a:schemeClr val="bg1"/>
                </a:solidFill>
                <a:latin typeface="+mn-lt"/>
              </a:rPr>
              <a:t> </a:t>
            </a:r>
            <a:r>
              <a:rPr lang="en-US" sz="2800" dirty="0" err="1">
                <a:solidFill>
                  <a:schemeClr val="bg1"/>
                </a:solidFill>
                <a:latin typeface="+mn-lt"/>
              </a:rPr>
              <a:t>panjang</a:t>
            </a:r>
            <a:r>
              <a:rPr lang="en-US" sz="2800" dirty="0">
                <a:solidFill>
                  <a:schemeClr val="bg1"/>
                </a:solidFill>
                <a:latin typeface="+mn-lt"/>
              </a:rPr>
              <a:t> </a:t>
            </a:r>
            <a:r>
              <a:rPr lang="en-US" sz="2800" dirty="0" err="1">
                <a:solidFill>
                  <a:schemeClr val="bg1"/>
                </a:solidFill>
                <a:latin typeface="+mn-lt"/>
              </a:rPr>
              <a:t>dengan</a:t>
            </a:r>
            <a:r>
              <a:rPr lang="en-US" sz="2800" dirty="0">
                <a:solidFill>
                  <a:schemeClr val="bg1"/>
                </a:solidFill>
                <a:latin typeface="+mn-lt"/>
              </a:rPr>
              <a:t> </a:t>
            </a:r>
            <a:r>
              <a:rPr lang="en-US" sz="2800" dirty="0" err="1">
                <a:solidFill>
                  <a:schemeClr val="bg1"/>
                </a:solidFill>
                <a:latin typeface="+mn-lt"/>
              </a:rPr>
              <a:t>memelihara</a:t>
            </a:r>
            <a:r>
              <a:rPr lang="en-US" sz="2800" dirty="0">
                <a:solidFill>
                  <a:schemeClr val="bg1"/>
                </a:solidFill>
                <a:latin typeface="+mn-lt"/>
              </a:rPr>
              <a:t> </a:t>
            </a:r>
            <a:r>
              <a:rPr lang="en-US" sz="2800" dirty="0" err="1">
                <a:solidFill>
                  <a:schemeClr val="bg1"/>
                </a:solidFill>
                <a:latin typeface="+mn-lt"/>
              </a:rPr>
              <a:t>kesehatan</a:t>
            </a:r>
            <a:r>
              <a:rPr lang="en-US" sz="2800" dirty="0">
                <a:solidFill>
                  <a:schemeClr val="bg1"/>
                </a:solidFill>
                <a:latin typeface="+mn-lt"/>
              </a:rPr>
              <a:t> </a:t>
            </a:r>
            <a:r>
              <a:rPr lang="en-US" sz="2800" dirty="0" err="1">
                <a:solidFill>
                  <a:schemeClr val="bg1"/>
                </a:solidFill>
                <a:latin typeface="+mn-lt"/>
              </a:rPr>
              <a:t>dan</a:t>
            </a:r>
            <a:r>
              <a:rPr lang="en-US" sz="2800" dirty="0">
                <a:solidFill>
                  <a:schemeClr val="bg1"/>
                </a:solidFill>
                <a:latin typeface="+mn-lt"/>
              </a:rPr>
              <a:t> </a:t>
            </a:r>
            <a:r>
              <a:rPr lang="en-US" sz="2800" dirty="0" err="1">
                <a:solidFill>
                  <a:schemeClr val="bg1"/>
                </a:solidFill>
                <a:latin typeface="+mn-lt"/>
              </a:rPr>
              <a:t>memeperhatikan</a:t>
            </a:r>
            <a:r>
              <a:rPr lang="en-US" sz="2800" dirty="0">
                <a:solidFill>
                  <a:schemeClr val="bg1"/>
                </a:solidFill>
                <a:latin typeface="+mn-lt"/>
              </a:rPr>
              <a:t> </a:t>
            </a:r>
            <a:r>
              <a:rPr lang="en-US" sz="2800" dirty="0" err="1">
                <a:solidFill>
                  <a:schemeClr val="bg1"/>
                </a:solidFill>
                <a:latin typeface="+mn-lt"/>
              </a:rPr>
              <a:t>sikap</a:t>
            </a:r>
            <a:r>
              <a:rPr lang="en-US" sz="2800" dirty="0">
                <a:solidFill>
                  <a:schemeClr val="bg1"/>
                </a:solidFill>
                <a:latin typeface="+mn-lt"/>
              </a:rPr>
              <a:t> </a:t>
            </a:r>
            <a:r>
              <a:rPr lang="en-US" sz="2800" dirty="0" err="1">
                <a:solidFill>
                  <a:schemeClr val="bg1"/>
                </a:solidFill>
                <a:latin typeface="+mn-lt"/>
              </a:rPr>
              <a:t>pemerintah</a:t>
            </a:r>
            <a:r>
              <a:rPr lang="en-US" sz="2800" dirty="0">
                <a:solidFill>
                  <a:schemeClr val="bg1"/>
                </a:solidFill>
                <a:latin typeface="+mn-lt"/>
              </a:rPr>
              <a:t> </a:t>
            </a:r>
            <a:r>
              <a:rPr lang="en-US" sz="2800" dirty="0" err="1">
                <a:solidFill>
                  <a:schemeClr val="bg1"/>
                </a:solidFill>
                <a:latin typeface="+mn-lt"/>
              </a:rPr>
              <a:t>dalam</a:t>
            </a:r>
            <a:r>
              <a:rPr lang="en-US" sz="2800" dirty="0">
                <a:solidFill>
                  <a:schemeClr val="bg1"/>
                </a:solidFill>
                <a:latin typeface="+mn-lt"/>
              </a:rPr>
              <a:t> </a:t>
            </a:r>
            <a:r>
              <a:rPr lang="en-US" sz="2800" dirty="0" err="1">
                <a:solidFill>
                  <a:schemeClr val="bg1"/>
                </a:solidFill>
                <a:latin typeface="+mn-lt"/>
              </a:rPr>
              <a:t>meningkatkan</a:t>
            </a:r>
            <a:r>
              <a:rPr lang="en-US" sz="2800" dirty="0">
                <a:solidFill>
                  <a:schemeClr val="bg1"/>
                </a:solidFill>
                <a:latin typeface="+mn-lt"/>
              </a:rPr>
              <a:t> </a:t>
            </a:r>
            <a:r>
              <a:rPr lang="en-US" sz="2800" dirty="0" err="1">
                <a:solidFill>
                  <a:schemeClr val="bg1"/>
                </a:solidFill>
                <a:latin typeface="+mn-lt"/>
              </a:rPr>
              <a:t>taraf</a:t>
            </a:r>
            <a:r>
              <a:rPr lang="en-US" sz="2800" dirty="0">
                <a:solidFill>
                  <a:schemeClr val="bg1"/>
                </a:solidFill>
                <a:latin typeface="+mn-lt"/>
              </a:rPr>
              <a:t> </a:t>
            </a:r>
            <a:r>
              <a:rPr lang="en-US" sz="2800" dirty="0" err="1">
                <a:solidFill>
                  <a:schemeClr val="bg1"/>
                </a:solidFill>
                <a:latin typeface="+mn-lt"/>
              </a:rPr>
              <a:t>hidup</a:t>
            </a:r>
            <a:r>
              <a:rPr lang="en-US" sz="2800" dirty="0">
                <a:solidFill>
                  <a:schemeClr val="bg1"/>
                </a:solidFill>
                <a:latin typeface="+mn-lt"/>
              </a:rPr>
              <a:t> </a:t>
            </a:r>
            <a:r>
              <a:rPr lang="en-US" sz="2800" dirty="0" err="1">
                <a:solidFill>
                  <a:schemeClr val="bg1"/>
                </a:solidFill>
                <a:latin typeface="+mn-lt"/>
              </a:rPr>
              <a:t>sehat</a:t>
            </a:r>
            <a:r>
              <a:rPr lang="en-US" sz="2800" dirty="0">
                <a:solidFill>
                  <a:schemeClr val="bg1"/>
                </a:solidFill>
                <a:latin typeface="+mn-lt"/>
              </a:rPr>
              <a:t> </a:t>
            </a:r>
          </a:p>
          <a:p>
            <a:pPr marL="571500" indent="-571500">
              <a:buFont typeface="Wingdings" pitchFamily="2" charset="2"/>
              <a:buNone/>
            </a:pPr>
            <a:r>
              <a:rPr lang="en-US" sz="2800" dirty="0">
                <a:solidFill>
                  <a:schemeClr val="bg1"/>
                </a:solidFill>
                <a:latin typeface="+mn-lt"/>
              </a:rPr>
              <a:t># </a:t>
            </a:r>
            <a:r>
              <a:rPr lang="en-US" sz="2800" dirty="0" err="1">
                <a:solidFill>
                  <a:schemeClr val="bg1"/>
                </a:solidFill>
                <a:latin typeface="+mn-lt"/>
              </a:rPr>
              <a:t>Politis</a:t>
            </a:r>
            <a:r>
              <a:rPr lang="en-US" sz="2800" dirty="0">
                <a:solidFill>
                  <a:schemeClr val="bg1"/>
                </a:solidFill>
                <a:latin typeface="+mn-lt"/>
              </a:rPr>
              <a:t> &gt; Rakyat </a:t>
            </a:r>
            <a:r>
              <a:rPr lang="en-US" sz="2800" dirty="0" err="1">
                <a:solidFill>
                  <a:schemeClr val="bg1"/>
                </a:solidFill>
                <a:latin typeface="+mn-lt"/>
              </a:rPr>
              <a:t>bersatu</a:t>
            </a:r>
            <a:r>
              <a:rPr lang="en-US" sz="2800" dirty="0">
                <a:solidFill>
                  <a:schemeClr val="bg1"/>
                </a:solidFill>
                <a:latin typeface="+mn-lt"/>
              </a:rPr>
              <a:t>, </a:t>
            </a:r>
            <a:r>
              <a:rPr lang="en-US" sz="2800" dirty="0" err="1">
                <a:solidFill>
                  <a:schemeClr val="bg1"/>
                </a:solidFill>
                <a:latin typeface="+mn-lt"/>
              </a:rPr>
              <a:t>negara</a:t>
            </a:r>
            <a:r>
              <a:rPr lang="en-US" sz="2800" dirty="0">
                <a:solidFill>
                  <a:schemeClr val="bg1"/>
                </a:solidFill>
                <a:latin typeface="+mn-lt"/>
              </a:rPr>
              <a:t> </a:t>
            </a:r>
            <a:r>
              <a:rPr lang="en-US" sz="2800" dirty="0" err="1">
                <a:solidFill>
                  <a:schemeClr val="bg1"/>
                </a:solidFill>
                <a:latin typeface="+mn-lt"/>
              </a:rPr>
              <a:t>maju</a:t>
            </a:r>
            <a:r>
              <a:rPr lang="en-US" sz="2800" dirty="0">
                <a:solidFill>
                  <a:schemeClr val="bg1"/>
                </a:solidFill>
                <a:latin typeface="+mn-lt"/>
              </a:rPr>
              <a:t> </a:t>
            </a:r>
          </a:p>
          <a:p>
            <a:pPr marL="571500" indent="-571500">
              <a:buFont typeface="Wingdings" pitchFamily="2" charset="2"/>
              <a:buNone/>
            </a:pPr>
            <a:r>
              <a:rPr lang="en-US" sz="2800" dirty="0">
                <a:solidFill>
                  <a:schemeClr val="bg1"/>
                </a:solidFill>
                <a:latin typeface="+mn-lt"/>
              </a:rPr>
              <a:t># </a:t>
            </a:r>
            <a:r>
              <a:rPr lang="en-US" sz="2800" dirty="0" err="1">
                <a:solidFill>
                  <a:schemeClr val="bg1"/>
                </a:solidFill>
                <a:latin typeface="+mn-lt"/>
              </a:rPr>
              <a:t>Paedagogis</a:t>
            </a:r>
            <a:r>
              <a:rPr lang="en-US" sz="2800" dirty="0">
                <a:solidFill>
                  <a:schemeClr val="bg1"/>
                </a:solidFill>
                <a:latin typeface="+mn-lt"/>
              </a:rPr>
              <a:t> &gt; </a:t>
            </a:r>
            <a:r>
              <a:rPr lang="en-US" sz="2800" dirty="0" err="1">
                <a:solidFill>
                  <a:schemeClr val="bg1"/>
                </a:solidFill>
                <a:latin typeface="+mn-lt"/>
              </a:rPr>
              <a:t>Membina</a:t>
            </a:r>
            <a:r>
              <a:rPr lang="en-US" sz="2800" dirty="0">
                <a:solidFill>
                  <a:schemeClr val="bg1"/>
                </a:solidFill>
                <a:latin typeface="+mn-lt"/>
              </a:rPr>
              <a:t> </a:t>
            </a:r>
            <a:r>
              <a:rPr lang="en-US" sz="2800" dirty="0" err="1">
                <a:solidFill>
                  <a:schemeClr val="bg1"/>
                </a:solidFill>
                <a:latin typeface="+mn-lt"/>
              </a:rPr>
              <a:t>hidup</a:t>
            </a:r>
            <a:r>
              <a:rPr lang="en-US" sz="2800" dirty="0">
                <a:solidFill>
                  <a:schemeClr val="bg1"/>
                </a:solidFill>
                <a:latin typeface="+mn-lt"/>
              </a:rPr>
              <a:t> </a:t>
            </a:r>
            <a:r>
              <a:rPr lang="en-US" sz="2800" dirty="0" err="1">
                <a:solidFill>
                  <a:schemeClr val="bg1"/>
                </a:solidFill>
                <a:latin typeface="+mn-lt"/>
              </a:rPr>
              <a:t>sehat</a:t>
            </a:r>
            <a:r>
              <a:rPr lang="en-US" sz="2800" dirty="0">
                <a:solidFill>
                  <a:schemeClr val="bg1"/>
                </a:solidFill>
                <a:latin typeface="+mn-lt"/>
              </a:rPr>
              <a:t> </a:t>
            </a:r>
            <a:r>
              <a:rPr lang="en-US" sz="2800" dirty="0" err="1">
                <a:solidFill>
                  <a:schemeClr val="bg1"/>
                </a:solidFill>
                <a:latin typeface="+mn-lt"/>
              </a:rPr>
              <a:t>supaya</a:t>
            </a:r>
            <a:r>
              <a:rPr lang="en-US" sz="2800" dirty="0">
                <a:solidFill>
                  <a:schemeClr val="bg1"/>
                </a:solidFill>
                <a:latin typeface="+mn-lt"/>
              </a:rPr>
              <a:t> </a:t>
            </a:r>
            <a:r>
              <a:rPr lang="en-US" sz="2800" dirty="0" err="1">
                <a:solidFill>
                  <a:schemeClr val="bg1"/>
                </a:solidFill>
                <a:latin typeface="+mn-lt"/>
              </a:rPr>
              <a:t>kita</a:t>
            </a:r>
            <a:r>
              <a:rPr lang="en-US" sz="2800" dirty="0">
                <a:solidFill>
                  <a:schemeClr val="bg1"/>
                </a:solidFill>
                <a:latin typeface="+mn-lt"/>
              </a:rPr>
              <a:t> </a:t>
            </a:r>
            <a:r>
              <a:rPr lang="en-US" sz="2800" dirty="0" err="1">
                <a:solidFill>
                  <a:schemeClr val="bg1"/>
                </a:solidFill>
                <a:latin typeface="+mn-lt"/>
              </a:rPr>
              <a:t>selamat</a:t>
            </a:r>
            <a:r>
              <a:rPr lang="en-US" sz="2800" dirty="0">
                <a:solidFill>
                  <a:schemeClr val="bg1"/>
                </a:solidFill>
                <a:latin typeface="+mn-lt"/>
              </a:rPr>
              <a:t>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984250"/>
          </a:xfrm>
          <a:ln>
            <a:solidFill>
              <a:schemeClr val="bg2">
                <a:lumMod val="60000"/>
                <a:lumOff val="40000"/>
              </a:schemeClr>
            </a:solidFill>
          </a:ln>
        </p:spPr>
        <p:style>
          <a:lnRef idx="0">
            <a:scrgbClr r="0" g="0" b="0"/>
          </a:lnRef>
          <a:fillRef idx="1003">
            <a:schemeClr val="dk1"/>
          </a:fillRef>
          <a:effectRef idx="0">
            <a:scrgbClr r="0" g="0" b="0"/>
          </a:effectRef>
          <a:fontRef idx="major"/>
        </p:style>
        <p:txBody>
          <a:bodyPr>
            <a:normAutofit/>
          </a:bodyPr>
          <a:lstStyle/>
          <a:p>
            <a:r>
              <a:rPr lang="en-US" sz="4000" b="1" dirty="0" smtClean="0">
                <a:solidFill>
                  <a:schemeClr val="bg1"/>
                </a:solidFill>
                <a:latin typeface="+mn-lt"/>
              </a:rPr>
              <a:t>JENIS-JENIS SEMANTIK</a:t>
            </a:r>
            <a:endParaRPr lang="en-US" sz="4000" b="1" dirty="0">
              <a:solidFill>
                <a:schemeClr val="bg1"/>
              </a:solidFill>
              <a:latin typeface="+mn-lt"/>
            </a:endParaRPr>
          </a:p>
        </p:txBody>
      </p:sp>
      <p:sp>
        <p:nvSpPr>
          <p:cNvPr id="3" name="Content Placeholder 2"/>
          <p:cNvSpPr>
            <a:spLocks noGrp="1"/>
          </p:cNvSpPr>
          <p:nvPr>
            <p:ph idx="1"/>
          </p:nvPr>
        </p:nvSpPr>
        <p:spPr>
          <a:xfrm>
            <a:off x="457200" y="1295400"/>
            <a:ext cx="8229600" cy="5181600"/>
          </a:xfrm>
          <a:ln>
            <a:solidFill>
              <a:schemeClr val="accent2"/>
            </a:solidFill>
          </a:ln>
        </p:spPr>
        <p:style>
          <a:lnRef idx="0">
            <a:scrgbClr r="0" g="0" b="0"/>
          </a:lnRef>
          <a:fillRef idx="1003">
            <a:schemeClr val="dk2"/>
          </a:fillRef>
          <a:effectRef idx="0">
            <a:scrgbClr r="0" g="0" b="0"/>
          </a:effectRef>
          <a:fontRef idx="major"/>
        </p:style>
        <p:txBody>
          <a:bodyPr/>
          <a:lstStyle/>
          <a:p>
            <a:r>
              <a:rPr lang="en-US" sz="2800" dirty="0" err="1" smtClean="0">
                <a:solidFill>
                  <a:schemeClr val="bg1"/>
                </a:solidFill>
                <a:latin typeface="+mn-lt"/>
              </a:rPr>
              <a:t>Bagian-bagian</a:t>
            </a:r>
            <a:r>
              <a:rPr lang="en-US" sz="2800" dirty="0" smtClean="0">
                <a:solidFill>
                  <a:schemeClr val="bg1"/>
                </a:solidFill>
                <a:latin typeface="+mn-lt"/>
              </a:rPr>
              <a:t> </a:t>
            </a:r>
            <a:r>
              <a:rPr lang="en-US" sz="2800" dirty="0" err="1" smtClean="0">
                <a:solidFill>
                  <a:schemeClr val="bg1"/>
                </a:solidFill>
                <a:latin typeface="+mn-lt"/>
              </a:rPr>
              <a:t>dari</a:t>
            </a:r>
            <a:r>
              <a:rPr lang="en-US" sz="2800" dirty="0" smtClean="0">
                <a:solidFill>
                  <a:schemeClr val="bg1"/>
                </a:solidFill>
                <a:latin typeface="+mn-lt"/>
              </a:rPr>
              <a:t> </a:t>
            </a:r>
            <a:r>
              <a:rPr lang="en-US" sz="2800" dirty="0" err="1" smtClean="0">
                <a:solidFill>
                  <a:schemeClr val="bg1"/>
                </a:solidFill>
                <a:latin typeface="+mn-lt"/>
              </a:rPr>
              <a:t>tataran</a:t>
            </a:r>
            <a:r>
              <a:rPr lang="en-US" sz="2800" dirty="0" smtClean="0">
                <a:solidFill>
                  <a:schemeClr val="bg1"/>
                </a:solidFill>
                <a:latin typeface="+mn-lt"/>
              </a:rPr>
              <a:t> </a:t>
            </a:r>
            <a:r>
              <a:rPr lang="en-US" sz="2800" dirty="0" err="1" smtClean="0">
                <a:solidFill>
                  <a:schemeClr val="bg1"/>
                </a:solidFill>
                <a:latin typeface="+mn-lt"/>
              </a:rPr>
              <a:t>analisis</a:t>
            </a:r>
            <a:r>
              <a:rPr lang="en-US" sz="2800" dirty="0" smtClean="0">
                <a:solidFill>
                  <a:schemeClr val="bg1"/>
                </a:solidFill>
                <a:latin typeface="+mn-lt"/>
              </a:rPr>
              <a:t> yang </a:t>
            </a:r>
            <a:r>
              <a:rPr lang="en-US" sz="2800" dirty="0" err="1" smtClean="0">
                <a:solidFill>
                  <a:schemeClr val="bg1"/>
                </a:solidFill>
                <a:latin typeface="+mn-lt"/>
              </a:rPr>
              <a:t>mengandung</a:t>
            </a:r>
            <a:r>
              <a:rPr lang="en-US" sz="2800" dirty="0" smtClean="0">
                <a:solidFill>
                  <a:schemeClr val="bg1"/>
                </a:solidFill>
                <a:latin typeface="+mn-lt"/>
              </a:rPr>
              <a:t> </a:t>
            </a:r>
            <a:r>
              <a:rPr lang="en-US" sz="2800" dirty="0" err="1" smtClean="0">
                <a:solidFill>
                  <a:schemeClr val="bg1"/>
                </a:solidFill>
                <a:latin typeface="+mn-lt"/>
              </a:rPr>
              <a:t>makna</a:t>
            </a:r>
            <a:r>
              <a:rPr lang="en-US" sz="2800" dirty="0" smtClean="0">
                <a:solidFill>
                  <a:schemeClr val="bg1"/>
                </a:solidFill>
                <a:latin typeface="+mn-lt"/>
              </a:rPr>
              <a:t> </a:t>
            </a:r>
            <a:r>
              <a:rPr lang="en-US" sz="2800" dirty="0" err="1" smtClean="0">
                <a:solidFill>
                  <a:schemeClr val="bg1"/>
                </a:solidFill>
                <a:latin typeface="+mn-lt"/>
              </a:rPr>
              <a:t>menurut</a:t>
            </a:r>
            <a:r>
              <a:rPr lang="en-US" sz="2800" dirty="0" smtClean="0">
                <a:solidFill>
                  <a:schemeClr val="bg1"/>
                </a:solidFill>
                <a:latin typeface="+mn-lt"/>
              </a:rPr>
              <a:t> </a:t>
            </a:r>
            <a:r>
              <a:rPr lang="en-US" sz="2800" dirty="0" err="1" smtClean="0">
                <a:solidFill>
                  <a:schemeClr val="bg1"/>
                </a:solidFill>
                <a:latin typeface="+mn-lt"/>
              </a:rPr>
              <a:t>Verhaar</a:t>
            </a:r>
            <a:r>
              <a:rPr lang="en-US" sz="2800" dirty="0" smtClean="0">
                <a:solidFill>
                  <a:schemeClr val="bg1"/>
                </a:solidFill>
                <a:latin typeface="+mn-lt"/>
              </a:rPr>
              <a:t> (1978) </a:t>
            </a:r>
            <a:r>
              <a:rPr lang="en-US" sz="2800" dirty="0" err="1" smtClean="0">
                <a:solidFill>
                  <a:schemeClr val="bg1"/>
                </a:solidFill>
                <a:latin typeface="+mn-lt"/>
              </a:rPr>
              <a:t>sebagai</a:t>
            </a:r>
            <a:r>
              <a:rPr lang="en-US" sz="2800" dirty="0" smtClean="0">
                <a:solidFill>
                  <a:schemeClr val="bg1"/>
                </a:solidFill>
                <a:latin typeface="+mn-lt"/>
              </a:rPr>
              <a:t> </a:t>
            </a:r>
            <a:r>
              <a:rPr lang="en-US" sz="2800" dirty="0" err="1" smtClean="0">
                <a:solidFill>
                  <a:schemeClr val="bg1"/>
                </a:solidFill>
                <a:latin typeface="+mn-lt"/>
              </a:rPr>
              <a:t>berikut</a:t>
            </a:r>
            <a:r>
              <a:rPr lang="en-US" sz="2800" dirty="0" smtClean="0">
                <a:solidFill>
                  <a:schemeClr val="bg1"/>
                </a:solidFill>
                <a:latin typeface="+mn-lt"/>
              </a:rPr>
              <a:t>:</a:t>
            </a:r>
          </a:p>
          <a:p>
            <a:pPr>
              <a:buNone/>
            </a:pPr>
            <a:r>
              <a:rPr lang="en-US" sz="2800" dirty="0" smtClean="0">
                <a:solidFill>
                  <a:schemeClr val="bg1"/>
                </a:solidFill>
                <a:latin typeface="+mn-lt"/>
              </a:rPr>
              <a:t>	</a:t>
            </a:r>
            <a:r>
              <a:rPr lang="en-US" sz="2800" dirty="0" err="1" smtClean="0">
                <a:solidFill>
                  <a:schemeClr val="bg1"/>
                </a:solidFill>
                <a:latin typeface="+mn-lt"/>
              </a:rPr>
              <a:t>Semantik</a:t>
            </a:r>
            <a:r>
              <a:rPr lang="en-US" sz="2800" dirty="0" smtClean="0">
                <a:solidFill>
                  <a:schemeClr val="bg1"/>
                </a:solidFill>
                <a:latin typeface="+mn-lt"/>
              </a:rPr>
              <a:t> </a:t>
            </a:r>
            <a:r>
              <a:rPr lang="en-US" sz="2800" dirty="0" err="1" smtClean="0">
                <a:solidFill>
                  <a:schemeClr val="bg1"/>
                </a:solidFill>
                <a:latin typeface="+mn-lt"/>
              </a:rPr>
              <a:t>bahasa</a:t>
            </a:r>
            <a:r>
              <a:rPr lang="en-US" sz="2800" dirty="0" smtClean="0">
                <a:solidFill>
                  <a:schemeClr val="bg1"/>
                </a:solidFill>
                <a:latin typeface="+mn-lt"/>
              </a:rPr>
              <a:t>=&gt; 1. </a:t>
            </a:r>
            <a:r>
              <a:rPr lang="en-US" sz="2800" dirty="0" err="1" smtClean="0">
                <a:solidFill>
                  <a:schemeClr val="bg1"/>
                </a:solidFill>
                <a:latin typeface="+mn-lt"/>
              </a:rPr>
              <a:t>tatabahasa</a:t>
            </a:r>
            <a:r>
              <a:rPr lang="en-US" sz="2800" dirty="0" smtClean="0">
                <a:solidFill>
                  <a:schemeClr val="bg1"/>
                </a:solidFill>
                <a:latin typeface="+mn-lt"/>
              </a:rPr>
              <a:t> </a:t>
            </a:r>
            <a:r>
              <a:rPr lang="en-US" sz="2800" dirty="0" err="1" smtClean="0">
                <a:solidFill>
                  <a:schemeClr val="bg1"/>
                </a:solidFill>
                <a:latin typeface="+mn-lt"/>
              </a:rPr>
              <a:t>gramatikal</a:t>
            </a:r>
            <a:r>
              <a:rPr lang="en-US" sz="2800" dirty="0" smtClean="0">
                <a:solidFill>
                  <a:schemeClr val="bg1"/>
                </a:solidFill>
                <a:latin typeface="+mn-lt"/>
              </a:rPr>
              <a:t> = a. </a:t>
            </a:r>
            <a:r>
              <a:rPr lang="en-US" sz="2800" dirty="0" err="1" smtClean="0">
                <a:solidFill>
                  <a:schemeClr val="bg1"/>
                </a:solidFill>
                <a:latin typeface="+mn-lt"/>
              </a:rPr>
              <a:t>sintaksis</a:t>
            </a:r>
            <a:r>
              <a:rPr lang="en-US" sz="2800" dirty="0" smtClean="0">
                <a:solidFill>
                  <a:schemeClr val="bg1"/>
                </a:solidFill>
                <a:latin typeface="+mn-lt"/>
              </a:rPr>
              <a:t>= </a:t>
            </a:r>
            <a:r>
              <a:rPr lang="en-US" sz="2800" dirty="0" err="1" smtClean="0">
                <a:solidFill>
                  <a:schemeClr val="bg1"/>
                </a:solidFill>
                <a:latin typeface="+mn-lt"/>
              </a:rPr>
              <a:t>fungsi</a:t>
            </a:r>
            <a:r>
              <a:rPr lang="en-US" sz="2800" dirty="0" smtClean="0">
                <a:solidFill>
                  <a:schemeClr val="bg1"/>
                </a:solidFill>
                <a:latin typeface="+mn-lt"/>
              </a:rPr>
              <a:t> </a:t>
            </a:r>
            <a:r>
              <a:rPr lang="en-US" sz="2800" dirty="0" err="1" smtClean="0">
                <a:solidFill>
                  <a:schemeClr val="bg1"/>
                </a:solidFill>
                <a:latin typeface="+mn-lt"/>
              </a:rPr>
              <a:t>kosong</a:t>
            </a:r>
            <a:r>
              <a:rPr lang="en-US" sz="2800" dirty="0" smtClean="0">
                <a:solidFill>
                  <a:schemeClr val="bg1"/>
                </a:solidFill>
                <a:latin typeface="+mn-lt"/>
              </a:rPr>
              <a:t> </a:t>
            </a:r>
            <a:r>
              <a:rPr lang="en-US" sz="2800" dirty="0" err="1" smtClean="0">
                <a:solidFill>
                  <a:schemeClr val="bg1"/>
                </a:solidFill>
                <a:latin typeface="+mn-lt"/>
              </a:rPr>
              <a:t>dari</a:t>
            </a:r>
            <a:r>
              <a:rPr lang="en-US" sz="2800" dirty="0" smtClean="0">
                <a:solidFill>
                  <a:schemeClr val="bg1"/>
                </a:solidFill>
                <a:latin typeface="+mn-lt"/>
              </a:rPr>
              <a:t> </a:t>
            </a:r>
            <a:r>
              <a:rPr lang="en-US" sz="2800" dirty="0" err="1" smtClean="0">
                <a:solidFill>
                  <a:schemeClr val="bg1"/>
                </a:solidFill>
                <a:latin typeface="+mn-lt"/>
              </a:rPr>
              <a:t>arti</a:t>
            </a:r>
            <a:r>
              <a:rPr lang="en-US" sz="2800" dirty="0" smtClean="0">
                <a:solidFill>
                  <a:schemeClr val="bg1"/>
                </a:solidFill>
                <a:latin typeface="+mn-lt"/>
              </a:rPr>
              <a:t>, </a:t>
            </a:r>
            <a:r>
              <a:rPr lang="en-US" sz="2800" dirty="0" err="1" smtClean="0">
                <a:solidFill>
                  <a:schemeClr val="bg1"/>
                </a:solidFill>
                <a:latin typeface="+mn-lt"/>
              </a:rPr>
              <a:t>katagori</a:t>
            </a:r>
            <a:r>
              <a:rPr lang="en-US" sz="2800" dirty="0" smtClean="0">
                <a:solidFill>
                  <a:schemeClr val="bg1"/>
                </a:solidFill>
                <a:latin typeface="+mn-lt"/>
              </a:rPr>
              <a:t> </a:t>
            </a:r>
            <a:r>
              <a:rPr lang="en-US" sz="2800" dirty="0" err="1" smtClean="0">
                <a:solidFill>
                  <a:schemeClr val="bg1"/>
                </a:solidFill>
                <a:latin typeface="+mn-lt"/>
              </a:rPr>
              <a:t>dan</a:t>
            </a:r>
            <a:r>
              <a:rPr lang="en-US" sz="2800" dirty="0" smtClean="0">
                <a:solidFill>
                  <a:schemeClr val="bg1"/>
                </a:solidFill>
                <a:latin typeface="+mn-lt"/>
              </a:rPr>
              <a:t> </a:t>
            </a:r>
            <a:r>
              <a:rPr lang="en-US" sz="2800" dirty="0" err="1" smtClean="0">
                <a:solidFill>
                  <a:schemeClr val="bg1"/>
                </a:solidFill>
                <a:latin typeface="+mn-lt"/>
              </a:rPr>
              <a:t>peran</a:t>
            </a:r>
            <a:r>
              <a:rPr lang="en-US" sz="2800" dirty="0" smtClean="0">
                <a:solidFill>
                  <a:schemeClr val="bg1"/>
                </a:solidFill>
                <a:latin typeface="+mn-lt"/>
              </a:rPr>
              <a:t> </a:t>
            </a:r>
            <a:r>
              <a:rPr lang="en-US" sz="2800" dirty="0" err="1" smtClean="0">
                <a:solidFill>
                  <a:schemeClr val="bg1"/>
                </a:solidFill>
                <a:latin typeface="+mn-lt"/>
              </a:rPr>
              <a:t>semantik</a:t>
            </a:r>
            <a:r>
              <a:rPr lang="en-US" sz="2800" dirty="0" smtClean="0">
                <a:solidFill>
                  <a:schemeClr val="bg1"/>
                </a:solidFill>
                <a:latin typeface="+mn-lt"/>
              </a:rPr>
              <a:t> </a:t>
            </a:r>
            <a:r>
              <a:rPr lang="en-US" sz="2800" dirty="0" err="1" smtClean="0">
                <a:solidFill>
                  <a:schemeClr val="bg1"/>
                </a:solidFill>
                <a:latin typeface="+mn-lt"/>
              </a:rPr>
              <a:t>gramatikal</a:t>
            </a:r>
            <a:r>
              <a:rPr lang="en-US" sz="2800" dirty="0" smtClean="0">
                <a:solidFill>
                  <a:schemeClr val="bg1"/>
                </a:solidFill>
                <a:latin typeface="+mn-lt"/>
              </a:rPr>
              <a:t>; b. </a:t>
            </a:r>
            <a:r>
              <a:rPr lang="en-US" sz="2800" dirty="0" err="1" smtClean="0">
                <a:solidFill>
                  <a:schemeClr val="bg1"/>
                </a:solidFill>
                <a:latin typeface="+mn-lt"/>
              </a:rPr>
              <a:t>morfologi</a:t>
            </a:r>
            <a:r>
              <a:rPr lang="en-US" sz="2800" dirty="0" smtClean="0">
                <a:solidFill>
                  <a:schemeClr val="bg1"/>
                </a:solidFill>
                <a:latin typeface="+mn-lt"/>
              </a:rPr>
              <a:t>=</a:t>
            </a:r>
            <a:r>
              <a:rPr lang="en-US" sz="2800" dirty="0" err="1" smtClean="0">
                <a:solidFill>
                  <a:schemeClr val="bg1"/>
                </a:solidFill>
                <a:latin typeface="+mn-lt"/>
              </a:rPr>
              <a:t>semantik</a:t>
            </a:r>
            <a:r>
              <a:rPr lang="en-US" sz="2800" dirty="0" smtClean="0">
                <a:solidFill>
                  <a:schemeClr val="bg1"/>
                </a:solidFill>
                <a:latin typeface="+mn-lt"/>
              </a:rPr>
              <a:t> </a:t>
            </a:r>
            <a:r>
              <a:rPr lang="en-US" sz="2800" dirty="0" err="1" smtClean="0">
                <a:solidFill>
                  <a:schemeClr val="bg1"/>
                </a:solidFill>
                <a:latin typeface="+mn-lt"/>
              </a:rPr>
              <a:t>gramatikal</a:t>
            </a:r>
            <a:r>
              <a:rPr lang="en-US" sz="2800" dirty="0" smtClean="0">
                <a:solidFill>
                  <a:schemeClr val="bg1"/>
                </a:solidFill>
                <a:latin typeface="+mn-lt"/>
              </a:rPr>
              <a:t>. 2. </a:t>
            </a:r>
            <a:r>
              <a:rPr lang="en-US" sz="2800" dirty="0" err="1" smtClean="0">
                <a:solidFill>
                  <a:schemeClr val="bg1"/>
                </a:solidFill>
                <a:latin typeface="+mn-lt"/>
              </a:rPr>
              <a:t>fonemik</a:t>
            </a:r>
            <a:r>
              <a:rPr lang="en-US" sz="2800" dirty="0" smtClean="0">
                <a:solidFill>
                  <a:schemeClr val="bg1"/>
                </a:solidFill>
                <a:latin typeface="+mn-lt"/>
              </a:rPr>
              <a:t>(</a:t>
            </a:r>
            <a:r>
              <a:rPr lang="en-US" sz="2800" dirty="0" err="1" smtClean="0">
                <a:solidFill>
                  <a:schemeClr val="bg1"/>
                </a:solidFill>
                <a:latin typeface="+mn-lt"/>
              </a:rPr>
              <a:t>tidak</a:t>
            </a:r>
            <a:r>
              <a:rPr lang="en-US" sz="2800" dirty="0" smtClean="0">
                <a:solidFill>
                  <a:schemeClr val="bg1"/>
                </a:solidFill>
                <a:latin typeface="+mn-lt"/>
              </a:rPr>
              <a:t> </a:t>
            </a:r>
            <a:r>
              <a:rPr lang="en-US" sz="2800" dirty="0" err="1" smtClean="0">
                <a:solidFill>
                  <a:schemeClr val="bg1"/>
                </a:solidFill>
                <a:latin typeface="+mn-lt"/>
              </a:rPr>
              <a:t>ada</a:t>
            </a:r>
            <a:r>
              <a:rPr lang="en-US" sz="2800" dirty="0" smtClean="0">
                <a:solidFill>
                  <a:schemeClr val="bg1"/>
                </a:solidFill>
                <a:latin typeface="+mn-lt"/>
              </a:rPr>
              <a:t> </a:t>
            </a:r>
            <a:r>
              <a:rPr lang="en-US" sz="2800" dirty="0" err="1" smtClean="0">
                <a:solidFill>
                  <a:schemeClr val="bg1"/>
                </a:solidFill>
                <a:latin typeface="+mn-lt"/>
              </a:rPr>
              <a:t>semantik</a:t>
            </a:r>
            <a:r>
              <a:rPr lang="en-US" sz="2800" dirty="0" smtClean="0">
                <a:solidFill>
                  <a:schemeClr val="bg1"/>
                </a:solidFill>
                <a:latin typeface="+mn-lt"/>
              </a:rPr>
              <a:t> </a:t>
            </a:r>
            <a:r>
              <a:rPr lang="en-US" sz="2800" dirty="0" err="1" smtClean="0">
                <a:solidFill>
                  <a:schemeClr val="bg1"/>
                </a:solidFill>
                <a:latin typeface="+mn-lt"/>
              </a:rPr>
              <a:t>tetapi</a:t>
            </a:r>
            <a:r>
              <a:rPr lang="en-US" sz="2800" dirty="0" smtClean="0">
                <a:solidFill>
                  <a:schemeClr val="bg1"/>
                </a:solidFill>
                <a:latin typeface="+mn-lt"/>
              </a:rPr>
              <a:t> </a:t>
            </a:r>
            <a:r>
              <a:rPr lang="en-US" sz="2800" dirty="0" err="1" smtClean="0">
                <a:solidFill>
                  <a:schemeClr val="bg1"/>
                </a:solidFill>
                <a:latin typeface="+mn-lt"/>
              </a:rPr>
              <a:t>setiap</a:t>
            </a:r>
            <a:r>
              <a:rPr lang="en-US" sz="2800" dirty="0" smtClean="0">
                <a:solidFill>
                  <a:schemeClr val="bg1"/>
                </a:solidFill>
                <a:latin typeface="+mn-lt"/>
              </a:rPr>
              <a:t> </a:t>
            </a:r>
            <a:r>
              <a:rPr lang="en-US" sz="2800" dirty="0" err="1" smtClean="0">
                <a:solidFill>
                  <a:schemeClr val="bg1"/>
                </a:solidFill>
                <a:latin typeface="+mn-lt"/>
              </a:rPr>
              <a:t>fonem</a:t>
            </a:r>
            <a:r>
              <a:rPr lang="en-US" sz="2800" dirty="0" smtClean="0">
                <a:solidFill>
                  <a:schemeClr val="bg1"/>
                </a:solidFill>
                <a:latin typeface="+mn-lt"/>
              </a:rPr>
              <a:t> </a:t>
            </a:r>
            <a:r>
              <a:rPr lang="en-US" sz="2800" dirty="0" err="1" smtClean="0">
                <a:solidFill>
                  <a:schemeClr val="bg1"/>
                </a:solidFill>
                <a:latin typeface="+mn-lt"/>
              </a:rPr>
              <a:t>membedakan</a:t>
            </a:r>
            <a:r>
              <a:rPr lang="en-US" sz="2800" dirty="0" smtClean="0">
                <a:solidFill>
                  <a:schemeClr val="bg1"/>
                </a:solidFill>
                <a:latin typeface="+mn-lt"/>
              </a:rPr>
              <a:t> </a:t>
            </a:r>
            <a:r>
              <a:rPr lang="en-US" sz="2800" dirty="0" err="1" smtClean="0">
                <a:solidFill>
                  <a:schemeClr val="bg1"/>
                </a:solidFill>
                <a:latin typeface="+mn-lt"/>
              </a:rPr>
              <a:t>makna</a:t>
            </a:r>
            <a:r>
              <a:rPr lang="en-US" sz="2800" dirty="0" smtClean="0">
                <a:solidFill>
                  <a:schemeClr val="bg1"/>
                </a:solidFill>
                <a:latin typeface="+mn-lt"/>
              </a:rPr>
              <a:t>, </a:t>
            </a:r>
            <a:r>
              <a:rPr lang="en-US" sz="2800" dirty="0" err="1" smtClean="0">
                <a:solidFill>
                  <a:schemeClr val="bg1"/>
                </a:solidFill>
                <a:latin typeface="+mn-lt"/>
              </a:rPr>
              <a:t>fonetik</a:t>
            </a:r>
            <a:r>
              <a:rPr lang="en-US" sz="2800" dirty="0" smtClean="0">
                <a:solidFill>
                  <a:schemeClr val="bg1"/>
                </a:solidFill>
                <a:latin typeface="+mn-lt"/>
              </a:rPr>
              <a:t> (</a:t>
            </a:r>
            <a:r>
              <a:rPr lang="en-US" sz="2800" dirty="0" err="1" smtClean="0">
                <a:solidFill>
                  <a:schemeClr val="bg1"/>
                </a:solidFill>
                <a:latin typeface="+mn-lt"/>
              </a:rPr>
              <a:t>tidak</a:t>
            </a:r>
            <a:r>
              <a:rPr lang="en-US" sz="2800" dirty="0" smtClean="0">
                <a:solidFill>
                  <a:schemeClr val="bg1"/>
                </a:solidFill>
                <a:latin typeface="+mn-lt"/>
              </a:rPr>
              <a:t> </a:t>
            </a:r>
            <a:r>
              <a:rPr lang="en-US" sz="2800" dirty="0" err="1" smtClean="0">
                <a:solidFill>
                  <a:schemeClr val="bg1"/>
                </a:solidFill>
                <a:latin typeface="+mn-lt"/>
              </a:rPr>
              <a:t>ada</a:t>
            </a:r>
            <a:r>
              <a:rPr lang="en-US" sz="2800" dirty="0" smtClean="0">
                <a:solidFill>
                  <a:schemeClr val="bg1"/>
                </a:solidFill>
                <a:latin typeface="+mn-lt"/>
              </a:rPr>
              <a:t> </a:t>
            </a:r>
            <a:r>
              <a:rPr lang="en-US" sz="2800" dirty="0" err="1" smtClean="0">
                <a:solidFill>
                  <a:schemeClr val="bg1"/>
                </a:solidFill>
                <a:latin typeface="+mn-lt"/>
              </a:rPr>
              <a:t>semantik</a:t>
            </a:r>
            <a:r>
              <a:rPr lang="en-US" sz="2800" dirty="0" smtClean="0">
                <a:solidFill>
                  <a:schemeClr val="bg1"/>
                </a:solidFill>
                <a:latin typeface="+mn-lt"/>
              </a:rPr>
              <a:t>). 3. </a:t>
            </a:r>
            <a:r>
              <a:rPr lang="en-US" sz="2800" dirty="0" err="1" smtClean="0">
                <a:solidFill>
                  <a:schemeClr val="bg1"/>
                </a:solidFill>
                <a:latin typeface="+mn-lt"/>
              </a:rPr>
              <a:t>leksikon</a:t>
            </a:r>
            <a:r>
              <a:rPr lang="en-US" sz="2800" dirty="0" smtClean="0">
                <a:solidFill>
                  <a:schemeClr val="bg1"/>
                </a:solidFill>
                <a:latin typeface="+mn-lt"/>
              </a:rPr>
              <a:t>=</a:t>
            </a:r>
            <a:r>
              <a:rPr lang="en-US" sz="2800" dirty="0" err="1" smtClean="0">
                <a:solidFill>
                  <a:schemeClr val="bg1"/>
                </a:solidFill>
                <a:latin typeface="+mn-lt"/>
              </a:rPr>
              <a:t>semantik</a:t>
            </a:r>
            <a:r>
              <a:rPr lang="en-US" sz="2800" dirty="0" smtClean="0">
                <a:solidFill>
                  <a:schemeClr val="bg1"/>
                </a:solidFill>
                <a:latin typeface="+mn-lt"/>
              </a:rPr>
              <a:t> </a:t>
            </a:r>
            <a:r>
              <a:rPr lang="en-US" sz="2800" dirty="0" err="1" smtClean="0">
                <a:solidFill>
                  <a:schemeClr val="bg1"/>
                </a:solidFill>
                <a:latin typeface="+mn-lt"/>
              </a:rPr>
              <a:t>leksikal</a:t>
            </a:r>
            <a:r>
              <a:rPr lang="en-US" sz="2800" dirty="0" smtClean="0">
                <a:solidFill>
                  <a:schemeClr val="bg1"/>
                </a:solidFill>
                <a:latin typeface="+mn-lt"/>
              </a:rPr>
              <a:t>.</a:t>
            </a:r>
            <a:endParaRPr lang="en-US" sz="2800" dirty="0">
              <a:solidFill>
                <a:schemeClr val="bg1"/>
              </a:solidFill>
              <a:latin typeface="+mn-lt"/>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a:ln>
            <a:solidFill>
              <a:schemeClr val="accent2"/>
            </a:solidFill>
          </a:ln>
        </p:spPr>
        <p:style>
          <a:lnRef idx="0">
            <a:scrgbClr r="0" g="0" b="0"/>
          </a:lnRef>
          <a:fillRef idx="1003">
            <a:schemeClr val="dk2"/>
          </a:fillRef>
          <a:effectRef idx="0">
            <a:scrgbClr r="0" g="0" b="0"/>
          </a:effectRef>
          <a:fontRef idx="major"/>
        </p:style>
        <p:txBody>
          <a:bodyPr>
            <a:normAutofit/>
          </a:bodyPr>
          <a:lstStyle/>
          <a:p>
            <a:r>
              <a:rPr lang="en-US" sz="2800" dirty="0" err="1" smtClean="0">
                <a:solidFill>
                  <a:schemeClr val="bg1"/>
                </a:solidFill>
                <a:latin typeface="+mn-lt"/>
              </a:rPr>
              <a:t>Kalau</a:t>
            </a:r>
            <a:r>
              <a:rPr lang="en-US" sz="2800" dirty="0" smtClean="0">
                <a:solidFill>
                  <a:schemeClr val="bg1"/>
                </a:solidFill>
                <a:latin typeface="+mn-lt"/>
              </a:rPr>
              <a:t> yang </a:t>
            </a:r>
            <a:r>
              <a:rPr lang="en-US" sz="2800" dirty="0" err="1" smtClean="0">
                <a:solidFill>
                  <a:schemeClr val="bg1"/>
                </a:solidFill>
                <a:latin typeface="+mn-lt"/>
              </a:rPr>
              <a:t>menjadi</a:t>
            </a:r>
            <a:r>
              <a:rPr lang="en-US" sz="2800" dirty="0" smtClean="0">
                <a:solidFill>
                  <a:schemeClr val="bg1"/>
                </a:solidFill>
                <a:latin typeface="+mn-lt"/>
              </a:rPr>
              <a:t> </a:t>
            </a:r>
            <a:r>
              <a:rPr lang="en-US" sz="2800" dirty="0" err="1" smtClean="0">
                <a:solidFill>
                  <a:schemeClr val="bg1"/>
                </a:solidFill>
                <a:latin typeface="+mn-lt"/>
              </a:rPr>
              <a:t>objek</a:t>
            </a:r>
            <a:r>
              <a:rPr lang="en-US" sz="2800" dirty="0" smtClean="0">
                <a:solidFill>
                  <a:schemeClr val="bg1"/>
                </a:solidFill>
                <a:latin typeface="+mn-lt"/>
              </a:rPr>
              <a:t> </a:t>
            </a:r>
            <a:r>
              <a:rPr lang="en-US" sz="2800" dirty="0" err="1" smtClean="0">
                <a:solidFill>
                  <a:schemeClr val="bg1"/>
                </a:solidFill>
                <a:latin typeface="+mn-lt"/>
              </a:rPr>
              <a:t>kajiannya</a:t>
            </a:r>
            <a:r>
              <a:rPr lang="en-US" sz="2800" dirty="0" smtClean="0">
                <a:solidFill>
                  <a:schemeClr val="bg1"/>
                </a:solidFill>
                <a:latin typeface="+mn-lt"/>
              </a:rPr>
              <a:t> </a:t>
            </a:r>
            <a:r>
              <a:rPr lang="en-US" sz="2800" dirty="0" err="1" smtClean="0">
                <a:solidFill>
                  <a:schemeClr val="bg1"/>
                </a:solidFill>
                <a:latin typeface="+mn-lt"/>
              </a:rPr>
              <a:t>adalah</a:t>
            </a:r>
            <a:r>
              <a:rPr lang="en-US" sz="2800" dirty="0" smtClean="0">
                <a:solidFill>
                  <a:schemeClr val="bg1"/>
                </a:solidFill>
                <a:latin typeface="+mn-lt"/>
              </a:rPr>
              <a:t> </a:t>
            </a:r>
            <a:r>
              <a:rPr lang="en-US" sz="2800" dirty="0" err="1" smtClean="0">
                <a:solidFill>
                  <a:schemeClr val="bg1"/>
                </a:solidFill>
                <a:latin typeface="+mn-lt"/>
              </a:rPr>
              <a:t>leksikon</a:t>
            </a:r>
            <a:r>
              <a:rPr lang="en-US" sz="2800" dirty="0" smtClean="0">
                <a:solidFill>
                  <a:schemeClr val="bg1"/>
                </a:solidFill>
                <a:latin typeface="+mn-lt"/>
              </a:rPr>
              <a:t>, </a:t>
            </a:r>
            <a:r>
              <a:rPr lang="en-US" sz="2800" dirty="0" err="1" smtClean="0">
                <a:solidFill>
                  <a:schemeClr val="bg1"/>
                </a:solidFill>
                <a:latin typeface="+mn-lt"/>
              </a:rPr>
              <a:t>jenis</a:t>
            </a:r>
            <a:r>
              <a:rPr lang="en-US" sz="2800" dirty="0" smtClean="0">
                <a:solidFill>
                  <a:schemeClr val="bg1"/>
                </a:solidFill>
                <a:latin typeface="+mn-lt"/>
              </a:rPr>
              <a:t> </a:t>
            </a:r>
            <a:r>
              <a:rPr lang="en-US" sz="2800" dirty="0" err="1" smtClean="0">
                <a:solidFill>
                  <a:schemeClr val="bg1"/>
                </a:solidFill>
                <a:latin typeface="+mn-lt"/>
              </a:rPr>
              <a:t>semantiknya</a:t>
            </a:r>
            <a:r>
              <a:rPr lang="en-US" sz="2800" dirty="0" smtClean="0">
                <a:solidFill>
                  <a:schemeClr val="bg1"/>
                </a:solidFill>
                <a:latin typeface="+mn-lt"/>
              </a:rPr>
              <a:t> </a:t>
            </a:r>
            <a:r>
              <a:rPr lang="en-US" sz="2800" dirty="0" err="1" smtClean="0">
                <a:solidFill>
                  <a:schemeClr val="bg1"/>
                </a:solidFill>
                <a:latin typeface="+mn-lt"/>
              </a:rPr>
              <a:t>adalah</a:t>
            </a:r>
            <a:r>
              <a:rPr lang="en-US" sz="2800" dirty="0" smtClean="0">
                <a:solidFill>
                  <a:schemeClr val="bg1"/>
                </a:solidFill>
                <a:latin typeface="+mn-lt"/>
              </a:rPr>
              <a:t> </a:t>
            </a:r>
            <a:r>
              <a:rPr lang="en-US" sz="2800" dirty="0" err="1" smtClean="0">
                <a:solidFill>
                  <a:schemeClr val="bg1"/>
                </a:solidFill>
                <a:latin typeface="+mn-lt"/>
              </a:rPr>
              <a:t>semantik</a:t>
            </a:r>
            <a:r>
              <a:rPr lang="en-US" sz="2800" dirty="0" smtClean="0">
                <a:solidFill>
                  <a:schemeClr val="bg1"/>
                </a:solidFill>
                <a:latin typeface="+mn-lt"/>
              </a:rPr>
              <a:t> </a:t>
            </a:r>
            <a:r>
              <a:rPr lang="en-US" sz="2800" dirty="0" err="1" smtClean="0">
                <a:solidFill>
                  <a:schemeClr val="bg1"/>
                </a:solidFill>
                <a:latin typeface="+mn-lt"/>
              </a:rPr>
              <a:t>leksikal</a:t>
            </a:r>
            <a:r>
              <a:rPr lang="en-US" sz="2800" dirty="0" smtClean="0">
                <a:solidFill>
                  <a:schemeClr val="bg1"/>
                </a:solidFill>
                <a:latin typeface="+mn-lt"/>
              </a:rPr>
              <a:t>. </a:t>
            </a:r>
          </a:p>
          <a:p>
            <a:r>
              <a:rPr lang="en-US" sz="2800" dirty="0" err="1" smtClean="0">
                <a:solidFill>
                  <a:schemeClr val="bg1"/>
                </a:solidFill>
                <a:latin typeface="+mn-lt"/>
              </a:rPr>
              <a:t>Dalam</a:t>
            </a:r>
            <a:r>
              <a:rPr lang="en-US" sz="2800" dirty="0" smtClean="0">
                <a:solidFill>
                  <a:schemeClr val="bg1"/>
                </a:solidFill>
                <a:latin typeface="+mn-lt"/>
              </a:rPr>
              <a:t> </a:t>
            </a:r>
            <a:r>
              <a:rPr lang="en-US" sz="2800" dirty="0" err="1" smtClean="0">
                <a:solidFill>
                  <a:schemeClr val="bg1"/>
                </a:solidFill>
                <a:latin typeface="+mn-lt"/>
              </a:rPr>
              <a:t>semantik</a:t>
            </a:r>
            <a:r>
              <a:rPr lang="en-US" sz="2800" dirty="0" smtClean="0">
                <a:solidFill>
                  <a:schemeClr val="bg1"/>
                </a:solidFill>
                <a:latin typeface="+mn-lt"/>
              </a:rPr>
              <a:t> </a:t>
            </a:r>
            <a:r>
              <a:rPr lang="en-US" sz="2800" dirty="0" err="1" smtClean="0">
                <a:solidFill>
                  <a:schemeClr val="bg1"/>
                </a:solidFill>
                <a:latin typeface="+mn-lt"/>
              </a:rPr>
              <a:t>leksikal</a:t>
            </a:r>
            <a:r>
              <a:rPr lang="en-US" sz="2800" dirty="0" smtClean="0">
                <a:solidFill>
                  <a:schemeClr val="bg1"/>
                </a:solidFill>
                <a:latin typeface="+mn-lt"/>
              </a:rPr>
              <a:t> </a:t>
            </a:r>
            <a:r>
              <a:rPr lang="en-US" sz="2800" dirty="0" err="1" smtClean="0">
                <a:solidFill>
                  <a:schemeClr val="bg1"/>
                </a:solidFill>
                <a:latin typeface="+mn-lt"/>
              </a:rPr>
              <a:t>ini</a:t>
            </a:r>
            <a:r>
              <a:rPr lang="en-US" sz="2800" dirty="0" smtClean="0">
                <a:solidFill>
                  <a:schemeClr val="bg1"/>
                </a:solidFill>
                <a:latin typeface="+mn-lt"/>
              </a:rPr>
              <a:t> </a:t>
            </a:r>
            <a:r>
              <a:rPr lang="en-US" sz="2800" dirty="0" err="1" smtClean="0">
                <a:solidFill>
                  <a:schemeClr val="bg1"/>
                </a:solidFill>
                <a:latin typeface="+mn-lt"/>
              </a:rPr>
              <a:t>diselidiki</a:t>
            </a:r>
            <a:r>
              <a:rPr lang="en-US" sz="2800" dirty="0" smtClean="0">
                <a:solidFill>
                  <a:schemeClr val="bg1"/>
                </a:solidFill>
                <a:latin typeface="+mn-lt"/>
              </a:rPr>
              <a:t> </a:t>
            </a:r>
            <a:r>
              <a:rPr lang="en-US" sz="2800" dirty="0" err="1" smtClean="0">
                <a:solidFill>
                  <a:schemeClr val="bg1"/>
                </a:solidFill>
                <a:latin typeface="+mn-lt"/>
              </a:rPr>
              <a:t>makna</a:t>
            </a:r>
            <a:r>
              <a:rPr lang="en-US" sz="2800" dirty="0" smtClean="0">
                <a:solidFill>
                  <a:schemeClr val="bg1"/>
                </a:solidFill>
                <a:latin typeface="+mn-lt"/>
              </a:rPr>
              <a:t> yang </a:t>
            </a:r>
            <a:r>
              <a:rPr lang="en-US" sz="2800" dirty="0" err="1" smtClean="0">
                <a:solidFill>
                  <a:schemeClr val="bg1"/>
                </a:solidFill>
                <a:latin typeface="+mn-lt"/>
              </a:rPr>
              <a:t>ada</a:t>
            </a:r>
            <a:r>
              <a:rPr lang="en-US" sz="2800" dirty="0" smtClean="0">
                <a:solidFill>
                  <a:schemeClr val="bg1"/>
                </a:solidFill>
                <a:latin typeface="+mn-lt"/>
              </a:rPr>
              <a:t> </a:t>
            </a:r>
            <a:r>
              <a:rPr lang="en-US" sz="2800" dirty="0" err="1" smtClean="0">
                <a:solidFill>
                  <a:schemeClr val="bg1"/>
                </a:solidFill>
                <a:latin typeface="+mn-lt"/>
              </a:rPr>
              <a:t>dari</a:t>
            </a:r>
            <a:r>
              <a:rPr lang="en-US" sz="2800" dirty="0" smtClean="0">
                <a:solidFill>
                  <a:schemeClr val="bg1"/>
                </a:solidFill>
                <a:latin typeface="+mn-lt"/>
              </a:rPr>
              <a:t> </a:t>
            </a:r>
            <a:r>
              <a:rPr lang="en-US" sz="2800" dirty="0" err="1" smtClean="0">
                <a:solidFill>
                  <a:schemeClr val="bg1"/>
                </a:solidFill>
                <a:latin typeface="+mn-lt"/>
              </a:rPr>
              <a:t>masing-masing</a:t>
            </a:r>
            <a:r>
              <a:rPr lang="en-US" sz="2800" dirty="0" smtClean="0">
                <a:solidFill>
                  <a:schemeClr val="bg1"/>
                </a:solidFill>
                <a:latin typeface="+mn-lt"/>
              </a:rPr>
              <a:t> </a:t>
            </a:r>
            <a:r>
              <a:rPr lang="en-US" sz="2800" dirty="0" err="1" smtClean="0">
                <a:solidFill>
                  <a:schemeClr val="bg1"/>
                </a:solidFill>
                <a:latin typeface="+mn-lt"/>
              </a:rPr>
              <a:t>leksem</a:t>
            </a:r>
            <a:r>
              <a:rPr lang="en-US" sz="2800" dirty="0" smtClean="0">
                <a:solidFill>
                  <a:schemeClr val="bg1"/>
                </a:solidFill>
                <a:latin typeface="+mn-lt"/>
              </a:rPr>
              <a:t> </a:t>
            </a:r>
            <a:r>
              <a:rPr lang="en-US" sz="2800" dirty="0" err="1" smtClean="0">
                <a:solidFill>
                  <a:schemeClr val="bg1"/>
                </a:solidFill>
                <a:latin typeface="+mn-lt"/>
              </a:rPr>
              <a:t>bahasa</a:t>
            </a:r>
            <a:r>
              <a:rPr lang="en-US" sz="2800" dirty="0" smtClean="0">
                <a:solidFill>
                  <a:schemeClr val="bg1"/>
                </a:solidFill>
                <a:latin typeface="+mn-lt"/>
              </a:rPr>
              <a:t> </a:t>
            </a:r>
            <a:r>
              <a:rPr lang="en-US" sz="2800" dirty="0" err="1" smtClean="0">
                <a:solidFill>
                  <a:schemeClr val="bg1"/>
                </a:solidFill>
                <a:latin typeface="+mn-lt"/>
              </a:rPr>
              <a:t>tersebut</a:t>
            </a:r>
            <a:r>
              <a:rPr lang="en-US" sz="2800" dirty="0" smtClean="0">
                <a:solidFill>
                  <a:schemeClr val="bg1"/>
                </a:solidFill>
                <a:latin typeface="+mn-lt"/>
              </a:rPr>
              <a:t>. </a:t>
            </a:r>
            <a:r>
              <a:rPr lang="en-US" sz="2800" dirty="0" err="1" smtClean="0">
                <a:solidFill>
                  <a:schemeClr val="bg1"/>
                </a:solidFill>
                <a:latin typeface="+mn-lt"/>
              </a:rPr>
              <a:t>Oleh</a:t>
            </a:r>
            <a:r>
              <a:rPr lang="en-US" sz="2800" dirty="0" smtClean="0">
                <a:solidFill>
                  <a:schemeClr val="bg1"/>
                </a:solidFill>
                <a:latin typeface="+mn-lt"/>
              </a:rPr>
              <a:t> </a:t>
            </a:r>
            <a:r>
              <a:rPr lang="en-US" sz="2800" dirty="0" err="1" smtClean="0">
                <a:solidFill>
                  <a:schemeClr val="bg1"/>
                </a:solidFill>
                <a:latin typeface="+mn-lt"/>
              </a:rPr>
              <a:t>karena</a:t>
            </a:r>
            <a:r>
              <a:rPr lang="en-US" sz="2800" dirty="0" smtClean="0">
                <a:solidFill>
                  <a:schemeClr val="bg1"/>
                </a:solidFill>
                <a:latin typeface="+mn-lt"/>
              </a:rPr>
              <a:t> </a:t>
            </a:r>
            <a:r>
              <a:rPr lang="en-US" sz="2800" dirty="0" err="1" smtClean="0">
                <a:solidFill>
                  <a:schemeClr val="bg1"/>
                </a:solidFill>
                <a:latin typeface="+mn-lt"/>
              </a:rPr>
              <a:t>itu</a:t>
            </a:r>
            <a:r>
              <a:rPr lang="en-US" sz="2800" dirty="0" smtClean="0">
                <a:solidFill>
                  <a:schemeClr val="bg1"/>
                </a:solidFill>
                <a:latin typeface="+mn-lt"/>
              </a:rPr>
              <a:t>, </a:t>
            </a:r>
            <a:r>
              <a:rPr lang="en-US" sz="2800" dirty="0" err="1" smtClean="0">
                <a:solidFill>
                  <a:schemeClr val="bg1"/>
                </a:solidFill>
                <a:latin typeface="+mn-lt"/>
              </a:rPr>
              <a:t>makna</a:t>
            </a:r>
            <a:r>
              <a:rPr lang="en-US" sz="2800" dirty="0" smtClean="0">
                <a:solidFill>
                  <a:schemeClr val="bg1"/>
                </a:solidFill>
                <a:latin typeface="+mn-lt"/>
              </a:rPr>
              <a:t> yang </a:t>
            </a:r>
            <a:r>
              <a:rPr lang="en-US" sz="2800" dirty="0" err="1" smtClean="0">
                <a:solidFill>
                  <a:schemeClr val="bg1"/>
                </a:solidFill>
                <a:latin typeface="+mn-lt"/>
              </a:rPr>
              <a:t>ada</a:t>
            </a:r>
            <a:r>
              <a:rPr lang="en-US" sz="2800" dirty="0" smtClean="0">
                <a:solidFill>
                  <a:schemeClr val="bg1"/>
                </a:solidFill>
                <a:latin typeface="+mn-lt"/>
              </a:rPr>
              <a:t> </a:t>
            </a:r>
            <a:r>
              <a:rPr lang="en-US" sz="2800" dirty="0" err="1" smtClean="0">
                <a:solidFill>
                  <a:schemeClr val="bg1"/>
                </a:solidFill>
                <a:latin typeface="+mn-lt"/>
              </a:rPr>
              <a:t>pada</a:t>
            </a:r>
            <a:r>
              <a:rPr lang="en-US" sz="2800" dirty="0" smtClean="0">
                <a:solidFill>
                  <a:schemeClr val="bg1"/>
                </a:solidFill>
                <a:latin typeface="+mn-lt"/>
              </a:rPr>
              <a:t> </a:t>
            </a:r>
            <a:r>
              <a:rPr lang="en-US" sz="2800" dirty="0" err="1" smtClean="0">
                <a:solidFill>
                  <a:schemeClr val="bg1"/>
                </a:solidFill>
                <a:latin typeface="+mn-lt"/>
              </a:rPr>
              <a:t>leksem-leksem</a:t>
            </a:r>
            <a:r>
              <a:rPr lang="en-US" sz="2800" dirty="0" smtClean="0">
                <a:solidFill>
                  <a:schemeClr val="bg1"/>
                </a:solidFill>
                <a:latin typeface="+mn-lt"/>
              </a:rPr>
              <a:t> </a:t>
            </a:r>
            <a:r>
              <a:rPr lang="en-US" sz="2800" dirty="0" err="1" smtClean="0">
                <a:solidFill>
                  <a:schemeClr val="bg1"/>
                </a:solidFill>
                <a:latin typeface="+mn-lt"/>
              </a:rPr>
              <a:t>disebut</a:t>
            </a:r>
            <a:r>
              <a:rPr lang="en-US" sz="2800" dirty="0" smtClean="0">
                <a:solidFill>
                  <a:schemeClr val="bg1"/>
                </a:solidFill>
                <a:latin typeface="+mn-lt"/>
              </a:rPr>
              <a:t> </a:t>
            </a:r>
            <a:r>
              <a:rPr lang="en-US" sz="2800" dirty="0" err="1" smtClean="0">
                <a:solidFill>
                  <a:schemeClr val="bg1"/>
                </a:solidFill>
                <a:latin typeface="+mn-lt"/>
              </a:rPr>
              <a:t>makna</a:t>
            </a:r>
            <a:r>
              <a:rPr lang="en-US" sz="2800" dirty="0" smtClean="0">
                <a:solidFill>
                  <a:schemeClr val="bg1"/>
                </a:solidFill>
                <a:latin typeface="+mn-lt"/>
              </a:rPr>
              <a:t> </a:t>
            </a:r>
            <a:r>
              <a:rPr lang="en-US" sz="2800" dirty="0" err="1" smtClean="0">
                <a:solidFill>
                  <a:schemeClr val="bg1"/>
                </a:solidFill>
                <a:latin typeface="+mn-lt"/>
              </a:rPr>
              <a:t>leksikal</a:t>
            </a:r>
            <a:r>
              <a:rPr lang="en-US" sz="2800" dirty="0" smtClean="0">
                <a:solidFill>
                  <a:schemeClr val="bg1"/>
                </a:solidFill>
                <a:latin typeface="+mn-lt"/>
              </a:rPr>
              <a:t>.</a:t>
            </a:r>
          </a:p>
          <a:p>
            <a:r>
              <a:rPr lang="en-US" sz="2800" dirty="0" err="1" smtClean="0">
                <a:solidFill>
                  <a:schemeClr val="bg1"/>
                </a:solidFill>
                <a:latin typeface="+mn-lt"/>
              </a:rPr>
              <a:t>Leksem</a:t>
            </a:r>
            <a:r>
              <a:rPr lang="en-US" sz="2800" dirty="0" smtClean="0">
                <a:solidFill>
                  <a:schemeClr val="bg1"/>
                </a:solidFill>
                <a:latin typeface="+mn-lt"/>
              </a:rPr>
              <a:t> </a:t>
            </a:r>
            <a:r>
              <a:rPr lang="en-US" sz="2800" dirty="0" err="1" smtClean="0">
                <a:solidFill>
                  <a:schemeClr val="bg1"/>
                </a:solidFill>
                <a:latin typeface="+mn-lt"/>
              </a:rPr>
              <a:t>adalah</a:t>
            </a:r>
            <a:r>
              <a:rPr lang="en-US" sz="2800" dirty="0" smtClean="0">
                <a:solidFill>
                  <a:schemeClr val="bg1"/>
                </a:solidFill>
                <a:latin typeface="+mn-lt"/>
              </a:rPr>
              <a:t> </a:t>
            </a:r>
            <a:r>
              <a:rPr lang="en-US" sz="2800" dirty="0" err="1" smtClean="0">
                <a:solidFill>
                  <a:schemeClr val="bg1"/>
                </a:solidFill>
                <a:latin typeface="+mn-lt"/>
              </a:rPr>
              <a:t>istilah</a:t>
            </a:r>
            <a:r>
              <a:rPr lang="en-US" sz="2800" dirty="0" smtClean="0">
                <a:solidFill>
                  <a:schemeClr val="bg1"/>
                </a:solidFill>
                <a:latin typeface="+mn-lt"/>
              </a:rPr>
              <a:t> yang </a:t>
            </a:r>
            <a:r>
              <a:rPr lang="en-US" sz="2800" dirty="0" err="1" smtClean="0">
                <a:solidFill>
                  <a:schemeClr val="bg1"/>
                </a:solidFill>
                <a:latin typeface="+mn-lt"/>
              </a:rPr>
              <a:t>lazim</a:t>
            </a:r>
            <a:r>
              <a:rPr lang="en-US" sz="2800" dirty="0" smtClean="0">
                <a:solidFill>
                  <a:schemeClr val="bg1"/>
                </a:solidFill>
                <a:latin typeface="+mn-lt"/>
              </a:rPr>
              <a:t> </a:t>
            </a:r>
            <a:r>
              <a:rPr lang="en-US" sz="2800" dirty="0" err="1" smtClean="0">
                <a:solidFill>
                  <a:schemeClr val="bg1"/>
                </a:solidFill>
                <a:latin typeface="+mn-lt"/>
              </a:rPr>
              <a:t>digunakan</a:t>
            </a:r>
            <a:r>
              <a:rPr lang="en-US" sz="2800" dirty="0" smtClean="0">
                <a:solidFill>
                  <a:schemeClr val="bg1"/>
                </a:solidFill>
                <a:latin typeface="+mn-lt"/>
              </a:rPr>
              <a:t> </a:t>
            </a:r>
            <a:r>
              <a:rPr lang="en-US" sz="2800" dirty="0" err="1" smtClean="0">
                <a:solidFill>
                  <a:schemeClr val="bg1"/>
                </a:solidFill>
                <a:latin typeface="+mn-lt"/>
              </a:rPr>
              <a:t>dalam</a:t>
            </a:r>
            <a:r>
              <a:rPr lang="en-US" sz="2800" dirty="0" smtClean="0">
                <a:solidFill>
                  <a:schemeClr val="bg1"/>
                </a:solidFill>
                <a:latin typeface="+mn-lt"/>
              </a:rPr>
              <a:t> </a:t>
            </a:r>
            <a:r>
              <a:rPr lang="en-US" sz="2800" dirty="0" err="1" smtClean="0">
                <a:solidFill>
                  <a:schemeClr val="bg1"/>
                </a:solidFill>
                <a:latin typeface="+mn-lt"/>
              </a:rPr>
              <a:t>studi</a:t>
            </a:r>
            <a:r>
              <a:rPr lang="en-US" sz="2800" dirty="0" smtClean="0">
                <a:solidFill>
                  <a:schemeClr val="bg1"/>
                </a:solidFill>
                <a:latin typeface="+mn-lt"/>
              </a:rPr>
              <a:t> </a:t>
            </a:r>
            <a:r>
              <a:rPr lang="en-US" sz="2800" dirty="0" err="1" smtClean="0">
                <a:solidFill>
                  <a:schemeClr val="bg1"/>
                </a:solidFill>
                <a:latin typeface="+mn-lt"/>
              </a:rPr>
              <a:t>semantik</a:t>
            </a:r>
            <a:r>
              <a:rPr lang="en-US" sz="2800" dirty="0" smtClean="0">
                <a:solidFill>
                  <a:schemeClr val="bg1"/>
                </a:solidFill>
                <a:latin typeface="+mn-lt"/>
              </a:rPr>
              <a:t> </a:t>
            </a:r>
            <a:r>
              <a:rPr lang="en-US" sz="2800" dirty="0" err="1" smtClean="0">
                <a:solidFill>
                  <a:schemeClr val="bg1"/>
                </a:solidFill>
                <a:latin typeface="+mn-lt"/>
              </a:rPr>
              <a:t>untuk</a:t>
            </a:r>
            <a:r>
              <a:rPr lang="en-US" sz="2800" dirty="0" smtClean="0">
                <a:solidFill>
                  <a:schemeClr val="bg1"/>
                </a:solidFill>
                <a:latin typeface="+mn-lt"/>
              </a:rPr>
              <a:t> </a:t>
            </a:r>
            <a:r>
              <a:rPr lang="en-US" sz="2800" dirty="0" err="1" smtClean="0">
                <a:solidFill>
                  <a:schemeClr val="bg1"/>
                </a:solidFill>
                <a:latin typeface="+mn-lt"/>
              </a:rPr>
              <a:t>menyebut</a:t>
            </a:r>
            <a:r>
              <a:rPr lang="en-US" sz="2800" dirty="0" smtClean="0">
                <a:solidFill>
                  <a:schemeClr val="bg1"/>
                </a:solidFill>
                <a:latin typeface="+mn-lt"/>
              </a:rPr>
              <a:t> </a:t>
            </a:r>
            <a:r>
              <a:rPr lang="en-US" sz="2800" dirty="0" err="1" smtClean="0">
                <a:solidFill>
                  <a:schemeClr val="bg1"/>
                </a:solidFill>
                <a:latin typeface="+mn-lt"/>
              </a:rPr>
              <a:t>satuan-satuan</a:t>
            </a:r>
            <a:r>
              <a:rPr lang="en-US" sz="2800" dirty="0" smtClean="0">
                <a:solidFill>
                  <a:schemeClr val="bg1"/>
                </a:solidFill>
                <a:latin typeface="+mn-lt"/>
              </a:rPr>
              <a:t> </a:t>
            </a:r>
            <a:r>
              <a:rPr lang="en-US" sz="2800" dirty="0" err="1" smtClean="0">
                <a:solidFill>
                  <a:schemeClr val="bg1"/>
                </a:solidFill>
                <a:latin typeface="+mn-lt"/>
              </a:rPr>
              <a:t>bermakna</a:t>
            </a:r>
            <a:r>
              <a:rPr lang="en-US" sz="2800" dirty="0" smtClean="0">
                <a:solidFill>
                  <a:schemeClr val="bg1"/>
                </a:solidFill>
                <a:latin typeface="+mn-lt"/>
              </a:rPr>
              <a:t>.</a:t>
            </a:r>
          </a:p>
          <a:p>
            <a:r>
              <a:rPr lang="en-US" sz="2800" dirty="0" err="1" smtClean="0">
                <a:solidFill>
                  <a:schemeClr val="bg1"/>
                </a:solidFill>
                <a:latin typeface="+mn-lt"/>
              </a:rPr>
              <a:t>Istilah</a:t>
            </a:r>
            <a:r>
              <a:rPr lang="en-US" sz="2800" dirty="0" smtClean="0">
                <a:solidFill>
                  <a:schemeClr val="bg1"/>
                </a:solidFill>
                <a:latin typeface="+mn-lt"/>
              </a:rPr>
              <a:t> </a:t>
            </a:r>
            <a:r>
              <a:rPr lang="en-US" sz="2800" dirty="0" err="1" smtClean="0">
                <a:solidFill>
                  <a:schemeClr val="bg1"/>
                </a:solidFill>
                <a:latin typeface="+mn-lt"/>
              </a:rPr>
              <a:t>leksem</a:t>
            </a:r>
            <a:r>
              <a:rPr lang="en-US" sz="2800" dirty="0" smtClean="0">
                <a:solidFill>
                  <a:schemeClr val="bg1"/>
                </a:solidFill>
                <a:latin typeface="+mn-lt"/>
              </a:rPr>
              <a:t> </a:t>
            </a:r>
            <a:r>
              <a:rPr lang="en-US" sz="2800" dirty="0" err="1" smtClean="0">
                <a:solidFill>
                  <a:schemeClr val="bg1"/>
                </a:solidFill>
                <a:latin typeface="+mn-lt"/>
              </a:rPr>
              <a:t>kurang</a:t>
            </a:r>
            <a:r>
              <a:rPr lang="en-US" sz="2800" dirty="0" smtClean="0">
                <a:solidFill>
                  <a:schemeClr val="bg1"/>
                </a:solidFill>
                <a:latin typeface="+mn-lt"/>
              </a:rPr>
              <a:t> </a:t>
            </a:r>
            <a:r>
              <a:rPr lang="en-US" sz="2800" dirty="0" err="1" smtClean="0">
                <a:solidFill>
                  <a:schemeClr val="bg1"/>
                </a:solidFill>
                <a:latin typeface="+mn-lt"/>
              </a:rPr>
              <a:t>lebih</a:t>
            </a:r>
            <a:r>
              <a:rPr lang="en-US" sz="2800" dirty="0" smtClean="0">
                <a:solidFill>
                  <a:schemeClr val="bg1"/>
                </a:solidFill>
                <a:latin typeface="+mn-lt"/>
              </a:rPr>
              <a:t> </a:t>
            </a:r>
            <a:r>
              <a:rPr lang="en-US" sz="2800" dirty="0" err="1" smtClean="0">
                <a:solidFill>
                  <a:schemeClr val="bg1"/>
                </a:solidFill>
                <a:latin typeface="+mn-lt"/>
              </a:rPr>
              <a:t>dapat</a:t>
            </a:r>
            <a:r>
              <a:rPr lang="en-US" sz="2800" dirty="0" smtClean="0">
                <a:solidFill>
                  <a:schemeClr val="bg1"/>
                </a:solidFill>
                <a:latin typeface="+mn-lt"/>
              </a:rPr>
              <a:t> </a:t>
            </a:r>
            <a:r>
              <a:rPr lang="en-US" sz="2800" dirty="0" err="1" smtClean="0">
                <a:solidFill>
                  <a:schemeClr val="bg1"/>
                </a:solidFill>
                <a:latin typeface="+mn-lt"/>
              </a:rPr>
              <a:t>dipadankan</a:t>
            </a:r>
            <a:r>
              <a:rPr lang="en-US" sz="2800" dirty="0" smtClean="0">
                <a:solidFill>
                  <a:schemeClr val="bg1"/>
                </a:solidFill>
                <a:latin typeface="+mn-lt"/>
              </a:rPr>
              <a:t> </a:t>
            </a:r>
            <a:r>
              <a:rPr lang="en-US" sz="2800" dirty="0" err="1" smtClean="0">
                <a:solidFill>
                  <a:schemeClr val="bg1"/>
                </a:solidFill>
                <a:latin typeface="+mn-lt"/>
              </a:rPr>
              <a:t>dengan</a:t>
            </a:r>
            <a:r>
              <a:rPr lang="en-US" sz="2800" dirty="0" smtClean="0">
                <a:solidFill>
                  <a:schemeClr val="bg1"/>
                </a:solidFill>
                <a:latin typeface="+mn-lt"/>
              </a:rPr>
              <a:t> </a:t>
            </a:r>
            <a:r>
              <a:rPr lang="en-US" sz="2800" dirty="0" err="1" smtClean="0">
                <a:solidFill>
                  <a:schemeClr val="bg1"/>
                </a:solidFill>
                <a:latin typeface="+mn-lt"/>
              </a:rPr>
              <a:t>istilah</a:t>
            </a:r>
            <a:r>
              <a:rPr lang="en-US" sz="2800" dirty="0" smtClean="0">
                <a:solidFill>
                  <a:schemeClr val="bg1"/>
                </a:solidFill>
                <a:latin typeface="+mn-lt"/>
              </a:rPr>
              <a:t> </a:t>
            </a:r>
            <a:r>
              <a:rPr lang="en-US" sz="2800" dirty="0" err="1" smtClean="0">
                <a:solidFill>
                  <a:schemeClr val="bg1"/>
                </a:solidFill>
                <a:latin typeface="+mn-lt"/>
              </a:rPr>
              <a:t>kata</a:t>
            </a:r>
            <a:r>
              <a:rPr lang="en-US" sz="2800" dirty="0" smtClean="0">
                <a:solidFill>
                  <a:schemeClr val="bg1"/>
                </a:solidFill>
                <a:latin typeface="+mn-lt"/>
              </a:rPr>
              <a:t> yang </a:t>
            </a:r>
            <a:r>
              <a:rPr lang="en-US" sz="2800" dirty="0" err="1" smtClean="0">
                <a:solidFill>
                  <a:schemeClr val="bg1"/>
                </a:solidFill>
                <a:latin typeface="+mn-lt"/>
              </a:rPr>
              <a:t>lazim</a:t>
            </a:r>
            <a:endParaRPr lang="en-US" sz="2800" dirty="0">
              <a:solidFill>
                <a:schemeClr val="bg1"/>
              </a:solidFill>
              <a:latin typeface="+mn-lt"/>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a:ln>
            <a:solidFill>
              <a:schemeClr val="accent2"/>
            </a:solidFill>
          </a:ln>
        </p:spPr>
        <p:style>
          <a:lnRef idx="0">
            <a:scrgbClr r="0" g="0" b="0"/>
          </a:lnRef>
          <a:fillRef idx="1003">
            <a:schemeClr val="dk2"/>
          </a:fillRef>
          <a:effectRef idx="0">
            <a:scrgbClr r="0" g="0" b="0"/>
          </a:effectRef>
          <a:fontRef idx="major"/>
        </p:style>
        <p:txBody>
          <a:bodyPr/>
          <a:lstStyle/>
          <a:p>
            <a:pPr>
              <a:buNone/>
            </a:pPr>
            <a:r>
              <a:rPr lang="en-US" sz="2800" dirty="0" smtClean="0">
                <a:solidFill>
                  <a:schemeClr val="bg1"/>
                </a:solidFill>
                <a:latin typeface="+mn-lt"/>
              </a:rPr>
              <a:t>	</a:t>
            </a:r>
            <a:r>
              <a:rPr lang="en-US" sz="2800" dirty="0" err="1" smtClean="0">
                <a:solidFill>
                  <a:schemeClr val="bg1"/>
                </a:solidFill>
                <a:latin typeface="+mn-lt"/>
              </a:rPr>
              <a:t>digunakan</a:t>
            </a:r>
            <a:r>
              <a:rPr lang="en-US" sz="2800" dirty="0" smtClean="0">
                <a:solidFill>
                  <a:schemeClr val="bg1"/>
                </a:solidFill>
                <a:latin typeface="+mn-lt"/>
              </a:rPr>
              <a:t> </a:t>
            </a:r>
            <a:r>
              <a:rPr lang="en-US" sz="2800" dirty="0" err="1" smtClean="0">
                <a:solidFill>
                  <a:schemeClr val="bg1"/>
                </a:solidFill>
                <a:latin typeface="+mn-lt"/>
              </a:rPr>
              <a:t>dalam</a:t>
            </a:r>
            <a:r>
              <a:rPr lang="en-US" sz="2800" dirty="0" smtClean="0">
                <a:solidFill>
                  <a:schemeClr val="bg1"/>
                </a:solidFill>
                <a:latin typeface="+mn-lt"/>
              </a:rPr>
              <a:t> </a:t>
            </a:r>
            <a:r>
              <a:rPr lang="en-US" sz="2800" dirty="0" err="1" smtClean="0">
                <a:solidFill>
                  <a:schemeClr val="bg1"/>
                </a:solidFill>
                <a:latin typeface="+mn-lt"/>
              </a:rPr>
              <a:t>studi</a:t>
            </a:r>
            <a:r>
              <a:rPr lang="en-US" sz="2800" dirty="0" smtClean="0">
                <a:solidFill>
                  <a:schemeClr val="bg1"/>
                </a:solidFill>
                <a:latin typeface="+mn-lt"/>
              </a:rPr>
              <a:t> </a:t>
            </a:r>
            <a:r>
              <a:rPr lang="en-US" sz="2800" dirty="0" err="1" smtClean="0">
                <a:solidFill>
                  <a:schemeClr val="bg1"/>
                </a:solidFill>
                <a:latin typeface="+mn-lt"/>
              </a:rPr>
              <a:t>morfologi</a:t>
            </a:r>
            <a:r>
              <a:rPr lang="en-US" sz="2800" dirty="0" smtClean="0">
                <a:solidFill>
                  <a:schemeClr val="bg1"/>
                </a:solidFill>
                <a:latin typeface="+mn-lt"/>
              </a:rPr>
              <a:t> </a:t>
            </a:r>
            <a:r>
              <a:rPr lang="en-US" sz="2800" dirty="0" err="1" smtClean="0">
                <a:solidFill>
                  <a:schemeClr val="bg1"/>
                </a:solidFill>
                <a:latin typeface="+mn-lt"/>
              </a:rPr>
              <a:t>dan</a:t>
            </a:r>
            <a:r>
              <a:rPr lang="en-US" sz="2800" dirty="0" smtClean="0">
                <a:solidFill>
                  <a:schemeClr val="bg1"/>
                </a:solidFill>
                <a:latin typeface="+mn-lt"/>
              </a:rPr>
              <a:t> </a:t>
            </a:r>
            <a:r>
              <a:rPr lang="en-US" sz="2800" dirty="0" err="1" smtClean="0">
                <a:solidFill>
                  <a:schemeClr val="bg1"/>
                </a:solidFill>
                <a:latin typeface="+mn-lt"/>
              </a:rPr>
              <a:t>sintaksis</a:t>
            </a:r>
            <a:r>
              <a:rPr lang="en-US" sz="2800" dirty="0" smtClean="0">
                <a:solidFill>
                  <a:schemeClr val="bg1"/>
                </a:solidFill>
                <a:latin typeface="+mn-lt"/>
              </a:rPr>
              <a:t> yang </a:t>
            </a:r>
            <a:r>
              <a:rPr lang="en-US" sz="2800" dirty="0" err="1" smtClean="0">
                <a:solidFill>
                  <a:schemeClr val="bg1"/>
                </a:solidFill>
                <a:latin typeface="+mn-lt"/>
              </a:rPr>
              <a:t>lazim</a:t>
            </a:r>
            <a:r>
              <a:rPr lang="en-US" sz="2800" dirty="0" smtClean="0">
                <a:solidFill>
                  <a:schemeClr val="bg1"/>
                </a:solidFill>
                <a:latin typeface="+mn-lt"/>
              </a:rPr>
              <a:t> </a:t>
            </a:r>
            <a:r>
              <a:rPr lang="en-US" sz="2800" dirty="0" err="1" smtClean="0">
                <a:solidFill>
                  <a:schemeClr val="bg1"/>
                </a:solidFill>
                <a:latin typeface="+mn-lt"/>
              </a:rPr>
              <a:t>didefinisikan</a:t>
            </a:r>
            <a:r>
              <a:rPr lang="en-US" sz="2800" dirty="0" smtClean="0">
                <a:solidFill>
                  <a:schemeClr val="bg1"/>
                </a:solidFill>
                <a:latin typeface="+mn-lt"/>
              </a:rPr>
              <a:t> </a:t>
            </a:r>
            <a:r>
              <a:rPr lang="en-US" sz="2800" dirty="0" err="1" smtClean="0">
                <a:solidFill>
                  <a:schemeClr val="bg1"/>
                </a:solidFill>
                <a:latin typeface="+mn-lt"/>
              </a:rPr>
              <a:t>sebagai</a:t>
            </a:r>
            <a:r>
              <a:rPr lang="en-US" sz="2800" dirty="0" smtClean="0">
                <a:solidFill>
                  <a:schemeClr val="bg1"/>
                </a:solidFill>
                <a:latin typeface="+mn-lt"/>
              </a:rPr>
              <a:t> </a:t>
            </a:r>
            <a:r>
              <a:rPr lang="en-US" sz="2800" dirty="0" err="1" smtClean="0">
                <a:solidFill>
                  <a:schemeClr val="bg1"/>
                </a:solidFill>
                <a:latin typeface="+mn-lt"/>
              </a:rPr>
              <a:t>satuan</a:t>
            </a:r>
            <a:r>
              <a:rPr lang="en-US" sz="2800" dirty="0" smtClean="0">
                <a:solidFill>
                  <a:schemeClr val="bg1"/>
                </a:solidFill>
                <a:latin typeface="+mn-lt"/>
              </a:rPr>
              <a:t> </a:t>
            </a:r>
            <a:r>
              <a:rPr lang="en-US" sz="2800" dirty="0" err="1" smtClean="0">
                <a:solidFill>
                  <a:schemeClr val="bg1"/>
                </a:solidFill>
                <a:latin typeface="+mn-lt"/>
              </a:rPr>
              <a:t>gramatikal</a:t>
            </a:r>
            <a:r>
              <a:rPr lang="en-US" sz="2800" dirty="0" smtClean="0">
                <a:solidFill>
                  <a:schemeClr val="bg1"/>
                </a:solidFill>
                <a:latin typeface="+mn-lt"/>
              </a:rPr>
              <a:t> </a:t>
            </a:r>
            <a:r>
              <a:rPr lang="en-US" sz="2800" dirty="0" err="1" smtClean="0">
                <a:solidFill>
                  <a:schemeClr val="bg1"/>
                </a:solidFill>
                <a:latin typeface="+mn-lt"/>
              </a:rPr>
              <a:t>bebas</a:t>
            </a:r>
            <a:r>
              <a:rPr lang="en-US" sz="2800" dirty="0" smtClean="0">
                <a:solidFill>
                  <a:schemeClr val="bg1"/>
                </a:solidFill>
                <a:latin typeface="+mn-lt"/>
              </a:rPr>
              <a:t> </a:t>
            </a:r>
            <a:r>
              <a:rPr lang="en-US" sz="2800" dirty="0" err="1" smtClean="0">
                <a:solidFill>
                  <a:schemeClr val="bg1"/>
                </a:solidFill>
                <a:latin typeface="+mn-lt"/>
              </a:rPr>
              <a:t>terkecil</a:t>
            </a:r>
            <a:r>
              <a:rPr lang="en-US" sz="2800" dirty="0" smtClean="0">
                <a:solidFill>
                  <a:schemeClr val="bg1"/>
                </a:solidFill>
                <a:latin typeface="+mn-lt"/>
              </a:rPr>
              <a:t>.</a:t>
            </a:r>
          </a:p>
          <a:p>
            <a:pPr>
              <a:buFont typeface="Wingdings" pitchFamily="2" charset="2"/>
              <a:buChar char="Ø"/>
            </a:pPr>
            <a:r>
              <a:rPr lang="en-US" sz="2800" dirty="0" err="1" smtClean="0">
                <a:solidFill>
                  <a:schemeClr val="bg1"/>
                </a:solidFill>
                <a:latin typeface="+mn-lt"/>
              </a:rPr>
              <a:t>Sebagai</a:t>
            </a:r>
            <a:r>
              <a:rPr lang="en-US" sz="2800" dirty="0" smtClean="0">
                <a:solidFill>
                  <a:schemeClr val="bg1"/>
                </a:solidFill>
                <a:latin typeface="+mn-lt"/>
              </a:rPr>
              <a:t> </a:t>
            </a:r>
            <a:r>
              <a:rPr lang="en-US" sz="2800" dirty="0" err="1" smtClean="0">
                <a:solidFill>
                  <a:schemeClr val="bg1"/>
                </a:solidFill>
                <a:latin typeface="+mn-lt"/>
              </a:rPr>
              <a:t>satuan</a:t>
            </a:r>
            <a:r>
              <a:rPr lang="en-US" sz="2800" dirty="0" smtClean="0">
                <a:solidFill>
                  <a:schemeClr val="bg1"/>
                </a:solidFill>
                <a:latin typeface="+mn-lt"/>
              </a:rPr>
              <a:t> </a:t>
            </a:r>
            <a:r>
              <a:rPr lang="en-US" sz="2800" dirty="0" err="1" smtClean="0">
                <a:solidFill>
                  <a:schemeClr val="bg1"/>
                </a:solidFill>
                <a:latin typeface="+mn-lt"/>
              </a:rPr>
              <a:t>semantik</a:t>
            </a:r>
            <a:r>
              <a:rPr lang="en-US" sz="2800" dirty="0" smtClean="0">
                <a:solidFill>
                  <a:schemeClr val="bg1"/>
                </a:solidFill>
                <a:latin typeface="+mn-lt"/>
              </a:rPr>
              <a:t>, </a:t>
            </a:r>
            <a:r>
              <a:rPr lang="en-US" sz="2800" dirty="0" err="1" smtClean="0">
                <a:solidFill>
                  <a:schemeClr val="bg1"/>
                </a:solidFill>
                <a:latin typeface="+mn-lt"/>
              </a:rPr>
              <a:t>leksem</a:t>
            </a:r>
            <a:r>
              <a:rPr lang="en-US" sz="2800" dirty="0" smtClean="0">
                <a:solidFill>
                  <a:schemeClr val="bg1"/>
                </a:solidFill>
                <a:latin typeface="+mn-lt"/>
              </a:rPr>
              <a:t> </a:t>
            </a:r>
            <a:r>
              <a:rPr lang="en-US" sz="2800" dirty="0" err="1" smtClean="0">
                <a:solidFill>
                  <a:schemeClr val="bg1"/>
                </a:solidFill>
                <a:latin typeface="+mn-lt"/>
              </a:rPr>
              <a:t>dapat</a:t>
            </a:r>
            <a:r>
              <a:rPr lang="en-US" sz="2800" dirty="0" smtClean="0">
                <a:solidFill>
                  <a:schemeClr val="bg1"/>
                </a:solidFill>
                <a:latin typeface="+mn-lt"/>
              </a:rPr>
              <a:t> </a:t>
            </a:r>
            <a:r>
              <a:rPr lang="en-US" sz="2800" dirty="0" err="1" smtClean="0">
                <a:solidFill>
                  <a:schemeClr val="bg1"/>
                </a:solidFill>
                <a:latin typeface="+mn-lt"/>
              </a:rPr>
              <a:t>berupa</a:t>
            </a:r>
            <a:r>
              <a:rPr lang="en-US" sz="2800" dirty="0" smtClean="0">
                <a:solidFill>
                  <a:schemeClr val="bg1"/>
                </a:solidFill>
                <a:latin typeface="+mn-lt"/>
              </a:rPr>
              <a:t> </a:t>
            </a:r>
            <a:r>
              <a:rPr lang="en-US" sz="2800" dirty="0" err="1" smtClean="0">
                <a:solidFill>
                  <a:schemeClr val="bg1"/>
                </a:solidFill>
                <a:latin typeface="+mn-lt"/>
              </a:rPr>
              <a:t>sebuah</a:t>
            </a:r>
            <a:r>
              <a:rPr lang="en-US" sz="2800" dirty="0" smtClean="0">
                <a:solidFill>
                  <a:schemeClr val="bg1"/>
                </a:solidFill>
                <a:latin typeface="+mn-lt"/>
              </a:rPr>
              <a:t> </a:t>
            </a:r>
            <a:r>
              <a:rPr lang="en-US" sz="2800" dirty="0" err="1" smtClean="0">
                <a:solidFill>
                  <a:schemeClr val="bg1"/>
                </a:solidFill>
                <a:latin typeface="+mn-lt"/>
              </a:rPr>
              <a:t>kata</a:t>
            </a:r>
            <a:r>
              <a:rPr lang="en-US" sz="2800" dirty="0" smtClean="0">
                <a:solidFill>
                  <a:schemeClr val="bg1"/>
                </a:solidFill>
                <a:latin typeface="+mn-lt"/>
              </a:rPr>
              <a:t> </a:t>
            </a:r>
            <a:r>
              <a:rPr lang="en-US" sz="2800" dirty="0" err="1" smtClean="0">
                <a:solidFill>
                  <a:schemeClr val="bg1"/>
                </a:solidFill>
                <a:latin typeface="+mn-lt"/>
              </a:rPr>
              <a:t>dan</a:t>
            </a:r>
            <a:r>
              <a:rPr lang="en-US" sz="2800" dirty="0" smtClean="0">
                <a:solidFill>
                  <a:schemeClr val="bg1"/>
                </a:solidFill>
                <a:latin typeface="+mn-lt"/>
              </a:rPr>
              <a:t> </a:t>
            </a:r>
            <a:r>
              <a:rPr lang="en-US" sz="2800" dirty="0" err="1" smtClean="0">
                <a:solidFill>
                  <a:schemeClr val="bg1"/>
                </a:solidFill>
                <a:latin typeface="+mn-lt"/>
              </a:rPr>
              <a:t>juga</a:t>
            </a:r>
            <a:r>
              <a:rPr lang="en-US" sz="2800" dirty="0" smtClean="0">
                <a:solidFill>
                  <a:schemeClr val="bg1"/>
                </a:solidFill>
                <a:latin typeface="+mn-lt"/>
              </a:rPr>
              <a:t> </a:t>
            </a:r>
            <a:r>
              <a:rPr lang="en-US" sz="2800" dirty="0" err="1" smtClean="0">
                <a:solidFill>
                  <a:schemeClr val="bg1"/>
                </a:solidFill>
                <a:latin typeface="+mn-lt"/>
              </a:rPr>
              <a:t>berupa</a:t>
            </a:r>
            <a:r>
              <a:rPr lang="en-US" sz="2800" dirty="0" smtClean="0">
                <a:solidFill>
                  <a:schemeClr val="bg1"/>
                </a:solidFill>
                <a:latin typeface="+mn-lt"/>
              </a:rPr>
              <a:t> </a:t>
            </a:r>
            <a:r>
              <a:rPr lang="en-US" sz="2800" dirty="0" err="1" smtClean="0">
                <a:solidFill>
                  <a:schemeClr val="bg1"/>
                </a:solidFill>
                <a:latin typeface="+mn-lt"/>
              </a:rPr>
              <a:t>gabungan</a:t>
            </a:r>
            <a:r>
              <a:rPr lang="en-US" sz="2800" dirty="0" smtClean="0">
                <a:solidFill>
                  <a:schemeClr val="bg1"/>
                </a:solidFill>
                <a:latin typeface="+mn-lt"/>
              </a:rPr>
              <a:t> </a:t>
            </a:r>
            <a:r>
              <a:rPr lang="en-US" sz="2800" dirty="0" err="1" smtClean="0">
                <a:solidFill>
                  <a:schemeClr val="bg1"/>
                </a:solidFill>
                <a:latin typeface="+mn-lt"/>
              </a:rPr>
              <a:t>kata</a:t>
            </a:r>
            <a:r>
              <a:rPr lang="en-US" sz="2800" dirty="0" smtClean="0">
                <a:solidFill>
                  <a:schemeClr val="bg1"/>
                </a:solidFill>
                <a:latin typeface="+mn-lt"/>
              </a:rPr>
              <a:t>, </a:t>
            </a:r>
            <a:r>
              <a:rPr lang="en-US" sz="2800" dirty="0" err="1" smtClean="0">
                <a:solidFill>
                  <a:schemeClr val="bg1"/>
                </a:solidFill>
                <a:latin typeface="+mn-lt"/>
              </a:rPr>
              <a:t>seperti</a:t>
            </a:r>
            <a:r>
              <a:rPr lang="en-US" sz="2800" dirty="0" smtClean="0">
                <a:solidFill>
                  <a:schemeClr val="bg1"/>
                </a:solidFill>
                <a:latin typeface="+mn-lt"/>
              </a:rPr>
              <a:t> </a:t>
            </a:r>
            <a:r>
              <a:rPr lang="en-US" sz="2800" i="1" dirty="0" err="1" smtClean="0">
                <a:solidFill>
                  <a:schemeClr val="bg1"/>
                </a:solidFill>
                <a:latin typeface="+mn-lt"/>
              </a:rPr>
              <a:t>meja</a:t>
            </a:r>
            <a:r>
              <a:rPr lang="en-US" sz="2800" i="1" dirty="0" smtClean="0">
                <a:solidFill>
                  <a:schemeClr val="bg1"/>
                </a:solidFill>
                <a:latin typeface="+mn-lt"/>
              </a:rPr>
              <a:t> </a:t>
            </a:r>
            <a:r>
              <a:rPr lang="en-US" sz="2800" i="1" dirty="0" err="1" smtClean="0">
                <a:solidFill>
                  <a:schemeClr val="bg1"/>
                </a:solidFill>
                <a:latin typeface="+mn-lt"/>
              </a:rPr>
              <a:t>hijau</a:t>
            </a:r>
            <a:r>
              <a:rPr lang="en-US" sz="2800" dirty="0" smtClean="0">
                <a:solidFill>
                  <a:schemeClr val="bg1"/>
                </a:solidFill>
                <a:latin typeface="+mn-lt"/>
              </a:rPr>
              <a:t>, </a:t>
            </a:r>
            <a:r>
              <a:rPr lang="en-US" sz="2800" i="1" dirty="0" err="1" smtClean="0">
                <a:solidFill>
                  <a:schemeClr val="bg1"/>
                </a:solidFill>
                <a:latin typeface="+mn-lt"/>
              </a:rPr>
              <a:t>bertekuk</a:t>
            </a:r>
            <a:r>
              <a:rPr lang="en-US" sz="2800" i="1" dirty="0" smtClean="0">
                <a:solidFill>
                  <a:schemeClr val="bg1"/>
                </a:solidFill>
                <a:latin typeface="+mn-lt"/>
              </a:rPr>
              <a:t> </a:t>
            </a:r>
            <a:r>
              <a:rPr lang="en-US" sz="2800" i="1" dirty="0" err="1" smtClean="0">
                <a:solidFill>
                  <a:schemeClr val="bg1"/>
                </a:solidFill>
                <a:latin typeface="+mn-lt"/>
              </a:rPr>
              <a:t>lutut</a:t>
            </a:r>
            <a:r>
              <a:rPr lang="en-US" sz="2800" i="1" dirty="0" smtClean="0">
                <a:solidFill>
                  <a:schemeClr val="bg1"/>
                </a:solidFill>
                <a:latin typeface="+mn-lt"/>
              </a:rPr>
              <a:t>.</a:t>
            </a:r>
          </a:p>
          <a:p>
            <a:pPr>
              <a:buFont typeface="Wingdings" pitchFamily="2" charset="2"/>
              <a:buChar char="Ø"/>
            </a:pPr>
            <a:r>
              <a:rPr lang="en-US" sz="2800" dirty="0" smtClean="0">
                <a:solidFill>
                  <a:schemeClr val="bg1"/>
                </a:solidFill>
                <a:latin typeface="+mn-lt"/>
              </a:rPr>
              <a:t> </a:t>
            </a:r>
            <a:r>
              <a:rPr lang="en-US" sz="2800" dirty="0" err="1" smtClean="0">
                <a:solidFill>
                  <a:schemeClr val="bg1"/>
                </a:solidFill>
                <a:latin typeface="+mn-lt"/>
              </a:rPr>
              <a:t>Dalam</a:t>
            </a:r>
            <a:r>
              <a:rPr lang="en-US" sz="2800" dirty="0" smtClean="0">
                <a:solidFill>
                  <a:schemeClr val="bg1"/>
                </a:solidFill>
                <a:latin typeface="+mn-lt"/>
              </a:rPr>
              <a:t> </a:t>
            </a:r>
            <a:r>
              <a:rPr lang="en-US" sz="2800" dirty="0" err="1" smtClean="0">
                <a:solidFill>
                  <a:schemeClr val="bg1"/>
                </a:solidFill>
                <a:latin typeface="+mn-lt"/>
              </a:rPr>
              <a:t>studi</a:t>
            </a:r>
            <a:r>
              <a:rPr lang="en-US" sz="2800" dirty="0" smtClean="0">
                <a:solidFill>
                  <a:schemeClr val="bg1"/>
                </a:solidFill>
                <a:latin typeface="+mn-lt"/>
              </a:rPr>
              <a:t> </a:t>
            </a:r>
            <a:r>
              <a:rPr lang="en-US" sz="2800" dirty="0" err="1" smtClean="0">
                <a:solidFill>
                  <a:schemeClr val="bg1"/>
                </a:solidFill>
                <a:latin typeface="+mn-lt"/>
              </a:rPr>
              <a:t>morfologi</a:t>
            </a:r>
            <a:r>
              <a:rPr lang="en-US" sz="2800" dirty="0" smtClean="0">
                <a:solidFill>
                  <a:schemeClr val="bg1"/>
                </a:solidFill>
                <a:latin typeface="+mn-lt"/>
              </a:rPr>
              <a:t>, </a:t>
            </a:r>
            <a:r>
              <a:rPr lang="en-US" sz="2800" dirty="0" err="1" smtClean="0">
                <a:solidFill>
                  <a:schemeClr val="bg1"/>
                </a:solidFill>
                <a:latin typeface="+mn-lt"/>
              </a:rPr>
              <a:t>sering</a:t>
            </a:r>
            <a:r>
              <a:rPr lang="en-US" sz="2800" dirty="0" smtClean="0">
                <a:solidFill>
                  <a:schemeClr val="bg1"/>
                </a:solidFill>
                <a:latin typeface="+mn-lt"/>
              </a:rPr>
              <a:t> </a:t>
            </a:r>
            <a:r>
              <a:rPr lang="en-US" sz="2800" dirty="0" err="1" smtClean="0">
                <a:solidFill>
                  <a:schemeClr val="bg1"/>
                </a:solidFill>
                <a:latin typeface="+mn-lt"/>
              </a:rPr>
              <a:t>diartikan</a:t>
            </a:r>
            <a:r>
              <a:rPr lang="en-US" sz="2800" dirty="0" smtClean="0">
                <a:solidFill>
                  <a:schemeClr val="bg1"/>
                </a:solidFill>
                <a:latin typeface="+mn-lt"/>
              </a:rPr>
              <a:t> </a:t>
            </a:r>
            <a:r>
              <a:rPr lang="en-US" sz="2800" dirty="0" err="1" smtClean="0">
                <a:solidFill>
                  <a:schemeClr val="bg1"/>
                </a:solidFill>
                <a:latin typeface="+mn-lt"/>
              </a:rPr>
              <a:t>sebagai</a:t>
            </a:r>
            <a:r>
              <a:rPr lang="en-US" sz="2800" dirty="0" smtClean="0">
                <a:solidFill>
                  <a:schemeClr val="bg1"/>
                </a:solidFill>
                <a:latin typeface="+mn-lt"/>
              </a:rPr>
              <a:t> </a:t>
            </a:r>
            <a:r>
              <a:rPr lang="en-US" sz="2800" dirty="0" err="1" smtClean="0">
                <a:solidFill>
                  <a:schemeClr val="bg1"/>
                </a:solidFill>
                <a:latin typeface="+mn-lt"/>
              </a:rPr>
              <a:t>satuan</a:t>
            </a:r>
            <a:r>
              <a:rPr lang="en-US" sz="2800" dirty="0" smtClean="0">
                <a:solidFill>
                  <a:schemeClr val="bg1"/>
                </a:solidFill>
                <a:latin typeface="+mn-lt"/>
              </a:rPr>
              <a:t> </a:t>
            </a:r>
            <a:r>
              <a:rPr lang="en-US" sz="2800" dirty="0" err="1" smtClean="0">
                <a:solidFill>
                  <a:schemeClr val="bg1"/>
                </a:solidFill>
                <a:latin typeface="+mn-lt"/>
              </a:rPr>
              <a:t>abstrak</a:t>
            </a:r>
            <a:r>
              <a:rPr lang="en-US" sz="2800" dirty="0" smtClean="0">
                <a:solidFill>
                  <a:schemeClr val="bg1"/>
                </a:solidFill>
                <a:latin typeface="+mn-lt"/>
              </a:rPr>
              <a:t> yang </a:t>
            </a:r>
            <a:r>
              <a:rPr lang="en-US" sz="2800" dirty="0" err="1" smtClean="0">
                <a:solidFill>
                  <a:schemeClr val="bg1"/>
                </a:solidFill>
                <a:latin typeface="+mn-lt"/>
              </a:rPr>
              <a:t>setelah</a:t>
            </a:r>
            <a:r>
              <a:rPr lang="en-US" sz="2800" dirty="0" smtClean="0">
                <a:solidFill>
                  <a:schemeClr val="bg1"/>
                </a:solidFill>
                <a:latin typeface="+mn-lt"/>
              </a:rPr>
              <a:t> </a:t>
            </a:r>
            <a:r>
              <a:rPr lang="en-US" sz="2800" dirty="0" err="1" smtClean="0">
                <a:solidFill>
                  <a:schemeClr val="bg1"/>
                </a:solidFill>
                <a:latin typeface="+mn-lt"/>
              </a:rPr>
              <a:t>melalui</a:t>
            </a:r>
            <a:r>
              <a:rPr lang="en-US" sz="2800" dirty="0" smtClean="0">
                <a:solidFill>
                  <a:schemeClr val="bg1"/>
                </a:solidFill>
                <a:latin typeface="+mn-lt"/>
              </a:rPr>
              <a:t> </a:t>
            </a:r>
            <a:r>
              <a:rPr lang="en-US" sz="2800" dirty="0" err="1" smtClean="0">
                <a:solidFill>
                  <a:schemeClr val="bg1"/>
                </a:solidFill>
                <a:latin typeface="+mn-lt"/>
              </a:rPr>
              <a:t>proses</a:t>
            </a:r>
            <a:r>
              <a:rPr lang="en-US" sz="2800" dirty="0" smtClean="0">
                <a:solidFill>
                  <a:schemeClr val="bg1"/>
                </a:solidFill>
                <a:latin typeface="+mn-lt"/>
              </a:rPr>
              <a:t> </a:t>
            </a:r>
            <a:r>
              <a:rPr lang="en-US" sz="2800" dirty="0" err="1" smtClean="0">
                <a:solidFill>
                  <a:schemeClr val="bg1"/>
                </a:solidFill>
                <a:latin typeface="+mn-lt"/>
              </a:rPr>
              <a:t>morfologi</a:t>
            </a:r>
            <a:r>
              <a:rPr lang="en-US" sz="2800" dirty="0" smtClean="0">
                <a:solidFill>
                  <a:schemeClr val="bg1"/>
                </a:solidFill>
                <a:latin typeface="+mn-lt"/>
              </a:rPr>
              <a:t> </a:t>
            </a:r>
            <a:r>
              <a:rPr lang="en-US" sz="2800" dirty="0" err="1" smtClean="0">
                <a:solidFill>
                  <a:schemeClr val="bg1"/>
                </a:solidFill>
                <a:latin typeface="+mn-lt"/>
              </a:rPr>
              <a:t>akan</a:t>
            </a:r>
            <a:r>
              <a:rPr lang="en-US" sz="2800" dirty="0" smtClean="0">
                <a:solidFill>
                  <a:schemeClr val="bg1"/>
                </a:solidFill>
                <a:latin typeface="+mn-lt"/>
              </a:rPr>
              <a:t> </a:t>
            </a:r>
            <a:r>
              <a:rPr lang="en-US" sz="2800" dirty="0" err="1" smtClean="0">
                <a:solidFill>
                  <a:schemeClr val="bg1"/>
                </a:solidFill>
                <a:latin typeface="+mn-lt"/>
              </a:rPr>
              <a:t>membentuk</a:t>
            </a:r>
            <a:r>
              <a:rPr lang="en-US" sz="2800" dirty="0" smtClean="0">
                <a:solidFill>
                  <a:schemeClr val="bg1"/>
                </a:solidFill>
                <a:latin typeface="+mn-lt"/>
              </a:rPr>
              <a:t> </a:t>
            </a:r>
            <a:r>
              <a:rPr lang="en-US" sz="2800" dirty="0" err="1" smtClean="0">
                <a:solidFill>
                  <a:schemeClr val="bg1"/>
                </a:solidFill>
                <a:latin typeface="+mn-lt"/>
              </a:rPr>
              <a:t>kata</a:t>
            </a:r>
            <a:r>
              <a:rPr lang="en-US" sz="2800" dirty="0" smtClean="0">
                <a:solidFill>
                  <a:schemeClr val="bg1"/>
                </a:solidFill>
                <a:latin typeface="+mn-lt"/>
              </a:rPr>
              <a:t>, </a:t>
            </a:r>
            <a:r>
              <a:rPr lang="en-US" sz="2800" dirty="0" err="1" smtClean="0">
                <a:solidFill>
                  <a:schemeClr val="bg1"/>
                </a:solidFill>
                <a:latin typeface="+mn-lt"/>
              </a:rPr>
              <a:t>misalnya</a:t>
            </a:r>
            <a:r>
              <a:rPr lang="en-US" sz="2800" dirty="0" smtClean="0">
                <a:solidFill>
                  <a:schemeClr val="bg1"/>
                </a:solidFill>
                <a:latin typeface="+mn-lt"/>
              </a:rPr>
              <a:t> ANGKAT =&gt;</a:t>
            </a:r>
            <a:r>
              <a:rPr lang="en-US" sz="2800" dirty="0" err="1" smtClean="0">
                <a:solidFill>
                  <a:schemeClr val="bg1"/>
                </a:solidFill>
                <a:latin typeface="+mn-lt"/>
              </a:rPr>
              <a:t>mengangkat</a:t>
            </a:r>
            <a:r>
              <a:rPr lang="en-US" sz="2800" dirty="0" smtClean="0">
                <a:solidFill>
                  <a:schemeClr val="bg1"/>
                </a:solidFill>
                <a:latin typeface="+mn-lt"/>
              </a:rPr>
              <a:t>, </a:t>
            </a:r>
            <a:r>
              <a:rPr lang="en-US" sz="2800" dirty="0" err="1" smtClean="0">
                <a:solidFill>
                  <a:schemeClr val="bg1"/>
                </a:solidFill>
                <a:latin typeface="+mn-lt"/>
              </a:rPr>
              <a:t>angkati</a:t>
            </a:r>
            <a:r>
              <a:rPr lang="en-US" sz="2800" dirty="0" smtClean="0">
                <a:solidFill>
                  <a:schemeClr val="bg1"/>
                </a:solidFill>
                <a:latin typeface="+mn-lt"/>
              </a:rPr>
              <a:t>, </a:t>
            </a:r>
            <a:r>
              <a:rPr lang="en-US" sz="2800" dirty="0" err="1" smtClean="0">
                <a:solidFill>
                  <a:schemeClr val="bg1"/>
                </a:solidFill>
                <a:latin typeface="+mn-lt"/>
              </a:rPr>
              <a:t>angkatkan</a:t>
            </a:r>
            <a:r>
              <a:rPr lang="en-US" sz="2800" dirty="0" smtClean="0">
                <a:solidFill>
                  <a:schemeClr val="bg1"/>
                </a:solidFill>
                <a:latin typeface="+mn-lt"/>
              </a:rPr>
              <a:t> (</a:t>
            </a:r>
            <a:r>
              <a:rPr lang="en-US" sz="2800" dirty="0" err="1" smtClean="0">
                <a:solidFill>
                  <a:schemeClr val="bg1"/>
                </a:solidFill>
                <a:latin typeface="+mn-lt"/>
              </a:rPr>
              <a:t>Lihat</a:t>
            </a:r>
            <a:r>
              <a:rPr lang="en-US" sz="2800" dirty="0" smtClean="0">
                <a:solidFill>
                  <a:schemeClr val="bg1"/>
                </a:solidFill>
                <a:latin typeface="+mn-lt"/>
              </a:rPr>
              <a:t> Lyons, 1975 </a:t>
            </a:r>
            <a:r>
              <a:rPr lang="en-US" sz="2800" dirty="0" err="1" smtClean="0">
                <a:solidFill>
                  <a:schemeClr val="bg1"/>
                </a:solidFill>
                <a:latin typeface="+mn-lt"/>
              </a:rPr>
              <a:t>dan</a:t>
            </a:r>
            <a:r>
              <a:rPr lang="en-US" sz="2800" dirty="0" smtClean="0">
                <a:solidFill>
                  <a:schemeClr val="bg1"/>
                </a:solidFill>
                <a:latin typeface="+mn-lt"/>
              </a:rPr>
              <a:t> Matthews, 1974).</a:t>
            </a:r>
            <a:endParaRPr lang="en-US" sz="2800" dirty="0">
              <a:solidFill>
                <a:schemeClr val="bg1"/>
              </a:solidFill>
              <a:latin typeface="+mn-lt"/>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a:ln>
            <a:solidFill>
              <a:schemeClr val="accent2"/>
            </a:solidFill>
          </a:ln>
        </p:spPr>
        <p:style>
          <a:lnRef idx="0">
            <a:scrgbClr r="0" g="0" b="0"/>
          </a:lnRef>
          <a:fillRef idx="1003">
            <a:schemeClr val="dk2"/>
          </a:fillRef>
          <a:effectRef idx="0">
            <a:scrgbClr r="0" g="0" b="0"/>
          </a:effectRef>
          <a:fontRef idx="major"/>
        </p:style>
        <p:txBody>
          <a:bodyPr/>
          <a:lstStyle/>
          <a:p>
            <a:pPr>
              <a:buFont typeface="Wingdings" pitchFamily="2" charset="2"/>
              <a:buChar char="Ø"/>
            </a:pPr>
            <a:r>
              <a:rPr lang="en-US" sz="2800" dirty="0" err="1" smtClean="0">
                <a:solidFill>
                  <a:schemeClr val="bg1"/>
                </a:solidFill>
                <a:latin typeface="+mn-lt"/>
              </a:rPr>
              <a:t>Tataran</a:t>
            </a:r>
            <a:r>
              <a:rPr lang="en-US" sz="2800" dirty="0" smtClean="0">
                <a:solidFill>
                  <a:schemeClr val="bg1"/>
                </a:solidFill>
                <a:latin typeface="+mn-lt"/>
              </a:rPr>
              <a:t> </a:t>
            </a:r>
            <a:r>
              <a:rPr lang="en-US" sz="2800" dirty="0" err="1" smtClean="0">
                <a:solidFill>
                  <a:schemeClr val="bg1"/>
                </a:solidFill>
                <a:latin typeface="+mn-lt"/>
              </a:rPr>
              <a:t>garamatikal</a:t>
            </a:r>
            <a:r>
              <a:rPr lang="en-US" sz="2800" dirty="0" smtClean="0">
                <a:solidFill>
                  <a:schemeClr val="bg1"/>
                </a:solidFill>
                <a:latin typeface="+mn-lt"/>
              </a:rPr>
              <a:t> </a:t>
            </a:r>
            <a:r>
              <a:rPr lang="en-US" sz="2800" dirty="0" err="1" smtClean="0">
                <a:solidFill>
                  <a:schemeClr val="bg1"/>
                </a:solidFill>
                <a:latin typeface="+mn-lt"/>
              </a:rPr>
              <a:t>digolongkan</a:t>
            </a:r>
            <a:r>
              <a:rPr lang="en-US" sz="2800" dirty="0" smtClean="0">
                <a:solidFill>
                  <a:schemeClr val="bg1"/>
                </a:solidFill>
                <a:latin typeface="+mn-lt"/>
              </a:rPr>
              <a:t> </a:t>
            </a:r>
            <a:r>
              <a:rPr lang="en-US" sz="2800" dirty="0" err="1" smtClean="0">
                <a:solidFill>
                  <a:schemeClr val="bg1"/>
                </a:solidFill>
                <a:latin typeface="+mn-lt"/>
              </a:rPr>
              <a:t>menjadi</a:t>
            </a:r>
            <a:r>
              <a:rPr lang="en-US" sz="2800" dirty="0" smtClean="0">
                <a:solidFill>
                  <a:schemeClr val="bg1"/>
                </a:solidFill>
                <a:latin typeface="+mn-lt"/>
              </a:rPr>
              <a:t> </a:t>
            </a:r>
            <a:r>
              <a:rPr lang="en-US" sz="2800" dirty="0" err="1" smtClean="0">
                <a:solidFill>
                  <a:schemeClr val="bg1"/>
                </a:solidFill>
                <a:latin typeface="+mn-lt"/>
              </a:rPr>
              <a:t>dua</a:t>
            </a:r>
            <a:r>
              <a:rPr lang="en-US" sz="2800" dirty="0" smtClean="0">
                <a:solidFill>
                  <a:schemeClr val="bg1"/>
                </a:solidFill>
                <a:latin typeface="+mn-lt"/>
              </a:rPr>
              <a:t>, </a:t>
            </a:r>
            <a:r>
              <a:rPr lang="en-US" sz="2800" dirty="0" err="1" smtClean="0">
                <a:solidFill>
                  <a:schemeClr val="bg1"/>
                </a:solidFill>
                <a:latin typeface="+mn-lt"/>
              </a:rPr>
              <a:t>yakni</a:t>
            </a:r>
            <a:r>
              <a:rPr lang="en-US" sz="2800" dirty="0" smtClean="0">
                <a:solidFill>
                  <a:schemeClr val="bg1"/>
                </a:solidFill>
                <a:latin typeface="+mn-lt"/>
              </a:rPr>
              <a:t> </a:t>
            </a:r>
            <a:r>
              <a:rPr lang="en-US" sz="2800" dirty="0" err="1" smtClean="0">
                <a:solidFill>
                  <a:schemeClr val="bg1"/>
                </a:solidFill>
                <a:latin typeface="+mn-lt"/>
              </a:rPr>
              <a:t>morfologi</a:t>
            </a:r>
            <a:r>
              <a:rPr lang="en-US" sz="2800" dirty="0" smtClean="0">
                <a:solidFill>
                  <a:schemeClr val="bg1"/>
                </a:solidFill>
                <a:latin typeface="+mn-lt"/>
              </a:rPr>
              <a:t> </a:t>
            </a:r>
            <a:r>
              <a:rPr lang="en-US" sz="2800" dirty="0" err="1" smtClean="0">
                <a:solidFill>
                  <a:schemeClr val="bg1"/>
                </a:solidFill>
                <a:latin typeface="+mn-lt"/>
              </a:rPr>
              <a:t>dan</a:t>
            </a:r>
            <a:r>
              <a:rPr lang="en-US" sz="2800" dirty="0" smtClean="0">
                <a:solidFill>
                  <a:schemeClr val="bg1"/>
                </a:solidFill>
                <a:latin typeface="+mn-lt"/>
              </a:rPr>
              <a:t> </a:t>
            </a:r>
            <a:r>
              <a:rPr lang="en-US" sz="2800" dirty="0" err="1" smtClean="0">
                <a:solidFill>
                  <a:schemeClr val="bg1"/>
                </a:solidFill>
                <a:latin typeface="+mn-lt"/>
              </a:rPr>
              <a:t>sintaksis</a:t>
            </a:r>
            <a:r>
              <a:rPr lang="en-US" sz="2800" dirty="0" smtClean="0">
                <a:solidFill>
                  <a:schemeClr val="bg1"/>
                </a:solidFill>
                <a:latin typeface="+mn-lt"/>
              </a:rPr>
              <a:t>. </a:t>
            </a:r>
            <a:r>
              <a:rPr lang="en-US" sz="2800" dirty="0" err="1" smtClean="0">
                <a:solidFill>
                  <a:schemeClr val="bg1"/>
                </a:solidFill>
                <a:latin typeface="+mn-lt"/>
              </a:rPr>
              <a:t>Satuan-satuan</a:t>
            </a:r>
            <a:r>
              <a:rPr lang="en-US" sz="2800" dirty="0" smtClean="0">
                <a:solidFill>
                  <a:schemeClr val="bg1"/>
                </a:solidFill>
                <a:latin typeface="+mn-lt"/>
              </a:rPr>
              <a:t> </a:t>
            </a:r>
            <a:r>
              <a:rPr lang="en-US" sz="2800" dirty="0" err="1" smtClean="0">
                <a:solidFill>
                  <a:schemeClr val="bg1"/>
                </a:solidFill>
                <a:latin typeface="+mn-lt"/>
              </a:rPr>
              <a:t>morfologi</a:t>
            </a:r>
            <a:r>
              <a:rPr lang="en-US" sz="2800" dirty="0" smtClean="0">
                <a:solidFill>
                  <a:schemeClr val="bg1"/>
                </a:solidFill>
                <a:latin typeface="+mn-lt"/>
              </a:rPr>
              <a:t> </a:t>
            </a:r>
            <a:r>
              <a:rPr lang="en-US" sz="2800" dirty="0" err="1" smtClean="0">
                <a:solidFill>
                  <a:schemeClr val="bg1"/>
                </a:solidFill>
                <a:latin typeface="+mn-lt"/>
              </a:rPr>
              <a:t>meliputi</a:t>
            </a:r>
            <a:r>
              <a:rPr lang="en-US" sz="2800" dirty="0" smtClean="0">
                <a:solidFill>
                  <a:schemeClr val="bg1"/>
                </a:solidFill>
                <a:latin typeface="+mn-lt"/>
              </a:rPr>
              <a:t> </a:t>
            </a:r>
            <a:r>
              <a:rPr lang="en-US" sz="2800" dirty="0" err="1" smtClean="0">
                <a:solidFill>
                  <a:schemeClr val="bg1"/>
                </a:solidFill>
                <a:latin typeface="+mn-lt"/>
              </a:rPr>
              <a:t>kata</a:t>
            </a:r>
            <a:r>
              <a:rPr lang="en-US" sz="2800" dirty="0" smtClean="0">
                <a:solidFill>
                  <a:schemeClr val="bg1"/>
                </a:solidFill>
                <a:latin typeface="+mn-lt"/>
              </a:rPr>
              <a:t> </a:t>
            </a:r>
            <a:r>
              <a:rPr lang="en-US" sz="2800" dirty="0" err="1" smtClean="0">
                <a:solidFill>
                  <a:schemeClr val="bg1"/>
                </a:solidFill>
                <a:latin typeface="+mn-lt"/>
              </a:rPr>
              <a:t>dan</a:t>
            </a:r>
            <a:r>
              <a:rPr lang="en-US" sz="2800" dirty="0" smtClean="0">
                <a:solidFill>
                  <a:schemeClr val="bg1"/>
                </a:solidFill>
                <a:latin typeface="+mn-lt"/>
              </a:rPr>
              <a:t> </a:t>
            </a:r>
            <a:r>
              <a:rPr lang="en-US" sz="2800" dirty="0" err="1" smtClean="0">
                <a:solidFill>
                  <a:schemeClr val="bg1"/>
                </a:solidFill>
                <a:latin typeface="+mn-lt"/>
              </a:rPr>
              <a:t>morfem</a:t>
            </a:r>
            <a:r>
              <a:rPr lang="en-US" sz="2800" dirty="0" smtClean="0">
                <a:solidFill>
                  <a:schemeClr val="bg1"/>
                </a:solidFill>
                <a:latin typeface="+mn-lt"/>
              </a:rPr>
              <a:t>, </a:t>
            </a:r>
            <a:r>
              <a:rPr lang="en-US" sz="2800" dirty="0" err="1" smtClean="0">
                <a:solidFill>
                  <a:schemeClr val="bg1"/>
                </a:solidFill>
                <a:latin typeface="+mn-lt"/>
              </a:rPr>
              <a:t>sedangkan</a:t>
            </a:r>
            <a:r>
              <a:rPr lang="en-US" sz="2800" dirty="0" smtClean="0">
                <a:solidFill>
                  <a:schemeClr val="bg1"/>
                </a:solidFill>
                <a:latin typeface="+mn-lt"/>
              </a:rPr>
              <a:t> </a:t>
            </a:r>
            <a:r>
              <a:rPr lang="en-US" sz="2800" dirty="0" err="1" smtClean="0">
                <a:solidFill>
                  <a:schemeClr val="bg1"/>
                </a:solidFill>
                <a:latin typeface="+mn-lt"/>
              </a:rPr>
              <a:t>satuan-satuan</a:t>
            </a:r>
            <a:r>
              <a:rPr lang="en-US" sz="2800" dirty="0" smtClean="0">
                <a:solidFill>
                  <a:schemeClr val="bg1"/>
                </a:solidFill>
                <a:latin typeface="+mn-lt"/>
              </a:rPr>
              <a:t> </a:t>
            </a:r>
            <a:r>
              <a:rPr lang="en-US" sz="2800" dirty="0" err="1" smtClean="0">
                <a:solidFill>
                  <a:schemeClr val="bg1"/>
                </a:solidFill>
                <a:latin typeface="+mn-lt"/>
              </a:rPr>
              <a:t>kalimat</a:t>
            </a:r>
            <a:r>
              <a:rPr lang="en-US" sz="2800" dirty="0" smtClean="0">
                <a:solidFill>
                  <a:schemeClr val="bg1"/>
                </a:solidFill>
                <a:latin typeface="+mn-lt"/>
              </a:rPr>
              <a:t> </a:t>
            </a:r>
            <a:r>
              <a:rPr lang="en-US" sz="2800" dirty="0" err="1" smtClean="0">
                <a:solidFill>
                  <a:schemeClr val="bg1"/>
                </a:solidFill>
                <a:latin typeface="+mn-lt"/>
              </a:rPr>
              <a:t>meliputi</a:t>
            </a:r>
            <a:r>
              <a:rPr lang="en-US" sz="2800" dirty="0" smtClean="0">
                <a:solidFill>
                  <a:schemeClr val="bg1"/>
                </a:solidFill>
                <a:latin typeface="+mn-lt"/>
              </a:rPr>
              <a:t> </a:t>
            </a:r>
            <a:r>
              <a:rPr lang="en-US" sz="2800" dirty="0" err="1" smtClean="0">
                <a:solidFill>
                  <a:schemeClr val="bg1"/>
                </a:solidFill>
                <a:latin typeface="+mn-lt"/>
              </a:rPr>
              <a:t>frasa</a:t>
            </a:r>
            <a:r>
              <a:rPr lang="en-US" sz="2800" dirty="0" smtClean="0">
                <a:solidFill>
                  <a:schemeClr val="bg1"/>
                </a:solidFill>
                <a:latin typeface="+mn-lt"/>
              </a:rPr>
              <a:t>, </a:t>
            </a:r>
            <a:r>
              <a:rPr lang="en-US" sz="2800" dirty="0" err="1" smtClean="0">
                <a:solidFill>
                  <a:schemeClr val="bg1"/>
                </a:solidFill>
                <a:latin typeface="+mn-lt"/>
              </a:rPr>
              <a:t>kalausa</a:t>
            </a:r>
            <a:r>
              <a:rPr lang="en-US" sz="2800" dirty="0" smtClean="0">
                <a:solidFill>
                  <a:schemeClr val="bg1"/>
                </a:solidFill>
                <a:latin typeface="+mn-lt"/>
              </a:rPr>
              <a:t>, </a:t>
            </a:r>
            <a:r>
              <a:rPr lang="en-US" sz="2800" dirty="0" err="1" smtClean="0">
                <a:solidFill>
                  <a:schemeClr val="bg1"/>
                </a:solidFill>
                <a:latin typeface="+mn-lt"/>
              </a:rPr>
              <a:t>dan</a:t>
            </a:r>
            <a:r>
              <a:rPr lang="en-US" sz="2800" dirty="0" smtClean="0">
                <a:solidFill>
                  <a:schemeClr val="bg1"/>
                </a:solidFill>
                <a:latin typeface="+mn-lt"/>
              </a:rPr>
              <a:t> </a:t>
            </a:r>
            <a:r>
              <a:rPr lang="en-US" sz="2800" dirty="0" err="1" smtClean="0">
                <a:solidFill>
                  <a:schemeClr val="bg1"/>
                </a:solidFill>
                <a:latin typeface="+mn-lt"/>
              </a:rPr>
              <a:t>kalimat</a:t>
            </a:r>
            <a:r>
              <a:rPr lang="en-US" sz="2800" dirty="0" smtClean="0">
                <a:solidFill>
                  <a:schemeClr val="bg1"/>
                </a:solidFill>
                <a:latin typeface="+mn-lt"/>
              </a:rPr>
              <a:t>. </a:t>
            </a:r>
            <a:r>
              <a:rPr lang="en-US" sz="2800" dirty="0" err="1" smtClean="0">
                <a:solidFill>
                  <a:schemeClr val="bg1"/>
                </a:solidFill>
                <a:latin typeface="+mn-lt"/>
              </a:rPr>
              <a:t>Keseluruhan</a:t>
            </a:r>
            <a:r>
              <a:rPr lang="en-US" sz="2800" dirty="0" smtClean="0">
                <a:solidFill>
                  <a:schemeClr val="bg1"/>
                </a:solidFill>
                <a:latin typeface="+mn-lt"/>
              </a:rPr>
              <a:t> </a:t>
            </a:r>
            <a:r>
              <a:rPr lang="en-US" sz="2800" dirty="0" err="1" smtClean="0">
                <a:solidFill>
                  <a:schemeClr val="bg1"/>
                </a:solidFill>
                <a:latin typeface="+mn-lt"/>
              </a:rPr>
              <a:t>satuan-satuan</a:t>
            </a:r>
            <a:r>
              <a:rPr lang="en-US" sz="2800" dirty="0" smtClean="0">
                <a:solidFill>
                  <a:schemeClr val="bg1"/>
                </a:solidFill>
                <a:latin typeface="+mn-lt"/>
              </a:rPr>
              <a:t> </a:t>
            </a:r>
            <a:r>
              <a:rPr lang="en-US" sz="2800" dirty="0" err="1" smtClean="0">
                <a:solidFill>
                  <a:schemeClr val="bg1"/>
                </a:solidFill>
                <a:latin typeface="+mn-lt"/>
              </a:rPr>
              <a:t>tersebut</a:t>
            </a:r>
            <a:r>
              <a:rPr lang="en-US" sz="2800" dirty="0" smtClean="0">
                <a:solidFill>
                  <a:schemeClr val="bg1"/>
                </a:solidFill>
                <a:latin typeface="+mn-lt"/>
              </a:rPr>
              <a:t> </a:t>
            </a:r>
            <a:r>
              <a:rPr lang="en-US" sz="2800" dirty="0" err="1" smtClean="0">
                <a:solidFill>
                  <a:schemeClr val="bg1"/>
                </a:solidFill>
                <a:latin typeface="+mn-lt"/>
              </a:rPr>
              <a:t>seluruhnya</a:t>
            </a:r>
            <a:r>
              <a:rPr lang="en-US" sz="2800" dirty="0" smtClean="0">
                <a:solidFill>
                  <a:schemeClr val="bg1"/>
                </a:solidFill>
                <a:latin typeface="+mn-lt"/>
              </a:rPr>
              <a:t> </a:t>
            </a:r>
            <a:r>
              <a:rPr lang="en-US" sz="2800" dirty="0" err="1" smtClean="0">
                <a:solidFill>
                  <a:schemeClr val="bg1"/>
                </a:solidFill>
                <a:latin typeface="+mn-lt"/>
              </a:rPr>
              <a:t>mengandung</a:t>
            </a:r>
            <a:r>
              <a:rPr lang="en-US" sz="2800" dirty="0" smtClean="0">
                <a:solidFill>
                  <a:schemeClr val="bg1"/>
                </a:solidFill>
                <a:latin typeface="+mn-lt"/>
              </a:rPr>
              <a:t> </a:t>
            </a:r>
            <a:r>
              <a:rPr lang="en-US" sz="2800" dirty="0" err="1" smtClean="0">
                <a:solidFill>
                  <a:schemeClr val="bg1"/>
                </a:solidFill>
                <a:latin typeface="+mn-lt"/>
              </a:rPr>
              <a:t>makna</a:t>
            </a:r>
            <a:r>
              <a:rPr lang="en-US" sz="2800" dirty="0" smtClean="0">
                <a:solidFill>
                  <a:schemeClr val="bg1"/>
                </a:solidFill>
                <a:latin typeface="+mn-lt"/>
              </a:rPr>
              <a:t>.</a:t>
            </a:r>
          </a:p>
          <a:p>
            <a:pPr>
              <a:buFont typeface="Wingdings" pitchFamily="2" charset="2"/>
              <a:buChar char="Ø"/>
            </a:pPr>
            <a:r>
              <a:rPr lang="en-US" sz="2800" dirty="0" err="1" smtClean="0">
                <a:solidFill>
                  <a:schemeClr val="bg1"/>
                </a:solidFill>
                <a:latin typeface="+mn-lt"/>
              </a:rPr>
              <a:t>Secara</a:t>
            </a:r>
            <a:r>
              <a:rPr lang="en-US" sz="2800" dirty="0" smtClean="0">
                <a:solidFill>
                  <a:schemeClr val="bg1"/>
                </a:solidFill>
                <a:latin typeface="+mn-lt"/>
              </a:rPr>
              <a:t> </a:t>
            </a:r>
            <a:r>
              <a:rPr lang="en-US" sz="2800" dirty="0" err="1" smtClean="0">
                <a:solidFill>
                  <a:schemeClr val="bg1"/>
                </a:solidFill>
                <a:latin typeface="+mn-lt"/>
              </a:rPr>
              <a:t>tersendiri</a:t>
            </a:r>
            <a:r>
              <a:rPr lang="en-US" sz="2800" dirty="0" smtClean="0">
                <a:solidFill>
                  <a:schemeClr val="bg1"/>
                </a:solidFill>
                <a:latin typeface="+mn-lt"/>
              </a:rPr>
              <a:t>, </a:t>
            </a:r>
            <a:r>
              <a:rPr lang="en-US" sz="2800" dirty="0" err="1" smtClean="0">
                <a:solidFill>
                  <a:schemeClr val="bg1"/>
                </a:solidFill>
                <a:latin typeface="+mn-lt"/>
              </a:rPr>
              <a:t>terdapat</a:t>
            </a:r>
            <a:r>
              <a:rPr lang="en-US" sz="2800" dirty="0" smtClean="0">
                <a:solidFill>
                  <a:schemeClr val="bg1"/>
                </a:solidFill>
                <a:latin typeface="+mn-lt"/>
              </a:rPr>
              <a:t> pula </a:t>
            </a:r>
            <a:r>
              <a:rPr lang="en-US" sz="2800" dirty="0" err="1" smtClean="0">
                <a:solidFill>
                  <a:schemeClr val="bg1"/>
                </a:solidFill>
                <a:latin typeface="+mn-lt"/>
              </a:rPr>
              <a:t>istilah</a:t>
            </a:r>
            <a:r>
              <a:rPr lang="en-US" sz="2800" dirty="0" smtClean="0">
                <a:solidFill>
                  <a:schemeClr val="bg1"/>
                </a:solidFill>
                <a:latin typeface="+mn-lt"/>
              </a:rPr>
              <a:t> </a:t>
            </a:r>
            <a:r>
              <a:rPr lang="en-US" sz="2800" i="1" dirty="0" err="1" smtClean="0">
                <a:solidFill>
                  <a:schemeClr val="bg1"/>
                </a:solidFill>
                <a:latin typeface="+mn-lt"/>
              </a:rPr>
              <a:t>semantik</a:t>
            </a:r>
            <a:r>
              <a:rPr lang="en-US" sz="2800" i="1" dirty="0" smtClean="0">
                <a:solidFill>
                  <a:schemeClr val="bg1"/>
                </a:solidFill>
                <a:latin typeface="+mn-lt"/>
              </a:rPr>
              <a:t> </a:t>
            </a:r>
            <a:r>
              <a:rPr lang="en-US" sz="2800" i="1" dirty="0" err="1" smtClean="0">
                <a:solidFill>
                  <a:schemeClr val="bg1"/>
                </a:solidFill>
                <a:latin typeface="+mn-lt"/>
              </a:rPr>
              <a:t>sintaktikal</a:t>
            </a:r>
            <a:r>
              <a:rPr lang="en-US" sz="2800" i="1" dirty="0" smtClean="0">
                <a:solidFill>
                  <a:schemeClr val="bg1"/>
                </a:solidFill>
                <a:latin typeface="+mn-lt"/>
              </a:rPr>
              <a:t> </a:t>
            </a:r>
            <a:r>
              <a:rPr lang="en-US" sz="2800" dirty="0" smtClean="0">
                <a:solidFill>
                  <a:schemeClr val="bg1"/>
                </a:solidFill>
                <a:latin typeface="+mn-lt"/>
              </a:rPr>
              <a:t>yang </a:t>
            </a:r>
            <a:r>
              <a:rPr lang="en-US" sz="2800" dirty="0" err="1" smtClean="0">
                <a:solidFill>
                  <a:schemeClr val="bg1"/>
                </a:solidFill>
                <a:latin typeface="+mn-lt"/>
              </a:rPr>
              <a:t>sasarannya</a:t>
            </a:r>
            <a:r>
              <a:rPr lang="en-US" sz="2800" dirty="0" smtClean="0">
                <a:solidFill>
                  <a:schemeClr val="bg1"/>
                </a:solidFill>
                <a:latin typeface="+mn-lt"/>
              </a:rPr>
              <a:t> </a:t>
            </a:r>
            <a:r>
              <a:rPr lang="en-US" sz="2800" dirty="0" err="1" smtClean="0">
                <a:solidFill>
                  <a:schemeClr val="bg1"/>
                </a:solidFill>
                <a:latin typeface="+mn-lt"/>
              </a:rPr>
              <a:t>tertumpuh</a:t>
            </a:r>
            <a:r>
              <a:rPr lang="en-US" sz="2800" dirty="0" smtClean="0">
                <a:solidFill>
                  <a:schemeClr val="bg1"/>
                </a:solidFill>
                <a:latin typeface="+mn-lt"/>
              </a:rPr>
              <a:t> </a:t>
            </a:r>
            <a:r>
              <a:rPr lang="en-US" sz="2800" dirty="0" err="1" smtClean="0">
                <a:solidFill>
                  <a:schemeClr val="bg1"/>
                </a:solidFill>
                <a:latin typeface="+mn-lt"/>
              </a:rPr>
              <a:t>pada</a:t>
            </a:r>
            <a:r>
              <a:rPr lang="en-US" sz="2800" dirty="0" smtClean="0">
                <a:solidFill>
                  <a:schemeClr val="bg1"/>
                </a:solidFill>
                <a:latin typeface="+mn-lt"/>
              </a:rPr>
              <a:t> </a:t>
            </a:r>
            <a:r>
              <a:rPr lang="en-US" sz="2800" dirty="0" err="1" smtClean="0">
                <a:solidFill>
                  <a:schemeClr val="bg1"/>
                </a:solidFill>
                <a:latin typeface="+mn-lt"/>
              </a:rPr>
              <a:t>hal-hal</a:t>
            </a:r>
            <a:r>
              <a:rPr lang="en-US" sz="2800" dirty="0" smtClean="0">
                <a:solidFill>
                  <a:schemeClr val="bg1"/>
                </a:solidFill>
                <a:latin typeface="+mn-lt"/>
              </a:rPr>
              <a:t> yang </a:t>
            </a:r>
            <a:r>
              <a:rPr lang="en-US" sz="2800" dirty="0" err="1" smtClean="0">
                <a:solidFill>
                  <a:schemeClr val="bg1"/>
                </a:solidFill>
                <a:latin typeface="+mn-lt"/>
              </a:rPr>
              <a:t>berkaitan</a:t>
            </a:r>
            <a:r>
              <a:rPr lang="en-US" sz="2800" dirty="0" smtClean="0">
                <a:solidFill>
                  <a:schemeClr val="bg1"/>
                </a:solidFill>
                <a:latin typeface="+mn-lt"/>
              </a:rPr>
              <a:t> </a:t>
            </a:r>
            <a:r>
              <a:rPr lang="en-US" sz="2800" dirty="0" err="1" smtClean="0">
                <a:solidFill>
                  <a:schemeClr val="bg1"/>
                </a:solidFill>
                <a:latin typeface="+mn-lt"/>
              </a:rPr>
              <a:t>dengan</a:t>
            </a:r>
            <a:r>
              <a:rPr lang="en-US" sz="2800" dirty="0" smtClean="0">
                <a:solidFill>
                  <a:schemeClr val="bg1"/>
                </a:solidFill>
                <a:latin typeface="+mn-lt"/>
              </a:rPr>
              <a:t> </a:t>
            </a:r>
            <a:r>
              <a:rPr lang="en-US" sz="2800" dirty="0" err="1" smtClean="0">
                <a:solidFill>
                  <a:schemeClr val="bg1"/>
                </a:solidFill>
                <a:latin typeface="+mn-lt"/>
              </a:rPr>
              <a:t>sintaksis</a:t>
            </a:r>
            <a:r>
              <a:rPr lang="en-US" sz="2800" dirty="0" smtClean="0">
                <a:solidFill>
                  <a:schemeClr val="bg1"/>
                </a:solidFill>
                <a:latin typeface="+mn-lt"/>
              </a:rPr>
              <a:t>.</a:t>
            </a:r>
          </a:p>
          <a:p>
            <a:pPr>
              <a:buFont typeface="Wingdings" pitchFamily="2" charset="2"/>
              <a:buChar char="Ø"/>
            </a:pPr>
            <a:r>
              <a:rPr lang="en-US" sz="2800" dirty="0" smtClean="0">
                <a:solidFill>
                  <a:schemeClr val="bg1"/>
                </a:solidFill>
                <a:latin typeface="+mn-lt"/>
              </a:rPr>
              <a:t>Di </a:t>
            </a:r>
            <a:r>
              <a:rPr lang="en-US" sz="2800" dirty="0" err="1" smtClean="0">
                <a:solidFill>
                  <a:schemeClr val="bg1"/>
                </a:solidFill>
                <a:latin typeface="+mn-lt"/>
              </a:rPr>
              <a:t>dalam</a:t>
            </a:r>
            <a:r>
              <a:rPr lang="en-US" sz="2800" dirty="0" smtClean="0">
                <a:solidFill>
                  <a:schemeClr val="bg1"/>
                </a:solidFill>
                <a:latin typeface="+mn-lt"/>
              </a:rPr>
              <a:t> </a:t>
            </a:r>
            <a:r>
              <a:rPr lang="en-US" sz="2800" dirty="0" err="1" smtClean="0">
                <a:solidFill>
                  <a:schemeClr val="bg1"/>
                </a:solidFill>
                <a:latin typeface="+mn-lt"/>
              </a:rPr>
              <a:t>sintaksis</a:t>
            </a:r>
            <a:r>
              <a:rPr lang="en-US" sz="2800" dirty="0" smtClean="0">
                <a:solidFill>
                  <a:schemeClr val="bg1"/>
                </a:solidFill>
                <a:latin typeface="+mn-lt"/>
              </a:rPr>
              <a:t>, </a:t>
            </a:r>
            <a:r>
              <a:rPr lang="en-US" sz="2800" dirty="0" err="1" smtClean="0">
                <a:solidFill>
                  <a:schemeClr val="bg1"/>
                </a:solidFill>
                <a:latin typeface="+mn-lt"/>
              </a:rPr>
              <a:t>ada</a:t>
            </a:r>
            <a:r>
              <a:rPr lang="en-US" sz="2800" dirty="0" smtClean="0">
                <a:solidFill>
                  <a:schemeClr val="bg1"/>
                </a:solidFill>
                <a:latin typeface="+mn-lt"/>
              </a:rPr>
              <a:t> pula </a:t>
            </a:r>
            <a:r>
              <a:rPr lang="en-US" sz="2800" dirty="0" err="1" smtClean="0">
                <a:solidFill>
                  <a:schemeClr val="bg1"/>
                </a:solidFill>
                <a:latin typeface="+mn-lt"/>
              </a:rPr>
              <a:t>tataran</a:t>
            </a:r>
            <a:r>
              <a:rPr lang="en-US" sz="2800" dirty="0" smtClean="0">
                <a:solidFill>
                  <a:schemeClr val="bg1"/>
                </a:solidFill>
                <a:latin typeface="+mn-lt"/>
              </a:rPr>
              <a:t> </a:t>
            </a:r>
            <a:r>
              <a:rPr lang="en-US" sz="2800" dirty="0" err="1" smtClean="0">
                <a:solidFill>
                  <a:schemeClr val="bg1"/>
                </a:solidFill>
                <a:latin typeface="+mn-lt"/>
              </a:rPr>
              <a:t>bawaan</a:t>
            </a:r>
            <a:r>
              <a:rPr lang="en-US" sz="2800" dirty="0" smtClean="0">
                <a:solidFill>
                  <a:schemeClr val="bg1"/>
                </a:solidFill>
                <a:latin typeface="+mn-lt"/>
              </a:rPr>
              <a:t> </a:t>
            </a:r>
            <a:r>
              <a:rPr lang="en-US" sz="2800" dirty="0" err="1" smtClean="0">
                <a:solidFill>
                  <a:schemeClr val="bg1"/>
                </a:solidFill>
                <a:latin typeface="+mn-lt"/>
              </a:rPr>
              <a:t>berupa</a:t>
            </a:r>
            <a:r>
              <a:rPr lang="en-US" sz="2800" dirty="0" smtClean="0">
                <a:solidFill>
                  <a:schemeClr val="bg1"/>
                </a:solidFill>
                <a:latin typeface="+mn-lt"/>
              </a:rPr>
              <a:t> </a:t>
            </a:r>
            <a:r>
              <a:rPr lang="en-US" sz="2800" dirty="0" err="1" smtClean="0">
                <a:solidFill>
                  <a:schemeClr val="bg1"/>
                </a:solidFill>
                <a:latin typeface="+mn-lt"/>
              </a:rPr>
              <a:t>fungsi</a:t>
            </a:r>
            <a:r>
              <a:rPr lang="en-US" sz="2800" dirty="0" smtClean="0">
                <a:solidFill>
                  <a:schemeClr val="bg1"/>
                </a:solidFill>
                <a:latin typeface="+mn-lt"/>
              </a:rPr>
              <a:t> </a:t>
            </a:r>
            <a:r>
              <a:rPr lang="en-US" sz="2800" dirty="0" err="1" smtClean="0">
                <a:solidFill>
                  <a:schemeClr val="bg1"/>
                </a:solidFill>
                <a:latin typeface="+mn-lt"/>
              </a:rPr>
              <a:t>gramatikal</a:t>
            </a:r>
            <a:r>
              <a:rPr lang="en-US" sz="2800" dirty="0" smtClean="0">
                <a:solidFill>
                  <a:schemeClr val="bg1"/>
                </a:solidFill>
                <a:latin typeface="+mn-lt"/>
              </a:rPr>
              <a:t>,  </a:t>
            </a:r>
            <a:endParaRPr lang="en-US" sz="2800" dirty="0">
              <a:solidFill>
                <a:schemeClr val="bg1"/>
              </a:solidFill>
              <a:latin typeface="+mn-lt"/>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a:ln>
            <a:solidFill>
              <a:schemeClr val="accent2"/>
            </a:solidFill>
          </a:ln>
        </p:spPr>
        <p:style>
          <a:lnRef idx="0">
            <a:scrgbClr r="0" g="0" b="0"/>
          </a:lnRef>
          <a:fillRef idx="1003">
            <a:schemeClr val="dk2"/>
          </a:fillRef>
          <a:effectRef idx="0">
            <a:scrgbClr r="0" g="0" b="0"/>
          </a:effectRef>
          <a:fontRef idx="major"/>
        </p:style>
        <p:txBody>
          <a:bodyPr/>
          <a:lstStyle/>
          <a:p>
            <a:pPr>
              <a:buNone/>
            </a:pPr>
            <a:r>
              <a:rPr lang="en-US" sz="2800" dirty="0" err="1" smtClean="0">
                <a:solidFill>
                  <a:schemeClr val="bg1"/>
                </a:solidFill>
                <a:latin typeface="+mn-lt"/>
              </a:rPr>
              <a:t>katagori</a:t>
            </a:r>
            <a:r>
              <a:rPr lang="en-US" sz="2800" dirty="0" smtClean="0">
                <a:solidFill>
                  <a:schemeClr val="bg1"/>
                </a:solidFill>
                <a:latin typeface="+mn-lt"/>
              </a:rPr>
              <a:t>  </a:t>
            </a:r>
            <a:r>
              <a:rPr lang="en-US" sz="2800" dirty="0" err="1" smtClean="0">
                <a:solidFill>
                  <a:schemeClr val="bg1"/>
                </a:solidFill>
                <a:latin typeface="+mn-lt"/>
              </a:rPr>
              <a:t>gramatikal</a:t>
            </a:r>
            <a:r>
              <a:rPr lang="en-US" sz="2800" dirty="0" smtClean="0">
                <a:solidFill>
                  <a:schemeClr val="bg1"/>
                </a:solidFill>
                <a:latin typeface="+mn-lt"/>
              </a:rPr>
              <a:t>, </a:t>
            </a:r>
            <a:r>
              <a:rPr lang="en-US" sz="2800" dirty="0" err="1" smtClean="0">
                <a:solidFill>
                  <a:schemeClr val="bg1"/>
                </a:solidFill>
                <a:latin typeface="+mn-lt"/>
              </a:rPr>
              <a:t>dan</a:t>
            </a:r>
            <a:r>
              <a:rPr lang="en-US" sz="2800" dirty="0" smtClean="0">
                <a:solidFill>
                  <a:schemeClr val="bg1"/>
                </a:solidFill>
                <a:latin typeface="+mn-lt"/>
              </a:rPr>
              <a:t> </a:t>
            </a:r>
            <a:r>
              <a:rPr lang="en-US" sz="2800" dirty="0" err="1" smtClean="0">
                <a:solidFill>
                  <a:schemeClr val="bg1"/>
                </a:solidFill>
                <a:latin typeface="+mn-lt"/>
              </a:rPr>
              <a:t>peran</a:t>
            </a:r>
            <a:r>
              <a:rPr lang="en-US" sz="2800" dirty="0" smtClean="0">
                <a:solidFill>
                  <a:schemeClr val="bg1"/>
                </a:solidFill>
                <a:latin typeface="+mn-lt"/>
              </a:rPr>
              <a:t> </a:t>
            </a:r>
            <a:r>
              <a:rPr lang="en-US" sz="2800" dirty="0" err="1" smtClean="0">
                <a:solidFill>
                  <a:schemeClr val="bg1"/>
                </a:solidFill>
                <a:latin typeface="+mn-lt"/>
              </a:rPr>
              <a:t>gramatikal</a:t>
            </a:r>
            <a:r>
              <a:rPr lang="en-US" sz="2800" dirty="0" smtClean="0">
                <a:solidFill>
                  <a:schemeClr val="bg1"/>
                </a:solidFill>
                <a:latin typeface="+mn-lt"/>
              </a:rPr>
              <a:t>.</a:t>
            </a:r>
          </a:p>
          <a:p>
            <a:pPr>
              <a:buFont typeface="Wingdings" pitchFamily="2" charset="2"/>
              <a:buChar char="Ø"/>
            </a:pPr>
            <a:r>
              <a:rPr lang="en-US" sz="2800" dirty="0" err="1" smtClean="0">
                <a:solidFill>
                  <a:schemeClr val="bg1"/>
                </a:solidFill>
                <a:latin typeface="+mn-lt"/>
              </a:rPr>
              <a:t>Fungsi</a:t>
            </a:r>
            <a:r>
              <a:rPr lang="en-US" sz="2800" dirty="0" smtClean="0">
                <a:solidFill>
                  <a:schemeClr val="bg1"/>
                </a:solidFill>
                <a:latin typeface="+mn-lt"/>
              </a:rPr>
              <a:t> </a:t>
            </a:r>
            <a:r>
              <a:rPr lang="en-US" sz="2800" dirty="0" err="1" smtClean="0">
                <a:solidFill>
                  <a:schemeClr val="bg1"/>
                </a:solidFill>
                <a:latin typeface="+mn-lt"/>
              </a:rPr>
              <a:t>gramtikal</a:t>
            </a:r>
            <a:r>
              <a:rPr lang="en-US" sz="2800" dirty="0" smtClean="0">
                <a:solidFill>
                  <a:schemeClr val="bg1"/>
                </a:solidFill>
                <a:latin typeface="+mn-lt"/>
              </a:rPr>
              <a:t> </a:t>
            </a:r>
            <a:r>
              <a:rPr lang="en-US" sz="2800" dirty="0" err="1" smtClean="0">
                <a:solidFill>
                  <a:schemeClr val="bg1"/>
                </a:solidFill>
                <a:latin typeface="+mn-lt"/>
              </a:rPr>
              <a:t>berupa</a:t>
            </a:r>
            <a:r>
              <a:rPr lang="en-US" sz="2800" dirty="0" smtClean="0">
                <a:solidFill>
                  <a:schemeClr val="bg1"/>
                </a:solidFill>
                <a:latin typeface="+mn-lt"/>
              </a:rPr>
              <a:t> </a:t>
            </a:r>
            <a:r>
              <a:rPr lang="en-US" sz="2800" dirty="0" err="1" smtClean="0">
                <a:solidFill>
                  <a:schemeClr val="bg1"/>
                </a:solidFill>
                <a:latin typeface="+mn-lt"/>
              </a:rPr>
              <a:t>kotak-kotak</a:t>
            </a:r>
            <a:r>
              <a:rPr lang="en-US" sz="2800" dirty="0" smtClean="0">
                <a:solidFill>
                  <a:schemeClr val="bg1"/>
                </a:solidFill>
                <a:latin typeface="+mn-lt"/>
              </a:rPr>
              <a:t> </a:t>
            </a:r>
            <a:r>
              <a:rPr lang="en-US" sz="2800" dirty="0" err="1" smtClean="0">
                <a:solidFill>
                  <a:schemeClr val="bg1"/>
                </a:solidFill>
                <a:latin typeface="+mn-lt"/>
              </a:rPr>
              <a:t>kosong</a:t>
            </a:r>
            <a:r>
              <a:rPr lang="en-US" sz="2800" dirty="0" smtClean="0">
                <a:solidFill>
                  <a:schemeClr val="bg1"/>
                </a:solidFill>
                <a:latin typeface="+mn-lt"/>
              </a:rPr>
              <a:t> yang </a:t>
            </a:r>
            <a:r>
              <a:rPr lang="en-US" sz="2800" dirty="0" err="1" smtClean="0">
                <a:solidFill>
                  <a:schemeClr val="bg1"/>
                </a:solidFill>
                <a:latin typeface="+mn-lt"/>
              </a:rPr>
              <a:t>diberi</a:t>
            </a:r>
            <a:r>
              <a:rPr lang="en-US" sz="2800" dirty="0" smtClean="0">
                <a:solidFill>
                  <a:schemeClr val="bg1"/>
                </a:solidFill>
                <a:latin typeface="+mn-lt"/>
              </a:rPr>
              <a:t> </a:t>
            </a:r>
            <a:r>
              <a:rPr lang="en-US" sz="2800" dirty="0" err="1" smtClean="0">
                <a:solidFill>
                  <a:schemeClr val="bg1"/>
                </a:solidFill>
                <a:latin typeface="+mn-lt"/>
              </a:rPr>
              <a:t>nama</a:t>
            </a:r>
            <a:r>
              <a:rPr lang="en-US" sz="2800" dirty="0" smtClean="0">
                <a:solidFill>
                  <a:schemeClr val="bg1"/>
                </a:solidFill>
                <a:latin typeface="+mn-lt"/>
              </a:rPr>
              <a:t> </a:t>
            </a:r>
            <a:r>
              <a:rPr lang="en-US" sz="2800" dirty="0" err="1" smtClean="0">
                <a:solidFill>
                  <a:schemeClr val="bg1"/>
                </a:solidFill>
                <a:latin typeface="+mn-lt"/>
              </a:rPr>
              <a:t>subjek</a:t>
            </a:r>
            <a:r>
              <a:rPr lang="en-US" sz="2800" dirty="0" smtClean="0">
                <a:solidFill>
                  <a:schemeClr val="bg1"/>
                </a:solidFill>
                <a:latin typeface="+mn-lt"/>
              </a:rPr>
              <a:t>, </a:t>
            </a:r>
            <a:r>
              <a:rPr lang="en-US" sz="2800" dirty="0" err="1" smtClean="0">
                <a:solidFill>
                  <a:schemeClr val="bg1"/>
                </a:solidFill>
                <a:latin typeface="+mn-lt"/>
              </a:rPr>
              <a:t>predikat</a:t>
            </a:r>
            <a:r>
              <a:rPr lang="en-US" sz="2800" dirty="0" smtClean="0">
                <a:solidFill>
                  <a:schemeClr val="bg1"/>
                </a:solidFill>
                <a:latin typeface="+mn-lt"/>
              </a:rPr>
              <a:t>, </a:t>
            </a:r>
            <a:r>
              <a:rPr lang="en-US" sz="2800" dirty="0" err="1" smtClean="0">
                <a:solidFill>
                  <a:schemeClr val="bg1"/>
                </a:solidFill>
                <a:latin typeface="+mn-lt"/>
              </a:rPr>
              <a:t>objek</a:t>
            </a:r>
            <a:r>
              <a:rPr lang="en-US" sz="2800" dirty="0" smtClean="0">
                <a:solidFill>
                  <a:schemeClr val="bg1"/>
                </a:solidFill>
                <a:latin typeface="+mn-lt"/>
              </a:rPr>
              <a:t>, </a:t>
            </a:r>
            <a:r>
              <a:rPr lang="en-US" sz="2800" dirty="0" err="1" smtClean="0">
                <a:solidFill>
                  <a:schemeClr val="bg1"/>
                </a:solidFill>
                <a:latin typeface="+mn-lt"/>
              </a:rPr>
              <a:t>keterangan</a:t>
            </a:r>
            <a:r>
              <a:rPr lang="en-US" sz="2800" dirty="0" smtClean="0">
                <a:solidFill>
                  <a:schemeClr val="bg1"/>
                </a:solidFill>
                <a:latin typeface="+mn-lt"/>
              </a:rPr>
              <a:t>, </a:t>
            </a:r>
            <a:r>
              <a:rPr lang="en-US" sz="2800" dirty="0" err="1" smtClean="0">
                <a:solidFill>
                  <a:schemeClr val="bg1"/>
                </a:solidFill>
                <a:latin typeface="+mn-lt"/>
              </a:rPr>
              <a:t>pelengkap</a:t>
            </a:r>
            <a:r>
              <a:rPr lang="en-US" sz="2800" dirty="0" smtClean="0">
                <a:solidFill>
                  <a:schemeClr val="bg1"/>
                </a:solidFill>
                <a:latin typeface="+mn-lt"/>
              </a:rPr>
              <a:t> yang </a:t>
            </a:r>
            <a:r>
              <a:rPr lang="en-US" sz="2800" dirty="0" err="1" smtClean="0">
                <a:solidFill>
                  <a:schemeClr val="bg1"/>
                </a:solidFill>
                <a:latin typeface="+mn-lt"/>
              </a:rPr>
              <a:t>keseluruhannya</a:t>
            </a:r>
            <a:r>
              <a:rPr lang="en-US" sz="2800" dirty="0" smtClean="0">
                <a:solidFill>
                  <a:schemeClr val="bg1"/>
                </a:solidFill>
                <a:latin typeface="+mn-lt"/>
              </a:rPr>
              <a:t> </a:t>
            </a:r>
            <a:r>
              <a:rPr lang="en-US" sz="2800" dirty="0" err="1" smtClean="0">
                <a:solidFill>
                  <a:schemeClr val="bg1"/>
                </a:solidFill>
                <a:latin typeface="+mn-lt"/>
              </a:rPr>
              <a:t>tidak</a:t>
            </a:r>
            <a:r>
              <a:rPr lang="en-US" sz="2800" dirty="0" smtClean="0">
                <a:solidFill>
                  <a:schemeClr val="bg1"/>
                </a:solidFill>
                <a:latin typeface="+mn-lt"/>
              </a:rPr>
              <a:t> </a:t>
            </a:r>
            <a:r>
              <a:rPr lang="en-US" sz="2800" dirty="0" err="1" smtClean="0">
                <a:solidFill>
                  <a:schemeClr val="bg1"/>
                </a:solidFill>
                <a:latin typeface="+mn-lt"/>
              </a:rPr>
              <a:t>bermakna</a:t>
            </a:r>
            <a:r>
              <a:rPr lang="en-US" sz="2800" dirty="0" smtClean="0">
                <a:solidFill>
                  <a:schemeClr val="bg1"/>
                </a:solidFill>
                <a:latin typeface="+mn-lt"/>
              </a:rPr>
              <a:t> </a:t>
            </a:r>
            <a:r>
              <a:rPr lang="en-US" sz="2800" dirty="0" err="1" smtClean="0">
                <a:solidFill>
                  <a:schemeClr val="bg1"/>
                </a:solidFill>
                <a:latin typeface="+mn-lt"/>
              </a:rPr>
              <a:t>karena</a:t>
            </a:r>
            <a:r>
              <a:rPr lang="en-US" sz="2800" dirty="0" smtClean="0">
                <a:solidFill>
                  <a:schemeClr val="bg1"/>
                </a:solidFill>
                <a:latin typeface="+mn-lt"/>
              </a:rPr>
              <a:t> </a:t>
            </a:r>
            <a:r>
              <a:rPr lang="en-US" sz="2800" dirty="0" err="1" smtClean="0">
                <a:solidFill>
                  <a:schemeClr val="bg1"/>
                </a:solidFill>
                <a:latin typeface="+mn-lt"/>
              </a:rPr>
              <a:t>berupa</a:t>
            </a:r>
            <a:r>
              <a:rPr lang="en-US" sz="2800" dirty="0" smtClean="0">
                <a:solidFill>
                  <a:schemeClr val="bg1"/>
                </a:solidFill>
                <a:latin typeface="+mn-lt"/>
              </a:rPr>
              <a:t> </a:t>
            </a:r>
            <a:r>
              <a:rPr lang="en-US" sz="2800" dirty="0" err="1" smtClean="0">
                <a:solidFill>
                  <a:schemeClr val="bg1"/>
                </a:solidFill>
                <a:latin typeface="+mn-lt"/>
              </a:rPr>
              <a:t>kotak</a:t>
            </a:r>
            <a:r>
              <a:rPr lang="en-US" sz="2800" dirty="0" smtClean="0">
                <a:solidFill>
                  <a:schemeClr val="bg1"/>
                </a:solidFill>
                <a:latin typeface="+mn-lt"/>
              </a:rPr>
              <a:t> </a:t>
            </a:r>
            <a:r>
              <a:rPr lang="en-US" sz="2800" dirty="0" err="1" smtClean="0">
                <a:solidFill>
                  <a:schemeClr val="bg1"/>
                </a:solidFill>
                <a:latin typeface="+mn-lt"/>
              </a:rPr>
              <a:t>kosong</a:t>
            </a:r>
            <a:r>
              <a:rPr lang="en-US" sz="2800" dirty="0" smtClean="0">
                <a:solidFill>
                  <a:schemeClr val="bg1"/>
                </a:solidFill>
                <a:latin typeface="+mn-lt"/>
              </a:rPr>
              <a:t> </a:t>
            </a:r>
            <a:r>
              <a:rPr lang="en-US" sz="2800" dirty="0" err="1" smtClean="0">
                <a:solidFill>
                  <a:schemeClr val="bg1"/>
                </a:solidFill>
                <a:latin typeface="+mn-lt"/>
              </a:rPr>
              <a:t>atau</a:t>
            </a:r>
            <a:r>
              <a:rPr lang="en-US" sz="2800" dirty="0" smtClean="0">
                <a:solidFill>
                  <a:schemeClr val="bg1"/>
                </a:solidFill>
                <a:latin typeface="+mn-lt"/>
              </a:rPr>
              <a:t> </a:t>
            </a:r>
            <a:r>
              <a:rPr lang="en-US" sz="2800" dirty="0" err="1" smtClean="0">
                <a:solidFill>
                  <a:schemeClr val="bg1"/>
                </a:solidFill>
                <a:latin typeface="+mn-lt"/>
              </a:rPr>
              <a:t>tempat</a:t>
            </a:r>
            <a:r>
              <a:rPr lang="en-US" sz="2800" dirty="0" smtClean="0">
                <a:solidFill>
                  <a:schemeClr val="bg1"/>
                </a:solidFill>
                <a:latin typeface="+mn-lt"/>
              </a:rPr>
              <a:t> yang </a:t>
            </a:r>
            <a:r>
              <a:rPr lang="en-US" sz="2800" dirty="0" err="1" smtClean="0">
                <a:solidFill>
                  <a:schemeClr val="bg1"/>
                </a:solidFill>
                <a:latin typeface="+mn-lt"/>
              </a:rPr>
              <a:t>kosong</a:t>
            </a:r>
            <a:r>
              <a:rPr lang="en-US" sz="2800" dirty="0" smtClean="0">
                <a:solidFill>
                  <a:schemeClr val="bg1"/>
                </a:solidFill>
                <a:latin typeface="+mn-lt"/>
              </a:rPr>
              <a:t>.</a:t>
            </a:r>
          </a:p>
          <a:p>
            <a:pPr>
              <a:buFont typeface="Wingdings" pitchFamily="2" charset="2"/>
              <a:buChar char="Ø"/>
            </a:pPr>
            <a:r>
              <a:rPr lang="en-US" sz="2800" dirty="0" smtClean="0">
                <a:solidFill>
                  <a:schemeClr val="bg1"/>
                </a:solidFill>
                <a:latin typeface="+mn-lt"/>
              </a:rPr>
              <a:t>Yang </a:t>
            </a:r>
            <a:r>
              <a:rPr lang="en-US" sz="2800" dirty="0" err="1" smtClean="0">
                <a:solidFill>
                  <a:schemeClr val="bg1"/>
                </a:solidFill>
                <a:latin typeface="+mn-lt"/>
              </a:rPr>
              <a:t>memiliki</a:t>
            </a:r>
            <a:r>
              <a:rPr lang="en-US" sz="2800" dirty="0" smtClean="0">
                <a:solidFill>
                  <a:schemeClr val="bg1"/>
                </a:solidFill>
                <a:latin typeface="+mn-lt"/>
              </a:rPr>
              <a:t> </a:t>
            </a:r>
            <a:r>
              <a:rPr lang="en-US" sz="2800" dirty="0" err="1" smtClean="0">
                <a:solidFill>
                  <a:schemeClr val="bg1"/>
                </a:solidFill>
                <a:latin typeface="+mn-lt"/>
              </a:rPr>
              <a:t>makna</a:t>
            </a:r>
            <a:r>
              <a:rPr lang="en-US" sz="2800" dirty="0" smtClean="0">
                <a:solidFill>
                  <a:schemeClr val="bg1"/>
                </a:solidFill>
                <a:latin typeface="+mn-lt"/>
              </a:rPr>
              <a:t> </a:t>
            </a:r>
            <a:r>
              <a:rPr lang="en-US" sz="2800" dirty="0" err="1" smtClean="0">
                <a:solidFill>
                  <a:schemeClr val="bg1"/>
                </a:solidFill>
                <a:latin typeface="+mn-lt"/>
              </a:rPr>
              <a:t>adalah</a:t>
            </a:r>
            <a:r>
              <a:rPr lang="en-US" sz="2800" dirty="0" smtClean="0">
                <a:solidFill>
                  <a:schemeClr val="bg1"/>
                </a:solidFill>
                <a:latin typeface="+mn-lt"/>
              </a:rPr>
              <a:t> </a:t>
            </a:r>
            <a:r>
              <a:rPr lang="en-US" sz="2800" dirty="0" err="1" smtClean="0">
                <a:solidFill>
                  <a:schemeClr val="bg1"/>
                </a:solidFill>
                <a:latin typeface="+mn-lt"/>
              </a:rPr>
              <a:t>pengisi</a:t>
            </a:r>
            <a:r>
              <a:rPr lang="en-US" sz="2800" dirty="0" smtClean="0">
                <a:solidFill>
                  <a:schemeClr val="bg1"/>
                </a:solidFill>
                <a:latin typeface="+mn-lt"/>
              </a:rPr>
              <a:t> </a:t>
            </a:r>
            <a:r>
              <a:rPr lang="en-US" sz="2800" dirty="0" err="1" smtClean="0">
                <a:solidFill>
                  <a:schemeClr val="bg1"/>
                </a:solidFill>
                <a:latin typeface="+mn-lt"/>
              </a:rPr>
              <a:t>kotak-kotak</a:t>
            </a:r>
            <a:r>
              <a:rPr lang="en-US" sz="2800" dirty="0" smtClean="0">
                <a:solidFill>
                  <a:schemeClr val="bg1"/>
                </a:solidFill>
                <a:latin typeface="+mn-lt"/>
              </a:rPr>
              <a:t> </a:t>
            </a:r>
            <a:r>
              <a:rPr lang="en-US" sz="2800" dirty="0" err="1" smtClean="0">
                <a:solidFill>
                  <a:schemeClr val="bg1"/>
                </a:solidFill>
                <a:latin typeface="+mn-lt"/>
              </a:rPr>
              <a:t>itu</a:t>
            </a:r>
            <a:r>
              <a:rPr lang="en-US" sz="2800" dirty="0" smtClean="0">
                <a:solidFill>
                  <a:schemeClr val="bg1"/>
                </a:solidFill>
                <a:latin typeface="+mn-lt"/>
              </a:rPr>
              <a:t> yang </a:t>
            </a:r>
            <a:r>
              <a:rPr lang="en-US" sz="2800" dirty="0" err="1" smtClean="0">
                <a:solidFill>
                  <a:schemeClr val="bg1"/>
                </a:solidFill>
                <a:latin typeface="+mn-lt"/>
              </a:rPr>
              <a:t>disebut</a:t>
            </a:r>
            <a:r>
              <a:rPr lang="en-US" sz="2800" dirty="0" smtClean="0">
                <a:solidFill>
                  <a:schemeClr val="bg1"/>
                </a:solidFill>
                <a:latin typeface="+mn-lt"/>
              </a:rPr>
              <a:t> </a:t>
            </a:r>
            <a:r>
              <a:rPr lang="en-US" sz="2800" dirty="0" err="1" smtClean="0">
                <a:solidFill>
                  <a:schemeClr val="bg1"/>
                </a:solidFill>
                <a:latin typeface="+mn-lt"/>
              </a:rPr>
              <a:t>katagori</a:t>
            </a:r>
            <a:r>
              <a:rPr lang="en-US" sz="2800" dirty="0" smtClean="0">
                <a:solidFill>
                  <a:schemeClr val="bg1"/>
                </a:solidFill>
                <a:latin typeface="+mn-lt"/>
              </a:rPr>
              <a:t>, </a:t>
            </a:r>
            <a:r>
              <a:rPr lang="en-US" sz="2800" dirty="0" err="1" smtClean="0">
                <a:solidFill>
                  <a:schemeClr val="bg1"/>
                </a:solidFill>
                <a:latin typeface="+mn-lt"/>
              </a:rPr>
              <a:t>seperti</a:t>
            </a:r>
            <a:r>
              <a:rPr lang="en-US" sz="2800" dirty="0" smtClean="0">
                <a:solidFill>
                  <a:schemeClr val="bg1"/>
                </a:solidFill>
                <a:latin typeface="+mn-lt"/>
              </a:rPr>
              <a:t> </a:t>
            </a:r>
            <a:r>
              <a:rPr lang="en-US" sz="2800" dirty="0" err="1" smtClean="0">
                <a:solidFill>
                  <a:schemeClr val="bg1"/>
                </a:solidFill>
                <a:latin typeface="+mn-lt"/>
              </a:rPr>
              <a:t>nomina</a:t>
            </a:r>
            <a:r>
              <a:rPr lang="en-US" sz="2800" dirty="0" smtClean="0">
                <a:solidFill>
                  <a:schemeClr val="bg1"/>
                </a:solidFill>
                <a:latin typeface="+mn-lt"/>
              </a:rPr>
              <a:t>, </a:t>
            </a:r>
            <a:r>
              <a:rPr lang="en-US" sz="2800" dirty="0" err="1" smtClean="0">
                <a:solidFill>
                  <a:schemeClr val="bg1"/>
                </a:solidFill>
                <a:latin typeface="+mn-lt"/>
              </a:rPr>
              <a:t>verba</a:t>
            </a:r>
            <a:r>
              <a:rPr lang="en-US" sz="2800" dirty="0" smtClean="0">
                <a:solidFill>
                  <a:schemeClr val="bg1"/>
                </a:solidFill>
                <a:latin typeface="+mn-lt"/>
              </a:rPr>
              <a:t>, </a:t>
            </a:r>
            <a:r>
              <a:rPr lang="en-US" sz="2800" dirty="0" err="1" smtClean="0">
                <a:solidFill>
                  <a:schemeClr val="bg1"/>
                </a:solidFill>
                <a:latin typeface="+mn-lt"/>
              </a:rPr>
              <a:t>adjektiva</a:t>
            </a:r>
            <a:r>
              <a:rPr lang="en-US" sz="2800" dirty="0" smtClean="0">
                <a:solidFill>
                  <a:schemeClr val="bg1"/>
                </a:solidFill>
                <a:latin typeface="+mn-lt"/>
              </a:rPr>
              <a:t>, </a:t>
            </a:r>
            <a:r>
              <a:rPr lang="en-US" sz="2800" dirty="0" err="1" smtClean="0">
                <a:solidFill>
                  <a:schemeClr val="bg1"/>
                </a:solidFill>
                <a:latin typeface="+mn-lt"/>
              </a:rPr>
              <a:t>dan</a:t>
            </a:r>
            <a:r>
              <a:rPr lang="en-US" sz="2800" dirty="0" smtClean="0">
                <a:solidFill>
                  <a:schemeClr val="bg1"/>
                </a:solidFill>
                <a:latin typeface="+mn-lt"/>
              </a:rPr>
              <a:t> </a:t>
            </a:r>
            <a:r>
              <a:rPr lang="en-US" sz="2800" dirty="0" err="1" smtClean="0">
                <a:solidFill>
                  <a:schemeClr val="bg1"/>
                </a:solidFill>
                <a:latin typeface="+mn-lt"/>
              </a:rPr>
              <a:t>sebagainya</a:t>
            </a:r>
            <a:r>
              <a:rPr lang="en-US" sz="2800" dirty="0" smtClean="0">
                <a:solidFill>
                  <a:schemeClr val="bg1"/>
                </a:solidFill>
                <a:latin typeface="+mn-lt"/>
              </a:rPr>
              <a:t>.</a:t>
            </a:r>
          </a:p>
          <a:p>
            <a:pPr>
              <a:buFont typeface="Wingdings" pitchFamily="2" charset="2"/>
              <a:buChar char="Ø"/>
            </a:pPr>
            <a:r>
              <a:rPr lang="en-US" sz="2800" dirty="0" err="1" smtClean="0">
                <a:solidFill>
                  <a:schemeClr val="bg1"/>
                </a:solidFill>
                <a:latin typeface="+mn-lt"/>
              </a:rPr>
              <a:t>Katagori-katagori</a:t>
            </a:r>
            <a:r>
              <a:rPr lang="en-US" sz="2800" dirty="0" smtClean="0">
                <a:solidFill>
                  <a:schemeClr val="bg1"/>
                </a:solidFill>
                <a:latin typeface="+mn-lt"/>
              </a:rPr>
              <a:t> </a:t>
            </a:r>
            <a:r>
              <a:rPr lang="en-US" sz="2800" dirty="0" err="1" smtClean="0">
                <a:solidFill>
                  <a:schemeClr val="bg1"/>
                </a:solidFill>
                <a:latin typeface="+mn-lt"/>
              </a:rPr>
              <a:t>inilah</a:t>
            </a:r>
            <a:r>
              <a:rPr lang="en-US" sz="2800" dirty="0" smtClean="0">
                <a:solidFill>
                  <a:schemeClr val="bg1"/>
                </a:solidFill>
                <a:latin typeface="+mn-lt"/>
              </a:rPr>
              <a:t> yang </a:t>
            </a:r>
            <a:r>
              <a:rPr lang="en-US" sz="2800" dirty="0" err="1" smtClean="0">
                <a:solidFill>
                  <a:schemeClr val="bg1"/>
                </a:solidFill>
                <a:latin typeface="+mn-lt"/>
              </a:rPr>
              <a:t>sesungguhnya</a:t>
            </a:r>
            <a:r>
              <a:rPr lang="en-US" sz="2800" dirty="0" smtClean="0">
                <a:solidFill>
                  <a:schemeClr val="bg1"/>
                </a:solidFill>
                <a:latin typeface="+mn-lt"/>
              </a:rPr>
              <a:t> </a:t>
            </a:r>
            <a:r>
              <a:rPr lang="en-US" sz="2800" dirty="0" err="1" smtClean="0">
                <a:solidFill>
                  <a:schemeClr val="bg1"/>
                </a:solidFill>
                <a:latin typeface="+mn-lt"/>
              </a:rPr>
              <a:t>telah</a:t>
            </a:r>
            <a:r>
              <a:rPr lang="en-US" sz="2800" dirty="0" smtClean="0">
                <a:solidFill>
                  <a:schemeClr val="bg1"/>
                </a:solidFill>
                <a:latin typeface="+mn-lt"/>
              </a:rPr>
              <a:t> </a:t>
            </a:r>
            <a:r>
              <a:rPr lang="en-US" sz="2800" dirty="0" err="1" smtClean="0">
                <a:solidFill>
                  <a:schemeClr val="bg1"/>
                </a:solidFill>
                <a:latin typeface="+mn-lt"/>
              </a:rPr>
              <a:t>memiliki</a:t>
            </a:r>
            <a:r>
              <a:rPr lang="en-US" sz="2800" dirty="0" smtClean="0">
                <a:solidFill>
                  <a:schemeClr val="bg1"/>
                </a:solidFill>
                <a:latin typeface="+mn-lt"/>
              </a:rPr>
              <a:t> </a:t>
            </a:r>
            <a:r>
              <a:rPr lang="en-US" sz="2800" dirty="0" err="1" smtClean="0">
                <a:solidFill>
                  <a:schemeClr val="bg1"/>
                </a:solidFill>
                <a:latin typeface="+mn-lt"/>
              </a:rPr>
              <a:t>makna</a:t>
            </a:r>
            <a:endParaRPr lang="en-US" sz="2800" dirty="0">
              <a:solidFill>
                <a:schemeClr val="bg1"/>
              </a:solidFill>
              <a:latin typeface="+mn-lt"/>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a:ln>
            <a:solidFill>
              <a:schemeClr val="accent2"/>
            </a:solidFill>
          </a:ln>
        </p:spPr>
        <p:style>
          <a:lnRef idx="0">
            <a:scrgbClr r="0" g="0" b="0"/>
          </a:lnRef>
          <a:fillRef idx="1003">
            <a:schemeClr val="dk2"/>
          </a:fillRef>
          <a:effectRef idx="0">
            <a:scrgbClr r="0" g="0" b="0"/>
          </a:effectRef>
          <a:fontRef idx="major"/>
        </p:style>
        <p:txBody>
          <a:bodyPr/>
          <a:lstStyle/>
          <a:p>
            <a:pPr marL="63500" indent="-63500">
              <a:buNone/>
            </a:pPr>
            <a:r>
              <a:rPr lang="en-US" sz="2800" dirty="0" err="1" smtClean="0">
                <a:solidFill>
                  <a:schemeClr val="bg1"/>
                </a:solidFill>
                <a:latin typeface="+mn-lt"/>
              </a:rPr>
              <a:t>Leksikal</a:t>
            </a:r>
            <a:r>
              <a:rPr lang="en-US" sz="2800" dirty="0" smtClean="0">
                <a:solidFill>
                  <a:schemeClr val="bg1"/>
                </a:solidFill>
                <a:latin typeface="+mn-lt"/>
              </a:rPr>
              <a:t> </a:t>
            </a:r>
            <a:r>
              <a:rPr lang="en-US" sz="2800" dirty="0" err="1" smtClean="0">
                <a:solidFill>
                  <a:schemeClr val="bg1"/>
                </a:solidFill>
                <a:latin typeface="+mn-lt"/>
              </a:rPr>
              <a:t>dan</a:t>
            </a:r>
            <a:r>
              <a:rPr lang="en-US" sz="2800" dirty="0" smtClean="0">
                <a:solidFill>
                  <a:schemeClr val="bg1"/>
                </a:solidFill>
                <a:latin typeface="+mn-lt"/>
              </a:rPr>
              <a:t> </a:t>
            </a:r>
            <a:r>
              <a:rPr lang="en-US" sz="2800" dirty="0" err="1" smtClean="0">
                <a:solidFill>
                  <a:schemeClr val="bg1"/>
                </a:solidFill>
                <a:latin typeface="+mn-lt"/>
              </a:rPr>
              <a:t>memiliki</a:t>
            </a:r>
            <a:r>
              <a:rPr lang="en-US" sz="2800" dirty="0" smtClean="0">
                <a:solidFill>
                  <a:schemeClr val="bg1"/>
                </a:solidFill>
                <a:latin typeface="+mn-lt"/>
              </a:rPr>
              <a:t> </a:t>
            </a:r>
            <a:r>
              <a:rPr lang="en-US" sz="2800" dirty="0" err="1" smtClean="0">
                <a:solidFill>
                  <a:schemeClr val="bg1"/>
                </a:solidFill>
                <a:latin typeface="+mn-lt"/>
              </a:rPr>
              <a:t>peran</a:t>
            </a:r>
            <a:r>
              <a:rPr lang="en-US" sz="2800" dirty="0" smtClean="0">
                <a:solidFill>
                  <a:schemeClr val="bg1"/>
                </a:solidFill>
                <a:latin typeface="+mn-lt"/>
              </a:rPr>
              <a:t> </a:t>
            </a:r>
            <a:r>
              <a:rPr lang="en-US" sz="2800" dirty="0" err="1" smtClean="0">
                <a:solidFill>
                  <a:schemeClr val="bg1"/>
                </a:solidFill>
                <a:latin typeface="+mn-lt"/>
              </a:rPr>
              <a:t>gramatikal</a:t>
            </a:r>
            <a:r>
              <a:rPr lang="en-US" sz="2800" dirty="0" smtClean="0">
                <a:solidFill>
                  <a:schemeClr val="bg1"/>
                </a:solidFill>
                <a:latin typeface="+mn-lt"/>
              </a:rPr>
              <a:t>, </a:t>
            </a:r>
            <a:r>
              <a:rPr lang="en-US" sz="2800" dirty="0" err="1" smtClean="0">
                <a:solidFill>
                  <a:schemeClr val="bg1"/>
                </a:solidFill>
                <a:latin typeface="+mn-lt"/>
              </a:rPr>
              <a:t>seperti</a:t>
            </a:r>
            <a:r>
              <a:rPr lang="en-US" sz="2800" dirty="0" smtClean="0">
                <a:solidFill>
                  <a:schemeClr val="bg1"/>
                </a:solidFill>
                <a:latin typeface="+mn-lt"/>
              </a:rPr>
              <a:t> </a:t>
            </a:r>
            <a:r>
              <a:rPr lang="en-US" sz="2800" dirty="0" err="1" smtClean="0">
                <a:solidFill>
                  <a:schemeClr val="bg1"/>
                </a:solidFill>
                <a:latin typeface="+mn-lt"/>
              </a:rPr>
              <a:t>peran</a:t>
            </a:r>
            <a:r>
              <a:rPr lang="en-US" sz="2800" dirty="0" smtClean="0">
                <a:solidFill>
                  <a:schemeClr val="bg1"/>
                </a:solidFill>
                <a:latin typeface="+mn-lt"/>
              </a:rPr>
              <a:t> </a:t>
            </a:r>
            <a:r>
              <a:rPr lang="en-US" sz="2800" dirty="0" err="1" smtClean="0">
                <a:solidFill>
                  <a:schemeClr val="bg1"/>
                </a:solidFill>
                <a:latin typeface="+mn-lt"/>
              </a:rPr>
              <a:t>agentif</a:t>
            </a:r>
            <a:r>
              <a:rPr lang="en-US" sz="2800" dirty="0" smtClean="0">
                <a:solidFill>
                  <a:schemeClr val="bg1"/>
                </a:solidFill>
                <a:latin typeface="+mn-lt"/>
              </a:rPr>
              <a:t>, </a:t>
            </a:r>
            <a:r>
              <a:rPr lang="en-US" sz="2800" dirty="0" err="1" smtClean="0">
                <a:solidFill>
                  <a:schemeClr val="bg1"/>
                </a:solidFill>
                <a:latin typeface="+mn-lt"/>
              </a:rPr>
              <a:t>pasien</a:t>
            </a:r>
            <a:r>
              <a:rPr lang="en-US" sz="2800" dirty="0" smtClean="0">
                <a:solidFill>
                  <a:schemeClr val="bg1"/>
                </a:solidFill>
                <a:latin typeface="+mn-lt"/>
              </a:rPr>
              <a:t>, </a:t>
            </a:r>
            <a:r>
              <a:rPr lang="en-US" sz="2800" dirty="0" err="1" smtClean="0">
                <a:solidFill>
                  <a:schemeClr val="bg1"/>
                </a:solidFill>
                <a:latin typeface="+mn-lt"/>
              </a:rPr>
              <a:t>objek</a:t>
            </a:r>
            <a:r>
              <a:rPr lang="en-US" sz="2800" dirty="0" smtClean="0">
                <a:solidFill>
                  <a:schemeClr val="bg1"/>
                </a:solidFill>
                <a:latin typeface="+mn-lt"/>
              </a:rPr>
              <a:t>, </a:t>
            </a:r>
            <a:r>
              <a:rPr lang="en-US" sz="2800" dirty="0" err="1" smtClean="0">
                <a:solidFill>
                  <a:schemeClr val="bg1"/>
                </a:solidFill>
                <a:latin typeface="+mn-lt"/>
              </a:rPr>
              <a:t>benefaktif</a:t>
            </a:r>
            <a:r>
              <a:rPr lang="en-US" sz="2800" dirty="0" smtClean="0">
                <a:solidFill>
                  <a:schemeClr val="bg1"/>
                </a:solidFill>
                <a:latin typeface="+mn-lt"/>
              </a:rPr>
              <a:t>, </a:t>
            </a:r>
            <a:r>
              <a:rPr lang="en-US" sz="2800" dirty="0" err="1" smtClean="0">
                <a:solidFill>
                  <a:schemeClr val="bg1"/>
                </a:solidFill>
                <a:latin typeface="+mn-lt"/>
              </a:rPr>
              <a:t>lokatif</a:t>
            </a:r>
            <a:r>
              <a:rPr lang="en-US" sz="2800" dirty="0" smtClean="0">
                <a:solidFill>
                  <a:schemeClr val="bg1"/>
                </a:solidFill>
                <a:latin typeface="+mn-lt"/>
              </a:rPr>
              <a:t>, instrumental, </a:t>
            </a:r>
            <a:r>
              <a:rPr lang="en-US" sz="2800" dirty="0" err="1" smtClean="0">
                <a:solidFill>
                  <a:schemeClr val="bg1"/>
                </a:solidFill>
                <a:latin typeface="+mn-lt"/>
              </a:rPr>
              <a:t>dan</a:t>
            </a:r>
            <a:r>
              <a:rPr lang="en-US" sz="2800" dirty="0" smtClean="0">
                <a:solidFill>
                  <a:schemeClr val="bg1"/>
                </a:solidFill>
                <a:latin typeface="+mn-lt"/>
              </a:rPr>
              <a:t> </a:t>
            </a:r>
            <a:r>
              <a:rPr lang="en-US" sz="2800" dirty="0" err="1" smtClean="0">
                <a:solidFill>
                  <a:schemeClr val="bg1"/>
                </a:solidFill>
                <a:latin typeface="+mn-lt"/>
              </a:rPr>
              <a:t>sebagainya</a:t>
            </a:r>
            <a:r>
              <a:rPr lang="en-US" sz="2800" dirty="0" smtClean="0">
                <a:solidFill>
                  <a:schemeClr val="bg1"/>
                </a:solidFill>
                <a:latin typeface="+mn-lt"/>
              </a:rPr>
              <a:t>.</a:t>
            </a:r>
          </a:p>
          <a:p>
            <a:pPr marL="393700" indent="-393700">
              <a:buFont typeface="Wingdings" pitchFamily="2" charset="2"/>
              <a:buChar char="Ø"/>
            </a:pPr>
            <a:r>
              <a:rPr lang="en-US" sz="2800" dirty="0" err="1" smtClean="0">
                <a:solidFill>
                  <a:schemeClr val="bg1"/>
                </a:solidFill>
                <a:latin typeface="+mn-lt"/>
              </a:rPr>
              <a:t>Adapun</a:t>
            </a:r>
            <a:r>
              <a:rPr lang="en-US" sz="2800" dirty="0" smtClean="0">
                <a:solidFill>
                  <a:schemeClr val="bg1"/>
                </a:solidFill>
                <a:latin typeface="+mn-lt"/>
              </a:rPr>
              <a:t> </a:t>
            </a:r>
            <a:r>
              <a:rPr lang="en-US" sz="2800" dirty="0" err="1" smtClean="0">
                <a:solidFill>
                  <a:schemeClr val="bg1"/>
                </a:solidFill>
                <a:latin typeface="+mn-lt"/>
              </a:rPr>
              <a:t>masalah-masalah</a:t>
            </a:r>
            <a:r>
              <a:rPr lang="en-US" sz="2800" dirty="0" smtClean="0">
                <a:solidFill>
                  <a:schemeClr val="bg1"/>
                </a:solidFill>
                <a:latin typeface="+mn-lt"/>
              </a:rPr>
              <a:t> yang </a:t>
            </a:r>
            <a:r>
              <a:rPr lang="en-US" sz="2800" dirty="0" err="1" smtClean="0">
                <a:solidFill>
                  <a:schemeClr val="bg1"/>
                </a:solidFill>
                <a:latin typeface="+mn-lt"/>
              </a:rPr>
              <a:t>terkait</a:t>
            </a:r>
            <a:r>
              <a:rPr lang="en-US" sz="2800" dirty="0" smtClean="0">
                <a:solidFill>
                  <a:schemeClr val="bg1"/>
                </a:solidFill>
                <a:latin typeface="+mn-lt"/>
              </a:rPr>
              <a:t> </a:t>
            </a:r>
            <a:r>
              <a:rPr lang="en-US" sz="2800" dirty="0" err="1" smtClean="0">
                <a:solidFill>
                  <a:schemeClr val="bg1"/>
                </a:solidFill>
                <a:latin typeface="+mn-lt"/>
              </a:rPr>
              <a:t>dengan</a:t>
            </a:r>
            <a:r>
              <a:rPr lang="en-US" sz="2800" dirty="0" smtClean="0">
                <a:solidFill>
                  <a:schemeClr val="bg1"/>
                </a:solidFill>
                <a:latin typeface="+mn-lt"/>
              </a:rPr>
              <a:t> </a:t>
            </a:r>
            <a:r>
              <a:rPr lang="en-US" sz="2800" dirty="0" err="1" smtClean="0">
                <a:solidFill>
                  <a:schemeClr val="bg1"/>
                </a:solidFill>
                <a:latin typeface="+mn-lt"/>
              </a:rPr>
              <a:t>semantik</a:t>
            </a:r>
            <a:r>
              <a:rPr lang="en-US" sz="2800" dirty="0" smtClean="0">
                <a:solidFill>
                  <a:schemeClr val="bg1"/>
                </a:solidFill>
                <a:latin typeface="+mn-lt"/>
              </a:rPr>
              <a:t> </a:t>
            </a:r>
            <a:r>
              <a:rPr lang="en-US" sz="2800" dirty="0" err="1" smtClean="0">
                <a:solidFill>
                  <a:schemeClr val="bg1"/>
                </a:solidFill>
                <a:latin typeface="+mn-lt"/>
              </a:rPr>
              <a:t>dan</a:t>
            </a:r>
            <a:r>
              <a:rPr lang="en-US" sz="2800" dirty="0" smtClean="0">
                <a:solidFill>
                  <a:schemeClr val="bg1"/>
                </a:solidFill>
                <a:latin typeface="+mn-lt"/>
              </a:rPr>
              <a:t> </a:t>
            </a:r>
            <a:r>
              <a:rPr lang="en-US" sz="2800" dirty="0" err="1" smtClean="0">
                <a:solidFill>
                  <a:schemeClr val="bg1"/>
                </a:solidFill>
                <a:latin typeface="+mn-lt"/>
              </a:rPr>
              <a:t>bukan</a:t>
            </a:r>
            <a:r>
              <a:rPr lang="en-US" sz="2800" dirty="0" smtClean="0">
                <a:solidFill>
                  <a:schemeClr val="bg1"/>
                </a:solidFill>
                <a:latin typeface="+mn-lt"/>
              </a:rPr>
              <a:t> </a:t>
            </a:r>
            <a:r>
              <a:rPr lang="en-US" sz="2800" dirty="0" err="1" smtClean="0">
                <a:solidFill>
                  <a:schemeClr val="bg1"/>
                </a:solidFill>
                <a:latin typeface="+mn-lt"/>
              </a:rPr>
              <a:t>termasuk</a:t>
            </a:r>
            <a:r>
              <a:rPr lang="en-US" sz="2800" dirty="0" smtClean="0">
                <a:solidFill>
                  <a:schemeClr val="bg1"/>
                </a:solidFill>
                <a:latin typeface="+mn-lt"/>
              </a:rPr>
              <a:t> </a:t>
            </a:r>
            <a:r>
              <a:rPr lang="en-US" sz="2800" dirty="0" err="1" smtClean="0">
                <a:solidFill>
                  <a:schemeClr val="bg1"/>
                </a:solidFill>
                <a:latin typeface="+mn-lt"/>
              </a:rPr>
              <a:t>semantik</a:t>
            </a:r>
            <a:r>
              <a:rPr lang="en-US" sz="2800" dirty="0" smtClean="0">
                <a:solidFill>
                  <a:schemeClr val="bg1"/>
                </a:solidFill>
                <a:latin typeface="+mn-lt"/>
              </a:rPr>
              <a:t> </a:t>
            </a:r>
            <a:r>
              <a:rPr lang="en-US" sz="2800" dirty="0" err="1" smtClean="0">
                <a:solidFill>
                  <a:schemeClr val="bg1"/>
                </a:solidFill>
                <a:latin typeface="+mn-lt"/>
              </a:rPr>
              <a:t>gramatikal</a:t>
            </a:r>
            <a:r>
              <a:rPr lang="en-US" sz="2800" dirty="0" smtClean="0">
                <a:solidFill>
                  <a:schemeClr val="bg1"/>
                </a:solidFill>
                <a:latin typeface="+mn-lt"/>
              </a:rPr>
              <a:t>, </a:t>
            </a:r>
            <a:r>
              <a:rPr lang="en-US" sz="2800" dirty="0" err="1" smtClean="0">
                <a:solidFill>
                  <a:schemeClr val="bg1"/>
                </a:solidFill>
                <a:latin typeface="+mn-lt"/>
              </a:rPr>
              <a:t>seperti</a:t>
            </a:r>
            <a:r>
              <a:rPr lang="en-US" sz="2800" dirty="0" smtClean="0">
                <a:solidFill>
                  <a:schemeClr val="bg1"/>
                </a:solidFill>
                <a:latin typeface="+mn-lt"/>
              </a:rPr>
              <a:t> </a:t>
            </a:r>
            <a:r>
              <a:rPr lang="en-US" sz="2800" dirty="0" err="1" smtClean="0">
                <a:solidFill>
                  <a:schemeClr val="bg1"/>
                </a:solidFill>
                <a:latin typeface="+mn-lt"/>
              </a:rPr>
              <a:t>topikalisasi</a:t>
            </a:r>
            <a:r>
              <a:rPr lang="en-US" sz="2800" dirty="0" smtClean="0">
                <a:solidFill>
                  <a:schemeClr val="bg1"/>
                </a:solidFill>
                <a:latin typeface="+mn-lt"/>
              </a:rPr>
              <a:t> </a:t>
            </a:r>
            <a:r>
              <a:rPr lang="en-US" sz="2800" dirty="0" err="1" smtClean="0">
                <a:solidFill>
                  <a:schemeClr val="bg1"/>
                </a:solidFill>
                <a:latin typeface="+mn-lt"/>
              </a:rPr>
              <a:t>kalimat</a:t>
            </a:r>
            <a:r>
              <a:rPr lang="en-US" sz="2800" dirty="0" smtClean="0">
                <a:solidFill>
                  <a:schemeClr val="bg1"/>
                </a:solidFill>
                <a:latin typeface="+mn-lt"/>
              </a:rPr>
              <a:t>. </a:t>
            </a:r>
            <a:r>
              <a:rPr lang="en-US" sz="2800" dirty="0" err="1" smtClean="0">
                <a:solidFill>
                  <a:schemeClr val="bg1"/>
                </a:solidFill>
                <a:latin typeface="+mn-lt"/>
              </a:rPr>
              <a:t>Verhaar</a:t>
            </a:r>
            <a:r>
              <a:rPr lang="en-US" sz="2800" dirty="0" smtClean="0">
                <a:solidFill>
                  <a:schemeClr val="bg1"/>
                </a:solidFill>
                <a:latin typeface="+mn-lt"/>
              </a:rPr>
              <a:t> (1978:126) </a:t>
            </a:r>
            <a:r>
              <a:rPr lang="en-US" sz="2800" dirty="0" err="1" smtClean="0">
                <a:solidFill>
                  <a:schemeClr val="bg1"/>
                </a:solidFill>
                <a:latin typeface="+mn-lt"/>
              </a:rPr>
              <a:t>memberi</a:t>
            </a:r>
            <a:r>
              <a:rPr lang="en-US" sz="2800" dirty="0" smtClean="0">
                <a:solidFill>
                  <a:schemeClr val="bg1"/>
                </a:solidFill>
                <a:latin typeface="+mn-lt"/>
              </a:rPr>
              <a:t> </a:t>
            </a:r>
            <a:r>
              <a:rPr lang="en-US" sz="2800" dirty="0" err="1" smtClean="0">
                <a:solidFill>
                  <a:schemeClr val="bg1"/>
                </a:solidFill>
                <a:latin typeface="+mn-lt"/>
              </a:rPr>
              <a:t>wadah</a:t>
            </a:r>
            <a:r>
              <a:rPr lang="en-US" sz="2800" dirty="0" smtClean="0">
                <a:solidFill>
                  <a:schemeClr val="bg1"/>
                </a:solidFill>
                <a:latin typeface="+mn-lt"/>
              </a:rPr>
              <a:t> </a:t>
            </a:r>
            <a:r>
              <a:rPr lang="en-US" sz="2800" dirty="0" err="1" smtClean="0">
                <a:solidFill>
                  <a:schemeClr val="bg1"/>
                </a:solidFill>
                <a:latin typeface="+mn-lt"/>
              </a:rPr>
              <a:t>sendiri</a:t>
            </a:r>
            <a:r>
              <a:rPr lang="en-US" sz="2800" dirty="0" smtClean="0">
                <a:solidFill>
                  <a:schemeClr val="bg1"/>
                </a:solidFill>
                <a:latin typeface="+mn-lt"/>
              </a:rPr>
              <a:t> yang </a:t>
            </a:r>
            <a:r>
              <a:rPr lang="en-US" sz="2800" dirty="0" err="1" smtClean="0">
                <a:solidFill>
                  <a:schemeClr val="bg1"/>
                </a:solidFill>
                <a:latin typeface="+mn-lt"/>
              </a:rPr>
              <a:t>disebut</a:t>
            </a:r>
            <a:r>
              <a:rPr lang="en-US" sz="2800" dirty="0" smtClean="0">
                <a:solidFill>
                  <a:schemeClr val="bg1"/>
                </a:solidFill>
                <a:latin typeface="+mn-lt"/>
              </a:rPr>
              <a:t> </a:t>
            </a:r>
            <a:r>
              <a:rPr lang="en-US" sz="2800" dirty="0" err="1" smtClean="0">
                <a:solidFill>
                  <a:schemeClr val="bg1"/>
                </a:solidFill>
                <a:latin typeface="+mn-lt"/>
              </a:rPr>
              <a:t>semantik</a:t>
            </a:r>
            <a:r>
              <a:rPr lang="en-US" sz="2800" dirty="0" smtClean="0">
                <a:solidFill>
                  <a:schemeClr val="bg1"/>
                </a:solidFill>
                <a:latin typeface="+mn-lt"/>
              </a:rPr>
              <a:t> </a:t>
            </a:r>
            <a:r>
              <a:rPr lang="en-US" sz="2800" dirty="0" err="1" smtClean="0">
                <a:solidFill>
                  <a:schemeClr val="bg1"/>
                </a:solidFill>
                <a:latin typeface="+mn-lt"/>
              </a:rPr>
              <a:t>kalimat</a:t>
            </a:r>
            <a:r>
              <a:rPr lang="en-US" sz="2800" dirty="0" smtClean="0">
                <a:solidFill>
                  <a:schemeClr val="bg1"/>
                </a:solidFill>
                <a:latin typeface="+mn-lt"/>
              </a:rPr>
              <a:t>. </a:t>
            </a:r>
            <a:r>
              <a:rPr lang="en-US" sz="2800" dirty="0" err="1" smtClean="0">
                <a:solidFill>
                  <a:schemeClr val="bg1"/>
                </a:solidFill>
                <a:latin typeface="+mn-lt"/>
              </a:rPr>
              <a:t>Semantik</a:t>
            </a:r>
            <a:r>
              <a:rPr lang="en-US" sz="2800" dirty="0" smtClean="0">
                <a:solidFill>
                  <a:schemeClr val="bg1"/>
                </a:solidFill>
                <a:latin typeface="+mn-lt"/>
              </a:rPr>
              <a:t> </a:t>
            </a:r>
            <a:r>
              <a:rPr lang="en-US" sz="2800" dirty="0" err="1" smtClean="0">
                <a:solidFill>
                  <a:schemeClr val="bg1"/>
                </a:solidFill>
                <a:latin typeface="+mn-lt"/>
              </a:rPr>
              <a:t>kalimat</a:t>
            </a:r>
            <a:r>
              <a:rPr lang="en-US" sz="2800" dirty="0" smtClean="0">
                <a:solidFill>
                  <a:schemeClr val="bg1"/>
                </a:solidFill>
                <a:latin typeface="+mn-lt"/>
              </a:rPr>
              <a:t> </a:t>
            </a:r>
            <a:r>
              <a:rPr lang="en-US" sz="2800" dirty="0" err="1" smtClean="0">
                <a:solidFill>
                  <a:schemeClr val="bg1"/>
                </a:solidFill>
                <a:latin typeface="+mn-lt"/>
              </a:rPr>
              <a:t>menurut</a:t>
            </a:r>
            <a:r>
              <a:rPr lang="en-US" sz="2800" dirty="0" smtClean="0">
                <a:solidFill>
                  <a:schemeClr val="bg1"/>
                </a:solidFill>
                <a:latin typeface="+mn-lt"/>
              </a:rPr>
              <a:t> </a:t>
            </a:r>
            <a:r>
              <a:rPr lang="en-US" sz="2800" dirty="0" err="1" smtClean="0">
                <a:solidFill>
                  <a:schemeClr val="bg1"/>
                </a:solidFill>
                <a:latin typeface="+mn-lt"/>
              </a:rPr>
              <a:t>Verhaar</a:t>
            </a:r>
            <a:r>
              <a:rPr lang="en-US" sz="2800" dirty="0" smtClean="0">
                <a:solidFill>
                  <a:schemeClr val="bg1"/>
                </a:solidFill>
                <a:latin typeface="+mn-lt"/>
              </a:rPr>
              <a:t> </a:t>
            </a:r>
            <a:r>
              <a:rPr lang="en-US" sz="2800" dirty="0" err="1" smtClean="0">
                <a:solidFill>
                  <a:schemeClr val="bg1"/>
                </a:solidFill>
                <a:latin typeface="+mn-lt"/>
              </a:rPr>
              <a:t>belum</a:t>
            </a:r>
            <a:r>
              <a:rPr lang="en-US" sz="2800" dirty="0" smtClean="0">
                <a:solidFill>
                  <a:schemeClr val="bg1"/>
                </a:solidFill>
                <a:latin typeface="+mn-lt"/>
              </a:rPr>
              <a:t> </a:t>
            </a:r>
            <a:r>
              <a:rPr lang="en-US" sz="2800" dirty="0" err="1" smtClean="0">
                <a:solidFill>
                  <a:schemeClr val="bg1"/>
                </a:solidFill>
                <a:latin typeface="+mn-lt"/>
              </a:rPr>
              <a:t>mendapat</a:t>
            </a:r>
            <a:r>
              <a:rPr lang="en-US" sz="2800" dirty="0" smtClean="0">
                <a:solidFill>
                  <a:schemeClr val="bg1"/>
                </a:solidFill>
                <a:latin typeface="+mn-lt"/>
              </a:rPr>
              <a:t> </a:t>
            </a:r>
            <a:r>
              <a:rPr lang="en-US" sz="2800" dirty="0" err="1" smtClean="0">
                <a:solidFill>
                  <a:schemeClr val="bg1"/>
                </a:solidFill>
                <a:latin typeface="+mn-lt"/>
              </a:rPr>
              <a:t>perhatian</a:t>
            </a:r>
            <a:r>
              <a:rPr lang="en-US" sz="2800" dirty="0" smtClean="0">
                <a:solidFill>
                  <a:schemeClr val="bg1"/>
                </a:solidFill>
                <a:latin typeface="+mn-lt"/>
              </a:rPr>
              <a:t> </a:t>
            </a:r>
            <a:r>
              <a:rPr lang="en-US" sz="2800" dirty="0" err="1" smtClean="0">
                <a:solidFill>
                  <a:schemeClr val="bg1"/>
                </a:solidFill>
                <a:latin typeface="+mn-lt"/>
              </a:rPr>
              <a:t>para</a:t>
            </a:r>
            <a:r>
              <a:rPr lang="en-US" sz="2800" dirty="0" smtClean="0">
                <a:solidFill>
                  <a:schemeClr val="bg1"/>
                </a:solidFill>
                <a:latin typeface="+mn-lt"/>
              </a:rPr>
              <a:t>  </a:t>
            </a:r>
            <a:r>
              <a:rPr lang="en-US" sz="2800" dirty="0" err="1" smtClean="0">
                <a:solidFill>
                  <a:schemeClr val="bg1"/>
                </a:solidFill>
                <a:latin typeface="+mn-lt"/>
              </a:rPr>
              <a:t>ahli</a:t>
            </a:r>
            <a:r>
              <a:rPr lang="en-US" sz="2800" dirty="0" smtClean="0">
                <a:solidFill>
                  <a:schemeClr val="bg1"/>
                </a:solidFill>
                <a:latin typeface="+mn-lt"/>
              </a:rPr>
              <a:t> </a:t>
            </a:r>
            <a:r>
              <a:rPr lang="en-US" sz="2800" dirty="0" err="1" smtClean="0">
                <a:solidFill>
                  <a:schemeClr val="bg1"/>
                </a:solidFill>
                <a:latin typeface="+mn-lt"/>
              </a:rPr>
              <a:t>bahasa</a:t>
            </a:r>
            <a:r>
              <a:rPr lang="en-US" sz="2800" dirty="0" smtClean="0">
                <a:solidFill>
                  <a:schemeClr val="bg1"/>
                </a:solidFill>
                <a:latin typeface="+mn-lt"/>
              </a:rPr>
              <a:t>.</a:t>
            </a:r>
            <a:endParaRPr lang="en-US" sz="2800" dirty="0">
              <a:solidFill>
                <a:schemeClr val="bg1"/>
              </a:solidFill>
              <a:latin typeface="+mn-lt"/>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a:ln>
            <a:solidFill>
              <a:schemeClr val="accent2"/>
            </a:solidFill>
          </a:ln>
        </p:spPr>
        <p:style>
          <a:lnRef idx="0">
            <a:scrgbClr r="0" g="0" b="0"/>
          </a:lnRef>
          <a:fillRef idx="1003">
            <a:schemeClr val="dk2"/>
          </a:fillRef>
          <a:effectRef idx="0">
            <a:scrgbClr r="0" g="0" b="0"/>
          </a:effectRef>
          <a:fontRef idx="major"/>
        </p:style>
        <p:txBody>
          <a:bodyPr/>
          <a:lstStyle/>
          <a:p>
            <a:pPr marL="457200" indent="-457200">
              <a:buFont typeface="Wingdings" pitchFamily="2" charset="2"/>
              <a:buChar char="Ø"/>
              <a:tabLst>
                <a:tab pos="457200" algn="l"/>
              </a:tabLst>
            </a:pPr>
            <a:r>
              <a:rPr lang="en-US" sz="2800" dirty="0" err="1" smtClean="0">
                <a:solidFill>
                  <a:schemeClr val="bg1"/>
                </a:solidFill>
                <a:latin typeface="+mn-lt"/>
              </a:rPr>
              <a:t>Ada</a:t>
            </a:r>
            <a:r>
              <a:rPr lang="en-US" sz="2800" dirty="0" smtClean="0">
                <a:solidFill>
                  <a:schemeClr val="bg1"/>
                </a:solidFill>
                <a:latin typeface="+mn-lt"/>
              </a:rPr>
              <a:t> </a:t>
            </a:r>
            <a:r>
              <a:rPr lang="en-US" sz="2800" dirty="0" err="1" smtClean="0">
                <a:solidFill>
                  <a:schemeClr val="bg1"/>
                </a:solidFill>
                <a:latin typeface="+mn-lt"/>
              </a:rPr>
              <a:t>juga</a:t>
            </a:r>
            <a:r>
              <a:rPr lang="en-US" sz="2800" dirty="0" smtClean="0">
                <a:solidFill>
                  <a:schemeClr val="bg1"/>
                </a:solidFill>
                <a:latin typeface="+mn-lt"/>
              </a:rPr>
              <a:t> </a:t>
            </a:r>
            <a:r>
              <a:rPr lang="en-US" sz="2800" dirty="0" err="1" smtClean="0">
                <a:solidFill>
                  <a:schemeClr val="bg1"/>
                </a:solidFill>
                <a:latin typeface="+mn-lt"/>
              </a:rPr>
              <a:t>satu</a:t>
            </a:r>
            <a:r>
              <a:rPr lang="en-US" sz="2800" dirty="0" smtClean="0">
                <a:solidFill>
                  <a:schemeClr val="bg1"/>
                </a:solidFill>
                <a:latin typeface="+mn-lt"/>
              </a:rPr>
              <a:t> </a:t>
            </a:r>
            <a:r>
              <a:rPr lang="en-US" sz="2800" dirty="0" err="1" smtClean="0">
                <a:solidFill>
                  <a:schemeClr val="bg1"/>
                </a:solidFill>
                <a:latin typeface="+mn-lt"/>
              </a:rPr>
              <a:t>jenis</a:t>
            </a:r>
            <a:r>
              <a:rPr lang="en-US" sz="2800" dirty="0" smtClean="0">
                <a:solidFill>
                  <a:schemeClr val="bg1"/>
                </a:solidFill>
                <a:latin typeface="+mn-lt"/>
              </a:rPr>
              <a:t> </a:t>
            </a:r>
            <a:r>
              <a:rPr lang="en-US" sz="2800" dirty="0" err="1" smtClean="0">
                <a:solidFill>
                  <a:schemeClr val="bg1"/>
                </a:solidFill>
                <a:latin typeface="+mn-lt"/>
              </a:rPr>
              <a:t>semantik</a:t>
            </a:r>
            <a:r>
              <a:rPr lang="en-US" sz="2800" dirty="0" smtClean="0">
                <a:solidFill>
                  <a:schemeClr val="bg1"/>
                </a:solidFill>
                <a:latin typeface="+mn-lt"/>
              </a:rPr>
              <a:t> yang lain, </a:t>
            </a:r>
            <a:r>
              <a:rPr lang="en-US" sz="2800" dirty="0" err="1" smtClean="0">
                <a:solidFill>
                  <a:schemeClr val="bg1"/>
                </a:solidFill>
                <a:latin typeface="+mn-lt"/>
              </a:rPr>
              <a:t>yakni</a:t>
            </a:r>
            <a:r>
              <a:rPr lang="en-US" sz="2800" dirty="0" smtClean="0">
                <a:solidFill>
                  <a:schemeClr val="bg1"/>
                </a:solidFill>
                <a:latin typeface="+mn-lt"/>
              </a:rPr>
              <a:t> </a:t>
            </a:r>
            <a:r>
              <a:rPr lang="en-US" sz="2800" dirty="0" err="1" smtClean="0">
                <a:solidFill>
                  <a:schemeClr val="bg1"/>
                </a:solidFill>
                <a:latin typeface="+mn-lt"/>
              </a:rPr>
              <a:t>semantik</a:t>
            </a:r>
            <a:r>
              <a:rPr lang="en-US" sz="2800" dirty="0" smtClean="0">
                <a:solidFill>
                  <a:schemeClr val="bg1"/>
                </a:solidFill>
                <a:latin typeface="+mn-lt"/>
              </a:rPr>
              <a:t> </a:t>
            </a:r>
            <a:r>
              <a:rPr lang="en-US" sz="2800" dirty="0" err="1" smtClean="0">
                <a:solidFill>
                  <a:schemeClr val="bg1"/>
                </a:solidFill>
                <a:latin typeface="+mn-lt"/>
              </a:rPr>
              <a:t>maksud</a:t>
            </a:r>
            <a:r>
              <a:rPr lang="en-US" sz="2800" dirty="0" smtClean="0">
                <a:solidFill>
                  <a:schemeClr val="bg1"/>
                </a:solidFill>
                <a:latin typeface="+mn-lt"/>
              </a:rPr>
              <a:t>. </a:t>
            </a:r>
            <a:r>
              <a:rPr lang="en-US" sz="2800" dirty="0" err="1" smtClean="0">
                <a:solidFill>
                  <a:schemeClr val="bg1"/>
                </a:solidFill>
                <a:latin typeface="+mn-lt"/>
              </a:rPr>
              <a:t>Semantik</a:t>
            </a:r>
            <a:r>
              <a:rPr lang="en-US" sz="2800" dirty="0" smtClean="0">
                <a:solidFill>
                  <a:schemeClr val="bg1"/>
                </a:solidFill>
                <a:latin typeface="+mn-lt"/>
              </a:rPr>
              <a:t> </a:t>
            </a:r>
            <a:r>
              <a:rPr lang="en-US" sz="2800" dirty="0" err="1" smtClean="0">
                <a:solidFill>
                  <a:schemeClr val="bg1"/>
                </a:solidFill>
                <a:latin typeface="+mn-lt"/>
              </a:rPr>
              <a:t>ini</a:t>
            </a:r>
            <a:r>
              <a:rPr lang="en-US" sz="2800" dirty="0" smtClean="0">
                <a:solidFill>
                  <a:schemeClr val="bg1"/>
                </a:solidFill>
                <a:latin typeface="+mn-lt"/>
              </a:rPr>
              <a:t> </a:t>
            </a:r>
            <a:r>
              <a:rPr lang="en-US" sz="2800" dirty="0" err="1" smtClean="0">
                <a:solidFill>
                  <a:schemeClr val="bg1"/>
                </a:solidFill>
                <a:latin typeface="+mn-lt"/>
              </a:rPr>
              <a:t>berkenaan</a:t>
            </a:r>
            <a:r>
              <a:rPr lang="en-US" sz="2800" dirty="0" smtClean="0">
                <a:solidFill>
                  <a:schemeClr val="bg1"/>
                </a:solidFill>
                <a:latin typeface="+mn-lt"/>
              </a:rPr>
              <a:t> </a:t>
            </a:r>
            <a:r>
              <a:rPr lang="en-US" sz="2800" dirty="0" err="1" smtClean="0">
                <a:solidFill>
                  <a:schemeClr val="bg1"/>
                </a:solidFill>
                <a:latin typeface="+mn-lt"/>
              </a:rPr>
              <a:t>dengan</a:t>
            </a:r>
            <a:r>
              <a:rPr lang="en-US" sz="2800" dirty="0" smtClean="0">
                <a:solidFill>
                  <a:schemeClr val="bg1"/>
                </a:solidFill>
                <a:latin typeface="+mn-lt"/>
              </a:rPr>
              <a:t> </a:t>
            </a:r>
            <a:r>
              <a:rPr lang="en-US" sz="2800" dirty="0" err="1" smtClean="0">
                <a:solidFill>
                  <a:schemeClr val="bg1"/>
                </a:solidFill>
                <a:latin typeface="+mn-lt"/>
              </a:rPr>
              <a:t>pemakaian</a:t>
            </a:r>
            <a:r>
              <a:rPr lang="en-US" sz="2800" dirty="0" smtClean="0">
                <a:solidFill>
                  <a:schemeClr val="bg1"/>
                </a:solidFill>
                <a:latin typeface="+mn-lt"/>
              </a:rPr>
              <a:t> </a:t>
            </a:r>
            <a:r>
              <a:rPr lang="en-US" sz="2800" dirty="0" err="1" smtClean="0">
                <a:solidFill>
                  <a:schemeClr val="bg1"/>
                </a:solidFill>
                <a:latin typeface="+mn-lt"/>
              </a:rPr>
              <a:t>bentuk-bentuk</a:t>
            </a:r>
            <a:r>
              <a:rPr lang="en-US" sz="2800" dirty="0" smtClean="0">
                <a:solidFill>
                  <a:schemeClr val="bg1"/>
                </a:solidFill>
                <a:latin typeface="+mn-lt"/>
              </a:rPr>
              <a:t> </a:t>
            </a:r>
            <a:r>
              <a:rPr lang="en-US" sz="2800" dirty="0" err="1" smtClean="0">
                <a:solidFill>
                  <a:schemeClr val="bg1"/>
                </a:solidFill>
                <a:latin typeface="+mn-lt"/>
              </a:rPr>
              <a:t>gaya</a:t>
            </a:r>
            <a:r>
              <a:rPr lang="en-US" sz="2800" dirty="0" smtClean="0">
                <a:solidFill>
                  <a:schemeClr val="bg1"/>
                </a:solidFill>
                <a:latin typeface="+mn-lt"/>
              </a:rPr>
              <a:t> </a:t>
            </a:r>
            <a:r>
              <a:rPr lang="en-US" sz="2800" dirty="0" err="1" smtClean="0">
                <a:solidFill>
                  <a:schemeClr val="bg1"/>
                </a:solidFill>
                <a:latin typeface="+mn-lt"/>
              </a:rPr>
              <a:t>bahasa</a:t>
            </a:r>
            <a:r>
              <a:rPr lang="en-US" sz="2800" dirty="0" smtClean="0">
                <a:solidFill>
                  <a:schemeClr val="bg1"/>
                </a:solidFill>
                <a:latin typeface="+mn-lt"/>
              </a:rPr>
              <a:t>, </a:t>
            </a:r>
            <a:r>
              <a:rPr lang="en-US" sz="2800" dirty="0" err="1" smtClean="0">
                <a:solidFill>
                  <a:schemeClr val="bg1"/>
                </a:solidFill>
                <a:latin typeface="+mn-lt"/>
              </a:rPr>
              <a:t>seperti</a:t>
            </a:r>
            <a:r>
              <a:rPr lang="en-US" sz="2800" dirty="0" smtClean="0">
                <a:solidFill>
                  <a:schemeClr val="bg1"/>
                </a:solidFill>
                <a:latin typeface="+mn-lt"/>
              </a:rPr>
              <a:t> </a:t>
            </a:r>
            <a:r>
              <a:rPr lang="en-US" sz="2800" dirty="0" err="1" smtClean="0">
                <a:solidFill>
                  <a:schemeClr val="bg1"/>
                </a:solidFill>
                <a:latin typeface="+mn-lt"/>
              </a:rPr>
              <a:t>metafora</a:t>
            </a:r>
            <a:r>
              <a:rPr lang="en-US" sz="2800" dirty="0" smtClean="0">
                <a:solidFill>
                  <a:schemeClr val="bg1"/>
                </a:solidFill>
                <a:latin typeface="+mn-lt"/>
              </a:rPr>
              <a:t>, </a:t>
            </a:r>
            <a:r>
              <a:rPr lang="en-US" sz="2800" dirty="0" err="1" smtClean="0">
                <a:solidFill>
                  <a:schemeClr val="bg1"/>
                </a:solidFill>
                <a:latin typeface="+mn-lt"/>
              </a:rPr>
              <a:t>ironi</a:t>
            </a:r>
            <a:r>
              <a:rPr lang="en-US" sz="2800" dirty="0" smtClean="0">
                <a:solidFill>
                  <a:schemeClr val="bg1"/>
                </a:solidFill>
                <a:latin typeface="+mn-lt"/>
              </a:rPr>
              <a:t>, litotes, </a:t>
            </a:r>
            <a:r>
              <a:rPr lang="en-US" sz="2800" dirty="0" err="1" smtClean="0">
                <a:solidFill>
                  <a:schemeClr val="bg1"/>
                </a:solidFill>
                <a:latin typeface="+mn-lt"/>
              </a:rPr>
              <a:t>dan</a:t>
            </a:r>
            <a:r>
              <a:rPr lang="en-US" sz="2800" dirty="0" smtClean="0">
                <a:solidFill>
                  <a:schemeClr val="bg1"/>
                </a:solidFill>
                <a:latin typeface="+mn-lt"/>
              </a:rPr>
              <a:t> </a:t>
            </a:r>
            <a:r>
              <a:rPr lang="en-US" sz="2800" dirty="0" err="1" smtClean="0">
                <a:solidFill>
                  <a:schemeClr val="bg1"/>
                </a:solidFill>
                <a:latin typeface="+mn-lt"/>
              </a:rPr>
              <a:t>sebagainya</a:t>
            </a:r>
            <a:r>
              <a:rPr lang="en-US" sz="2800" dirty="0" smtClean="0">
                <a:solidFill>
                  <a:schemeClr val="bg1"/>
                </a:solidFill>
                <a:latin typeface="+mn-lt"/>
              </a:rPr>
              <a:t>.</a:t>
            </a:r>
          </a:p>
          <a:p>
            <a:pPr marL="457200" indent="-457200">
              <a:buFont typeface="Wingdings" pitchFamily="2" charset="2"/>
              <a:buChar char="Ø"/>
              <a:tabLst>
                <a:tab pos="457200" algn="l"/>
              </a:tabLst>
            </a:pPr>
            <a:r>
              <a:rPr lang="en-US" sz="2800" dirty="0" err="1" smtClean="0">
                <a:solidFill>
                  <a:schemeClr val="bg1"/>
                </a:solidFill>
                <a:latin typeface="+mn-lt"/>
              </a:rPr>
              <a:t>Apakah</a:t>
            </a:r>
            <a:r>
              <a:rPr lang="en-US" sz="2800" dirty="0" smtClean="0">
                <a:solidFill>
                  <a:schemeClr val="bg1"/>
                </a:solidFill>
                <a:latin typeface="+mn-lt"/>
              </a:rPr>
              <a:t> </a:t>
            </a:r>
            <a:r>
              <a:rPr lang="en-US" sz="2800" dirty="0" err="1" smtClean="0">
                <a:solidFill>
                  <a:schemeClr val="bg1"/>
                </a:solidFill>
                <a:latin typeface="+mn-lt"/>
              </a:rPr>
              <a:t>seluruh</a:t>
            </a:r>
            <a:r>
              <a:rPr lang="en-US" sz="2800" dirty="0" smtClean="0">
                <a:solidFill>
                  <a:schemeClr val="bg1"/>
                </a:solidFill>
                <a:latin typeface="+mn-lt"/>
              </a:rPr>
              <a:t> </a:t>
            </a:r>
            <a:r>
              <a:rPr lang="en-US" sz="2800" dirty="0" err="1" smtClean="0">
                <a:solidFill>
                  <a:schemeClr val="bg1"/>
                </a:solidFill>
                <a:latin typeface="+mn-lt"/>
              </a:rPr>
              <a:t>maksud</a:t>
            </a:r>
            <a:r>
              <a:rPr lang="en-US" sz="2800" dirty="0" smtClean="0">
                <a:solidFill>
                  <a:schemeClr val="bg1"/>
                </a:solidFill>
                <a:latin typeface="+mn-lt"/>
              </a:rPr>
              <a:t> yang </a:t>
            </a:r>
            <a:r>
              <a:rPr lang="en-US" sz="2800" dirty="0" err="1" smtClean="0">
                <a:solidFill>
                  <a:schemeClr val="bg1"/>
                </a:solidFill>
                <a:latin typeface="+mn-lt"/>
              </a:rPr>
              <a:t>berbeda</a:t>
            </a:r>
            <a:r>
              <a:rPr lang="en-US" sz="2800" dirty="0" smtClean="0">
                <a:solidFill>
                  <a:schemeClr val="bg1"/>
                </a:solidFill>
                <a:latin typeface="+mn-lt"/>
              </a:rPr>
              <a:t> </a:t>
            </a:r>
            <a:r>
              <a:rPr lang="en-US" sz="2800" dirty="0" err="1" smtClean="0">
                <a:solidFill>
                  <a:schemeClr val="bg1"/>
                </a:solidFill>
                <a:latin typeface="+mn-lt"/>
              </a:rPr>
              <a:t>dengan</a:t>
            </a:r>
            <a:r>
              <a:rPr lang="en-US" sz="2800" dirty="0" smtClean="0">
                <a:solidFill>
                  <a:schemeClr val="bg1"/>
                </a:solidFill>
                <a:latin typeface="+mn-lt"/>
              </a:rPr>
              <a:t> </a:t>
            </a:r>
            <a:r>
              <a:rPr lang="en-US" sz="2800" dirty="0" err="1" smtClean="0">
                <a:solidFill>
                  <a:schemeClr val="bg1"/>
                </a:solidFill>
                <a:latin typeface="+mn-lt"/>
              </a:rPr>
              <a:t>makna</a:t>
            </a:r>
            <a:r>
              <a:rPr lang="en-US" sz="2800" dirty="0" smtClean="0">
                <a:solidFill>
                  <a:schemeClr val="bg1"/>
                </a:solidFill>
                <a:latin typeface="+mn-lt"/>
              </a:rPr>
              <a:t> </a:t>
            </a:r>
            <a:r>
              <a:rPr lang="en-US" sz="2800" dirty="0" err="1" smtClean="0">
                <a:solidFill>
                  <a:schemeClr val="bg1"/>
                </a:solidFill>
                <a:latin typeface="+mn-lt"/>
              </a:rPr>
              <a:t>ujaran</a:t>
            </a:r>
            <a:r>
              <a:rPr lang="en-US" sz="2800" dirty="0" smtClean="0">
                <a:solidFill>
                  <a:schemeClr val="bg1"/>
                </a:solidFill>
                <a:latin typeface="+mn-lt"/>
              </a:rPr>
              <a:t> yang </a:t>
            </a:r>
            <a:r>
              <a:rPr lang="en-US" sz="2800" dirty="0" err="1" smtClean="0">
                <a:solidFill>
                  <a:schemeClr val="bg1"/>
                </a:solidFill>
                <a:latin typeface="+mn-lt"/>
              </a:rPr>
              <a:t>kita</a:t>
            </a:r>
            <a:r>
              <a:rPr lang="en-US" sz="2800" dirty="0" smtClean="0">
                <a:solidFill>
                  <a:schemeClr val="bg1"/>
                </a:solidFill>
                <a:latin typeface="+mn-lt"/>
              </a:rPr>
              <a:t> </a:t>
            </a:r>
            <a:r>
              <a:rPr lang="en-US" sz="2800" dirty="0" err="1" smtClean="0">
                <a:solidFill>
                  <a:schemeClr val="bg1"/>
                </a:solidFill>
                <a:latin typeface="+mn-lt"/>
              </a:rPr>
              <a:t>ungkap</a:t>
            </a:r>
            <a:r>
              <a:rPr lang="en-US" sz="2800" dirty="0" smtClean="0">
                <a:solidFill>
                  <a:schemeClr val="bg1"/>
                </a:solidFill>
                <a:latin typeface="+mn-lt"/>
              </a:rPr>
              <a:t> </a:t>
            </a:r>
            <a:r>
              <a:rPr lang="en-US" sz="2800" dirty="0" err="1" smtClean="0">
                <a:solidFill>
                  <a:schemeClr val="bg1"/>
                </a:solidFill>
                <a:latin typeface="+mn-lt"/>
              </a:rPr>
              <a:t>termasuk</a:t>
            </a:r>
            <a:r>
              <a:rPr lang="en-US" sz="2800" dirty="0" smtClean="0">
                <a:solidFill>
                  <a:schemeClr val="bg1"/>
                </a:solidFill>
                <a:latin typeface="+mn-lt"/>
              </a:rPr>
              <a:t> </a:t>
            </a:r>
            <a:r>
              <a:rPr lang="en-US" sz="2800" dirty="0" err="1" smtClean="0">
                <a:solidFill>
                  <a:schemeClr val="bg1"/>
                </a:solidFill>
                <a:latin typeface="+mn-lt"/>
              </a:rPr>
              <a:t>semantik</a:t>
            </a:r>
            <a:r>
              <a:rPr lang="en-US" sz="2800" dirty="0" smtClean="0">
                <a:solidFill>
                  <a:schemeClr val="bg1"/>
                </a:solidFill>
                <a:latin typeface="+mn-lt"/>
              </a:rPr>
              <a:t> </a:t>
            </a:r>
            <a:r>
              <a:rPr lang="en-US" sz="2800" dirty="0" err="1" smtClean="0">
                <a:solidFill>
                  <a:schemeClr val="bg1"/>
                </a:solidFill>
                <a:latin typeface="+mn-lt"/>
              </a:rPr>
              <a:t>maksud</a:t>
            </a:r>
            <a:r>
              <a:rPr lang="en-US" sz="2800" dirty="0" smtClean="0">
                <a:solidFill>
                  <a:schemeClr val="bg1"/>
                </a:solidFill>
                <a:latin typeface="+mn-lt"/>
              </a:rPr>
              <a:t>?</a:t>
            </a:r>
          </a:p>
          <a:p>
            <a:pPr marL="457200" indent="-457200">
              <a:buFont typeface="Wingdings" pitchFamily="2" charset="2"/>
              <a:buChar char="Ø"/>
              <a:tabLst>
                <a:tab pos="457200" algn="l"/>
              </a:tabLst>
            </a:pPr>
            <a:r>
              <a:rPr lang="en-US" sz="2800" dirty="0" err="1" smtClean="0">
                <a:solidFill>
                  <a:schemeClr val="bg1"/>
                </a:solidFill>
                <a:latin typeface="+mn-lt"/>
              </a:rPr>
              <a:t>Menurut</a:t>
            </a:r>
            <a:r>
              <a:rPr lang="en-US" sz="2800" dirty="0" smtClean="0">
                <a:solidFill>
                  <a:schemeClr val="bg1"/>
                </a:solidFill>
                <a:latin typeface="+mn-lt"/>
              </a:rPr>
              <a:t> </a:t>
            </a:r>
            <a:r>
              <a:rPr lang="en-US" sz="2800" dirty="0" err="1" smtClean="0">
                <a:solidFill>
                  <a:schemeClr val="bg1"/>
                </a:solidFill>
                <a:latin typeface="+mn-lt"/>
              </a:rPr>
              <a:t>Verhaar</a:t>
            </a:r>
            <a:r>
              <a:rPr lang="en-US" sz="2800" dirty="0" smtClean="0">
                <a:solidFill>
                  <a:schemeClr val="bg1"/>
                </a:solidFill>
                <a:latin typeface="+mn-lt"/>
              </a:rPr>
              <a:t>, </a:t>
            </a:r>
            <a:r>
              <a:rPr lang="en-US" sz="2800" dirty="0" err="1" smtClean="0">
                <a:solidFill>
                  <a:schemeClr val="bg1"/>
                </a:solidFill>
                <a:latin typeface="+mn-lt"/>
              </a:rPr>
              <a:t>selama</a:t>
            </a:r>
            <a:r>
              <a:rPr lang="en-US" sz="2800" dirty="0" smtClean="0">
                <a:solidFill>
                  <a:schemeClr val="bg1"/>
                </a:solidFill>
                <a:latin typeface="+mn-lt"/>
              </a:rPr>
              <a:t> </a:t>
            </a:r>
            <a:r>
              <a:rPr lang="en-US" sz="2800" dirty="0" err="1" smtClean="0">
                <a:solidFill>
                  <a:schemeClr val="bg1"/>
                </a:solidFill>
                <a:latin typeface="+mn-lt"/>
              </a:rPr>
              <a:t>masih</a:t>
            </a:r>
            <a:r>
              <a:rPr lang="en-US" sz="2800" dirty="0" smtClean="0">
                <a:solidFill>
                  <a:schemeClr val="bg1"/>
                </a:solidFill>
                <a:latin typeface="+mn-lt"/>
              </a:rPr>
              <a:t> </a:t>
            </a:r>
            <a:r>
              <a:rPr lang="en-US" sz="2800" dirty="0" err="1" smtClean="0">
                <a:solidFill>
                  <a:schemeClr val="bg1"/>
                </a:solidFill>
                <a:latin typeface="+mn-lt"/>
              </a:rPr>
              <a:t>menyangkut</a:t>
            </a:r>
            <a:r>
              <a:rPr lang="en-US" sz="2800" dirty="0" smtClean="0">
                <a:solidFill>
                  <a:schemeClr val="bg1"/>
                </a:solidFill>
                <a:latin typeface="+mn-lt"/>
              </a:rPr>
              <a:t> </a:t>
            </a:r>
            <a:r>
              <a:rPr lang="en-US" sz="2800" dirty="0" err="1" smtClean="0">
                <a:solidFill>
                  <a:schemeClr val="bg1"/>
                </a:solidFill>
                <a:latin typeface="+mn-lt"/>
              </a:rPr>
              <a:t>masalah</a:t>
            </a:r>
            <a:r>
              <a:rPr lang="en-US" sz="2800" dirty="0" smtClean="0">
                <a:solidFill>
                  <a:schemeClr val="bg1"/>
                </a:solidFill>
                <a:latin typeface="+mn-lt"/>
              </a:rPr>
              <a:t> lingual </a:t>
            </a:r>
            <a:r>
              <a:rPr lang="en-US" sz="2800" dirty="0" err="1" smtClean="0">
                <a:solidFill>
                  <a:schemeClr val="bg1"/>
                </a:solidFill>
                <a:latin typeface="+mn-lt"/>
              </a:rPr>
              <a:t>tentu</a:t>
            </a:r>
            <a:r>
              <a:rPr lang="en-US" sz="2800" dirty="0" smtClean="0">
                <a:solidFill>
                  <a:schemeClr val="bg1"/>
                </a:solidFill>
                <a:latin typeface="+mn-lt"/>
              </a:rPr>
              <a:t> </a:t>
            </a:r>
            <a:r>
              <a:rPr lang="en-US" sz="2800" dirty="0" err="1" smtClean="0">
                <a:solidFill>
                  <a:schemeClr val="bg1"/>
                </a:solidFill>
                <a:latin typeface="+mn-lt"/>
              </a:rPr>
              <a:t>dapat</a:t>
            </a:r>
            <a:r>
              <a:rPr lang="en-US" sz="2800" dirty="0" smtClean="0">
                <a:solidFill>
                  <a:schemeClr val="bg1"/>
                </a:solidFill>
                <a:latin typeface="+mn-lt"/>
              </a:rPr>
              <a:t> </a:t>
            </a:r>
            <a:r>
              <a:rPr lang="en-US" sz="2800" dirty="0" err="1" smtClean="0">
                <a:solidFill>
                  <a:schemeClr val="bg1"/>
                </a:solidFill>
                <a:latin typeface="+mn-lt"/>
              </a:rPr>
              <a:t>dijawab</a:t>
            </a:r>
            <a:r>
              <a:rPr lang="en-US" sz="2800" dirty="0" smtClean="0">
                <a:solidFill>
                  <a:schemeClr val="bg1"/>
                </a:solidFill>
                <a:latin typeface="+mn-lt"/>
              </a:rPr>
              <a:t> </a:t>
            </a:r>
            <a:r>
              <a:rPr lang="en-US" sz="2800" dirty="0" err="1" smtClean="0">
                <a:solidFill>
                  <a:schemeClr val="bg1"/>
                </a:solidFill>
                <a:latin typeface="+mn-lt"/>
              </a:rPr>
              <a:t>iya</a:t>
            </a:r>
            <a:r>
              <a:rPr lang="en-US" sz="2800" dirty="0" smtClean="0">
                <a:solidFill>
                  <a:schemeClr val="bg1"/>
                </a:solidFill>
                <a:latin typeface="+mn-lt"/>
              </a:rPr>
              <a:t>, </a:t>
            </a:r>
            <a:r>
              <a:rPr lang="en-US" sz="2800" dirty="0" err="1" smtClean="0">
                <a:solidFill>
                  <a:schemeClr val="bg1"/>
                </a:solidFill>
                <a:latin typeface="+mn-lt"/>
              </a:rPr>
              <a:t>misalnya</a:t>
            </a:r>
            <a:r>
              <a:rPr lang="en-US" sz="2800" dirty="0" smtClean="0">
                <a:solidFill>
                  <a:schemeClr val="bg1"/>
                </a:solidFill>
                <a:latin typeface="+mn-lt"/>
              </a:rPr>
              <a:t> </a:t>
            </a:r>
            <a:r>
              <a:rPr lang="en-US" sz="2800" dirty="0" err="1" smtClean="0">
                <a:solidFill>
                  <a:schemeClr val="bg1"/>
                </a:solidFill>
                <a:latin typeface="+mn-lt"/>
              </a:rPr>
              <a:t>ketika</a:t>
            </a:r>
            <a:r>
              <a:rPr lang="en-US" sz="2800" dirty="0" smtClean="0">
                <a:solidFill>
                  <a:schemeClr val="bg1"/>
                </a:solidFill>
                <a:latin typeface="+mn-lt"/>
              </a:rPr>
              <a:t> </a:t>
            </a:r>
            <a:r>
              <a:rPr lang="en-US" sz="2800" dirty="0" err="1" smtClean="0">
                <a:solidFill>
                  <a:schemeClr val="bg1"/>
                </a:solidFill>
                <a:latin typeface="+mn-lt"/>
              </a:rPr>
              <a:t>ada</a:t>
            </a:r>
            <a:r>
              <a:rPr lang="en-US" sz="2800" dirty="0" smtClean="0">
                <a:solidFill>
                  <a:schemeClr val="bg1"/>
                </a:solidFill>
                <a:latin typeface="+mn-lt"/>
              </a:rPr>
              <a:t> </a:t>
            </a:r>
            <a:r>
              <a:rPr lang="en-US" sz="2800" dirty="0" err="1" smtClean="0">
                <a:solidFill>
                  <a:schemeClr val="bg1"/>
                </a:solidFill>
                <a:latin typeface="+mn-lt"/>
              </a:rPr>
              <a:t>orang</a:t>
            </a:r>
            <a:r>
              <a:rPr lang="en-US" sz="2800" dirty="0" smtClean="0">
                <a:solidFill>
                  <a:schemeClr val="bg1"/>
                </a:solidFill>
                <a:latin typeface="+mn-lt"/>
              </a:rPr>
              <a:t> </a:t>
            </a:r>
            <a:r>
              <a:rPr lang="en-US" sz="2800" dirty="0" err="1" smtClean="0">
                <a:solidFill>
                  <a:schemeClr val="bg1"/>
                </a:solidFill>
                <a:latin typeface="+mn-lt"/>
              </a:rPr>
              <a:t>bertanya</a:t>
            </a:r>
            <a:r>
              <a:rPr lang="en-US" sz="2800" dirty="0" smtClean="0">
                <a:solidFill>
                  <a:schemeClr val="bg1"/>
                </a:solidFill>
                <a:latin typeface="+mn-lt"/>
              </a:rPr>
              <a:t> </a:t>
            </a:r>
            <a:r>
              <a:rPr lang="en-US" sz="2800" dirty="0" err="1" smtClean="0">
                <a:solidFill>
                  <a:schemeClr val="bg1"/>
                </a:solidFill>
                <a:latin typeface="+mn-lt"/>
              </a:rPr>
              <a:t>dan</a:t>
            </a:r>
            <a:r>
              <a:rPr lang="en-US" sz="2800" dirty="0" smtClean="0">
                <a:solidFill>
                  <a:schemeClr val="bg1"/>
                </a:solidFill>
                <a:latin typeface="+mn-lt"/>
              </a:rPr>
              <a:t> </a:t>
            </a:r>
            <a:r>
              <a:rPr lang="en-US" sz="2800" dirty="0" err="1" smtClean="0">
                <a:solidFill>
                  <a:schemeClr val="bg1"/>
                </a:solidFill>
                <a:latin typeface="+mn-lt"/>
              </a:rPr>
              <a:t>kita</a:t>
            </a:r>
            <a:r>
              <a:rPr lang="en-US" sz="2800" dirty="0" smtClean="0">
                <a:solidFill>
                  <a:schemeClr val="bg1"/>
                </a:solidFill>
                <a:latin typeface="+mn-lt"/>
              </a:rPr>
              <a:t> </a:t>
            </a:r>
            <a:r>
              <a:rPr lang="en-US" sz="2800" dirty="0" err="1" smtClean="0">
                <a:solidFill>
                  <a:schemeClr val="bg1"/>
                </a:solidFill>
                <a:latin typeface="+mn-lt"/>
              </a:rPr>
              <a:t>tidak</a:t>
            </a:r>
            <a:r>
              <a:rPr lang="en-US" sz="2800" dirty="0" smtClean="0">
                <a:solidFill>
                  <a:schemeClr val="bg1"/>
                </a:solidFill>
                <a:latin typeface="+mn-lt"/>
              </a:rPr>
              <a:t> </a:t>
            </a:r>
            <a:r>
              <a:rPr lang="en-US" sz="2800" dirty="0" err="1" smtClean="0">
                <a:solidFill>
                  <a:schemeClr val="bg1"/>
                </a:solidFill>
                <a:latin typeface="+mn-lt"/>
              </a:rPr>
              <a:t>menjawab</a:t>
            </a:r>
            <a:r>
              <a:rPr lang="en-US" sz="2800" dirty="0" smtClean="0">
                <a:solidFill>
                  <a:schemeClr val="bg1"/>
                </a:solidFill>
                <a:latin typeface="+mn-lt"/>
              </a:rPr>
              <a:t> </a:t>
            </a:r>
            <a:r>
              <a:rPr lang="en-US" sz="2800" dirty="0" err="1" smtClean="0">
                <a:solidFill>
                  <a:schemeClr val="bg1"/>
                </a:solidFill>
                <a:latin typeface="+mn-lt"/>
              </a:rPr>
              <a:t>dengan</a:t>
            </a:r>
            <a:r>
              <a:rPr lang="en-US" sz="2800" dirty="0" smtClean="0">
                <a:solidFill>
                  <a:schemeClr val="bg1"/>
                </a:solidFill>
                <a:latin typeface="+mn-lt"/>
              </a:rPr>
              <a:t> </a:t>
            </a:r>
            <a:r>
              <a:rPr lang="en-US" sz="2800" dirty="0" err="1" smtClean="0">
                <a:solidFill>
                  <a:schemeClr val="bg1"/>
                </a:solidFill>
                <a:latin typeface="+mn-lt"/>
              </a:rPr>
              <a:t>maksud</a:t>
            </a:r>
            <a:r>
              <a:rPr lang="en-US" sz="2800" dirty="0" smtClean="0">
                <a:solidFill>
                  <a:schemeClr val="bg1"/>
                </a:solidFill>
                <a:latin typeface="+mn-lt"/>
              </a:rPr>
              <a:t> </a:t>
            </a:r>
            <a:r>
              <a:rPr lang="en-US" sz="2800" dirty="0" err="1" smtClean="0">
                <a:solidFill>
                  <a:schemeClr val="bg1"/>
                </a:solidFill>
                <a:latin typeface="+mn-lt"/>
              </a:rPr>
              <a:t>memberitahukan</a:t>
            </a:r>
            <a:r>
              <a:rPr lang="en-US" sz="2800" dirty="0" smtClean="0">
                <a:solidFill>
                  <a:schemeClr val="bg1"/>
                </a:solidFill>
                <a:latin typeface="+mn-lt"/>
              </a:rPr>
              <a:t> </a:t>
            </a:r>
            <a:r>
              <a:rPr lang="en-US" sz="2800" dirty="0" err="1" smtClean="0">
                <a:solidFill>
                  <a:schemeClr val="bg1"/>
                </a:solidFill>
                <a:latin typeface="+mn-lt"/>
              </a:rPr>
              <a:t>bahwa</a:t>
            </a:r>
            <a:endParaRPr lang="en-US" sz="2800" dirty="0">
              <a:solidFill>
                <a:schemeClr val="bg1"/>
              </a:solidFill>
              <a:latin typeface="+mn-lt"/>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7813"/>
            <a:ext cx="8229600" cy="785812"/>
          </a:xfrm>
        </p:spPr>
        <p:txBody>
          <a:bodyPr>
            <a:normAutofit fontScale="90000"/>
          </a:bodyPr>
          <a:lstStyle/>
          <a:p>
            <a:r>
              <a:rPr lang="id-ID" b="1" dirty="0"/>
              <a:t>Hakikat  Semantik</a:t>
            </a:r>
            <a:r>
              <a:rPr lang="en-US" dirty="0"/>
              <a:t> </a:t>
            </a:r>
          </a:p>
        </p:txBody>
      </p:sp>
      <p:sp>
        <p:nvSpPr>
          <p:cNvPr id="3075" name="Rectangle 3"/>
          <p:cNvSpPr>
            <a:spLocks noGrp="1" noChangeArrowheads="1"/>
          </p:cNvSpPr>
          <p:nvPr>
            <p:ph idx="1"/>
          </p:nvPr>
        </p:nvSpPr>
        <p:spPr>
          <a:xfrm>
            <a:off x="457200" y="1295400"/>
            <a:ext cx="8001000" cy="4724400"/>
          </a:xfrm>
        </p:spPr>
        <p:txBody>
          <a:bodyPr>
            <a:noAutofit/>
          </a:bodyPr>
          <a:lstStyle/>
          <a:p>
            <a:pPr algn="just">
              <a:lnSpc>
                <a:spcPct val="80000"/>
              </a:lnSpc>
            </a:pPr>
            <a:r>
              <a:rPr lang="en-US" sz="2000" dirty="0" err="1" smtClean="0"/>
              <a:t>Semantik</a:t>
            </a:r>
            <a:r>
              <a:rPr lang="en-US" sz="2000" dirty="0" smtClean="0"/>
              <a:t> </a:t>
            </a:r>
            <a:r>
              <a:rPr lang="en-US" sz="2000" dirty="0" err="1" smtClean="0"/>
              <a:t>berasal</a:t>
            </a:r>
            <a:r>
              <a:rPr lang="en-US" sz="2000" dirty="0" smtClean="0"/>
              <a:t> </a:t>
            </a:r>
            <a:r>
              <a:rPr lang="en-US" sz="2000" dirty="0" err="1" smtClean="0"/>
              <a:t>dari</a:t>
            </a:r>
            <a:r>
              <a:rPr lang="en-US" sz="2000" dirty="0" smtClean="0"/>
              <a:t> </a:t>
            </a:r>
            <a:r>
              <a:rPr lang="en-US" sz="2000" dirty="0" err="1" smtClean="0"/>
              <a:t>bahasa</a:t>
            </a:r>
            <a:r>
              <a:rPr lang="en-US" sz="2000" dirty="0" smtClean="0"/>
              <a:t> </a:t>
            </a:r>
            <a:r>
              <a:rPr lang="en-US" sz="2000" dirty="0" err="1" smtClean="0"/>
              <a:t>Yunani</a:t>
            </a:r>
            <a:r>
              <a:rPr lang="en-US" sz="2000" dirty="0" smtClean="0"/>
              <a:t> </a:t>
            </a:r>
            <a:r>
              <a:rPr lang="en-US" sz="2000" i="1" dirty="0" err="1" smtClean="0"/>
              <a:t>sema</a:t>
            </a:r>
            <a:r>
              <a:rPr lang="en-US" sz="2000" dirty="0" smtClean="0"/>
              <a:t> (</a:t>
            </a:r>
            <a:r>
              <a:rPr lang="en-US" sz="2000" dirty="0" err="1" smtClean="0"/>
              <a:t>kata</a:t>
            </a:r>
            <a:r>
              <a:rPr lang="en-US" sz="2000" dirty="0" smtClean="0"/>
              <a:t> </a:t>
            </a:r>
            <a:r>
              <a:rPr lang="en-US" sz="2000" dirty="0" err="1" smtClean="0"/>
              <a:t>benda</a:t>
            </a:r>
            <a:r>
              <a:rPr lang="en-US" sz="2000" dirty="0" smtClean="0"/>
              <a:t>) yang </a:t>
            </a:r>
            <a:r>
              <a:rPr lang="en-US" sz="2000" dirty="0" err="1" smtClean="0"/>
              <a:t>berarti</a:t>
            </a:r>
            <a:r>
              <a:rPr lang="en-US" sz="2000" dirty="0" smtClean="0"/>
              <a:t> </a:t>
            </a:r>
            <a:r>
              <a:rPr lang="en-US" sz="2000" dirty="0" err="1" smtClean="0"/>
              <a:t>tanda</a:t>
            </a:r>
            <a:r>
              <a:rPr lang="en-US" sz="2000" dirty="0" smtClean="0"/>
              <a:t> </a:t>
            </a:r>
            <a:r>
              <a:rPr lang="en-US" sz="2000" dirty="0" err="1" smtClean="0"/>
              <a:t>atau</a:t>
            </a:r>
            <a:r>
              <a:rPr lang="en-US" sz="2000" dirty="0" smtClean="0"/>
              <a:t> </a:t>
            </a:r>
            <a:r>
              <a:rPr lang="en-US" sz="2000" dirty="0" err="1" smtClean="0"/>
              <a:t>lambang</a:t>
            </a:r>
            <a:r>
              <a:rPr lang="en-US" sz="2000" dirty="0" smtClean="0"/>
              <a:t>.  </a:t>
            </a:r>
            <a:r>
              <a:rPr lang="en-US" sz="2000" dirty="0" err="1" smtClean="0"/>
              <a:t>Kata</a:t>
            </a:r>
            <a:r>
              <a:rPr lang="en-US" sz="2000" dirty="0" smtClean="0"/>
              <a:t> </a:t>
            </a:r>
            <a:r>
              <a:rPr lang="en-US" sz="2000" dirty="0" err="1" smtClean="0"/>
              <a:t>kerjanya</a:t>
            </a:r>
            <a:r>
              <a:rPr lang="en-US" sz="2000" dirty="0" smtClean="0"/>
              <a:t> </a:t>
            </a:r>
            <a:r>
              <a:rPr lang="en-US" sz="2000" i="1" dirty="0" err="1" smtClean="0"/>
              <a:t>semaino</a:t>
            </a:r>
            <a:r>
              <a:rPr lang="en-US" sz="2000" dirty="0" smtClean="0"/>
              <a:t> yang </a:t>
            </a:r>
            <a:r>
              <a:rPr lang="en-US" sz="2000" dirty="0" err="1" smtClean="0"/>
              <a:t>berarti</a:t>
            </a:r>
            <a:r>
              <a:rPr lang="en-US" sz="2000" dirty="0" smtClean="0"/>
              <a:t> </a:t>
            </a:r>
            <a:r>
              <a:rPr lang="en-US" sz="2000" dirty="0" err="1" smtClean="0"/>
              <a:t>menandai</a:t>
            </a:r>
            <a:r>
              <a:rPr lang="en-US" sz="2000" dirty="0" smtClean="0"/>
              <a:t> </a:t>
            </a:r>
            <a:r>
              <a:rPr lang="en-US" sz="2000" dirty="0" err="1" smtClean="0"/>
              <a:t>atau</a:t>
            </a:r>
            <a:r>
              <a:rPr lang="en-US" sz="2000" dirty="0" smtClean="0"/>
              <a:t> </a:t>
            </a:r>
            <a:r>
              <a:rPr lang="en-US" sz="2000" dirty="0" err="1" smtClean="0"/>
              <a:t>melambangkan</a:t>
            </a:r>
            <a:r>
              <a:rPr lang="en-US" sz="2000" dirty="0" smtClean="0"/>
              <a:t>.</a:t>
            </a:r>
          </a:p>
          <a:p>
            <a:pPr algn="just">
              <a:lnSpc>
                <a:spcPct val="80000"/>
              </a:lnSpc>
            </a:pPr>
            <a:r>
              <a:rPr lang="en-US" sz="2000" dirty="0" smtClean="0"/>
              <a:t>Kata </a:t>
            </a:r>
            <a:r>
              <a:rPr lang="en-US" sz="2000" dirty="0" err="1" smtClean="0"/>
              <a:t>semantik</a:t>
            </a:r>
            <a:r>
              <a:rPr lang="en-US" sz="2000" dirty="0" smtClean="0"/>
              <a:t> </a:t>
            </a:r>
            <a:r>
              <a:rPr lang="en-US" sz="2000" dirty="0" err="1" smtClean="0"/>
              <a:t>ini</a:t>
            </a:r>
            <a:r>
              <a:rPr lang="en-US" sz="2000" dirty="0" smtClean="0"/>
              <a:t> </a:t>
            </a:r>
            <a:r>
              <a:rPr lang="en-US" sz="2000" dirty="0" err="1" smtClean="0"/>
              <a:t>kemudian</a:t>
            </a:r>
            <a:r>
              <a:rPr lang="en-US" sz="2000" dirty="0" smtClean="0"/>
              <a:t> </a:t>
            </a:r>
            <a:r>
              <a:rPr lang="en-US" sz="2000" dirty="0" err="1" smtClean="0"/>
              <a:t>disepakati</a:t>
            </a:r>
            <a:r>
              <a:rPr lang="en-US" sz="2000" dirty="0" smtClean="0"/>
              <a:t> </a:t>
            </a:r>
            <a:r>
              <a:rPr lang="en-US" sz="2000" dirty="0" err="1" smtClean="0"/>
              <a:t>sebagai</a:t>
            </a:r>
            <a:r>
              <a:rPr lang="en-US" sz="2000" dirty="0" smtClean="0"/>
              <a:t> </a:t>
            </a:r>
            <a:r>
              <a:rPr lang="en-US" sz="2000" dirty="0" err="1" smtClean="0"/>
              <a:t>istilah</a:t>
            </a:r>
            <a:r>
              <a:rPr lang="en-US" sz="2000" dirty="0" smtClean="0"/>
              <a:t> yang </a:t>
            </a:r>
            <a:r>
              <a:rPr lang="en-US" sz="2000" dirty="0" err="1" smtClean="0"/>
              <a:t>digunakan</a:t>
            </a:r>
            <a:r>
              <a:rPr lang="en-US" sz="2000" dirty="0" smtClean="0"/>
              <a:t> di </a:t>
            </a:r>
            <a:r>
              <a:rPr lang="en-US" sz="2000" dirty="0" err="1" smtClean="0"/>
              <a:t>bidang</a:t>
            </a:r>
            <a:r>
              <a:rPr lang="en-US" sz="2000" dirty="0" smtClean="0"/>
              <a:t> </a:t>
            </a:r>
            <a:r>
              <a:rPr lang="en-US" sz="2000" dirty="0" err="1" smtClean="0"/>
              <a:t>linguistik</a:t>
            </a:r>
            <a:r>
              <a:rPr lang="en-US" sz="2000" dirty="0" smtClean="0"/>
              <a:t> yang </a:t>
            </a:r>
            <a:r>
              <a:rPr lang="en-US" sz="2000" dirty="0" err="1" smtClean="0"/>
              <a:t>mempelajari</a:t>
            </a:r>
            <a:r>
              <a:rPr lang="en-US" sz="2000" dirty="0" smtClean="0"/>
              <a:t> </a:t>
            </a:r>
            <a:r>
              <a:rPr lang="en-US" sz="2000" dirty="0" err="1" smtClean="0"/>
              <a:t>hubungan</a:t>
            </a:r>
            <a:r>
              <a:rPr lang="en-US" sz="2000" dirty="0" smtClean="0"/>
              <a:t> </a:t>
            </a:r>
            <a:r>
              <a:rPr lang="en-US" sz="2000" dirty="0" err="1" smtClean="0"/>
              <a:t>antara</a:t>
            </a:r>
            <a:r>
              <a:rPr lang="en-US" sz="2000" dirty="0" smtClean="0"/>
              <a:t>  </a:t>
            </a:r>
            <a:r>
              <a:rPr lang="en-US" sz="2000" dirty="0" err="1" smtClean="0"/>
              <a:t>tanda</a:t>
            </a:r>
            <a:r>
              <a:rPr lang="en-US" sz="2000" dirty="0" smtClean="0"/>
              <a:t> </a:t>
            </a:r>
            <a:r>
              <a:rPr lang="en-US" sz="2000" dirty="0" err="1" smtClean="0"/>
              <a:t>dengan</a:t>
            </a:r>
            <a:r>
              <a:rPr lang="en-US" sz="2000" dirty="0" smtClean="0"/>
              <a:t> </a:t>
            </a:r>
            <a:r>
              <a:rPr lang="en-US" sz="2000" dirty="0" err="1" smtClean="0"/>
              <a:t>hal</a:t>
            </a:r>
            <a:r>
              <a:rPr lang="en-US" sz="2000" dirty="0" smtClean="0"/>
              <a:t> yang </a:t>
            </a:r>
            <a:r>
              <a:rPr lang="en-US" sz="2000" dirty="0" err="1" smtClean="0"/>
              <a:t>ditandai</a:t>
            </a:r>
            <a:r>
              <a:rPr lang="en-US" sz="2000" dirty="0" smtClean="0"/>
              <a:t>.</a:t>
            </a:r>
          </a:p>
          <a:p>
            <a:pPr algn="just">
              <a:lnSpc>
                <a:spcPct val="80000"/>
              </a:lnSpc>
            </a:pPr>
            <a:r>
              <a:rPr lang="en-US" sz="2000" dirty="0" err="1" smtClean="0"/>
              <a:t>Selain</a:t>
            </a:r>
            <a:r>
              <a:rPr lang="en-US" sz="2000" dirty="0" smtClean="0"/>
              <a:t> </a:t>
            </a:r>
            <a:r>
              <a:rPr lang="en-US" sz="2000" dirty="0" err="1" smtClean="0"/>
              <a:t>istilah</a:t>
            </a:r>
            <a:r>
              <a:rPr lang="en-US" sz="2000" dirty="0" smtClean="0"/>
              <a:t> </a:t>
            </a:r>
            <a:r>
              <a:rPr lang="en-US" sz="2000" dirty="0" err="1" smtClean="0"/>
              <a:t>semantik</a:t>
            </a:r>
            <a:r>
              <a:rPr lang="en-US" sz="2000" dirty="0" smtClean="0"/>
              <a:t>, </a:t>
            </a:r>
            <a:r>
              <a:rPr lang="en-US" sz="2000" dirty="0" err="1" smtClean="0"/>
              <a:t>di</a:t>
            </a:r>
            <a:r>
              <a:rPr lang="en-US" sz="2000" dirty="0" smtClean="0"/>
              <a:t> </a:t>
            </a:r>
            <a:r>
              <a:rPr lang="en-US" sz="2000" dirty="0" err="1" smtClean="0"/>
              <a:t>dalam</a:t>
            </a:r>
            <a:r>
              <a:rPr lang="en-US" sz="2000" dirty="0" smtClean="0"/>
              <a:t> </a:t>
            </a:r>
            <a:r>
              <a:rPr lang="en-US" sz="2000" dirty="0" err="1" smtClean="0"/>
              <a:t>sejarah</a:t>
            </a:r>
            <a:r>
              <a:rPr lang="en-US" sz="2000" dirty="0" smtClean="0"/>
              <a:t> </a:t>
            </a:r>
            <a:r>
              <a:rPr lang="en-US" sz="2000" dirty="0" err="1" smtClean="0"/>
              <a:t>linguistik</a:t>
            </a:r>
            <a:r>
              <a:rPr lang="en-US" sz="2000" dirty="0" smtClean="0"/>
              <a:t>, </a:t>
            </a:r>
            <a:r>
              <a:rPr lang="en-US" sz="2000" dirty="0" err="1" smtClean="0"/>
              <a:t>ada</a:t>
            </a:r>
            <a:r>
              <a:rPr lang="en-US" sz="2000" dirty="0" smtClean="0"/>
              <a:t> pula </a:t>
            </a:r>
            <a:r>
              <a:rPr lang="en-US" sz="2000" dirty="0" err="1" smtClean="0"/>
              <a:t>istilah</a:t>
            </a:r>
            <a:r>
              <a:rPr lang="en-US" sz="2000" dirty="0" smtClean="0"/>
              <a:t> </a:t>
            </a:r>
            <a:r>
              <a:rPr lang="en-US" sz="2000" dirty="0" err="1" smtClean="0"/>
              <a:t>semiotika</a:t>
            </a:r>
            <a:r>
              <a:rPr lang="en-US" sz="2000" dirty="0" smtClean="0"/>
              <a:t>, </a:t>
            </a:r>
            <a:r>
              <a:rPr lang="en-US" sz="2000" dirty="0" err="1" smtClean="0"/>
              <a:t>semiologi</a:t>
            </a:r>
            <a:r>
              <a:rPr lang="en-US" sz="2000" dirty="0" smtClean="0"/>
              <a:t>, </a:t>
            </a:r>
            <a:r>
              <a:rPr lang="en-US" sz="2000" dirty="0" err="1" smtClean="0"/>
              <a:t>semasiologi</a:t>
            </a:r>
            <a:r>
              <a:rPr lang="en-US" sz="2000" dirty="0" smtClean="0"/>
              <a:t>, </a:t>
            </a:r>
            <a:r>
              <a:rPr lang="en-US" sz="2000" dirty="0" err="1" smtClean="0"/>
              <a:t>sememik</a:t>
            </a:r>
            <a:r>
              <a:rPr lang="en-US" sz="2000" dirty="0" smtClean="0"/>
              <a:t>, </a:t>
            </a:r>
            <a:r>
              <a:rPr lang="en-US" sz="2000" dirty="0" err="1" smtClean="0"/>
              <a:t>dan</a:t>
            </a:r>
            <a:r>
              <a:rPr lang="en-US" sz="2000" dirty="0" smtClean="0"/>
              <a:t> </a:t>
            </a:r>
            <a:r>
              <a:rPr lang="en-US" sz="2000" dirty="0" err="1" smtClean="0"/>
              <a:t>semik</a:t>
            </a:r>
            <a:r>
              <a:rPr lang="en-US" sz="2000" dirty="0"/>
              <a:t> </a:t>
            </a:r>
            <a:r>
              <a:rPr lang="en-US" sz="2000" dirty="0" smtClean="0"/>
              <a:t>yang </a:t>
            </a:r>
            <a:r>
              <a:rPr lang="en-US" sz="2000" dirty="0" err="1" smtClean="0"/>
              <a:t>mempelajari</a:t>
            </a:r>
            <a:r>
              <a:rPr lang="en-US" sz="2000" dirty="0" smtClean="0"/>
              <a:t> </a:t>
            </a:r>
            <a:r>
              <a:rPr lang="en-US" sz="2000" dirty="0" err="1" smtClean="0"/>
              <a:t>makna</a:t>
            </a:r>
            <a:r>
              <a:rPr lang="en-US" sz="2000" dirty="0" smtClean="0"/>
              <a:t> </a:t>
            </a:r>
            <a:r>
              <a:rPr lang="en-US" sz="2000" dirty="0" err="1" smtClean="0"/>
              <a:t>atau</a:t>
            </a:r>
            <a:r>
              <a:rPr lang="en-US" sz="2000" dirty="0" smtClean="0"/>
              <a:t> </a:t>
            </a:r>
            <a:r>
              <a:rPr lang="en-US" sz="2000" dirty="0" err="1" smtClean="0"/>
              <a:t>arti</a:t>
            </a:r>
            <a:r>
              <a:rPr lang="en-US" sz="2000" dirty="0" smtClean="0"/>
              <a:t> </a:t>
            </a:r>
            <a:r>
              <a:rPr lang="en-US" sz="2000" dirty="0" err="1" smtClean="0"/>
              <a:t>dari</a:t>
            </a:r>
            <a:r>
              <a:rPr lang="en-US" sz="2000" dirty="0" smtClean="0"/>
              <a:t> </a:t>
            </a:r>
            <a:r>
              <a:rPr lang="en-US" sz="2000" dirty="0" err="1" smtClean="0"/>
              <a:t>suatu</a:t>
            </a:r>
            <a:r>
              <a:rPr lang="en-US" sz="2000" dirty="0" smtClean="0"/>
              <a:t> </a:t>
            </a:r>
            <a:r>
              <a:rPr lang="en-US" sz="2000" dirty="0" err="1" smtClean="0"/>
              <a:t>tanda</a:t>
            </a:r>
            <a:r>
              <a:rPr lang="en-US" sz="2000" dirty="0" smtClean="0"/>
              <a:t> </a:t>
            </a:r>
            <a:r>
              <a:rPr lang="en-US" sz="2000" dirty="0" err="1" smtClean="0"/>
              <a:t>atau</a:t>
            </a:r>
            <a:r>
              <a:rPr lang="en-US" sz="2000" dirty="0" smtClean="0"/>
              <a:t> </a:t>
            </a:r>
            <a:r>
              <a:rPr lang="en-US" sz="2000" dirty="0" err="1" smtClean="0"/>
              <a:t>lambang</a:t>
            </a:r>
            <a:r>
              <a:rPr lang="en-US" sz="2000" dirty="0" smtClean="0"/>
              <a:t>. </a:t>
            </a:r>
            <a:r>
              <a:rPr lang="en-US" sz="2000" dirty="0" err="1" smtClean="0"/>
              <a:t>Namun</a:t>
            </a:r>
            <a:r>
              <a:rPr lang="en-US" sz="2000" dirty="0" smtClean="0"/>
              <a:t>, </a:t>
            </a:r>
            <a:r>
              <a:rPr lang="en-US" sz="2000" dirty="0" err="1" smtClean="0"/>
              <a:t>istilah</a:t>
            </a:r>
            <a:r>
              <a:rPr lang="en-US" sz="2000" dirty="0" smtClean="0"/>
              <a:t> </a:t>
            </a:r>
            <a:r>
              <a:rPr lang="en-US" sz="2000" dirty="0" err="1" smtClean="0"/>
              <a:t>semantik</a:t>
            </a:r>
            <a:r>
              <a:rPr lang="en-US" sz="2000" dirty="0" smtClean="0"/>
              <a:t> </a:t>
            </a:r>
            <a:r>
              <a:rPr lang="en-US" sz="2000" dirty="0" err="1" smtClean="0"/>
              <a:t>lebih</a:t>
            </a:r>
            <a:r>
              <a:rPr lang="en-US" sz="2000" dirty="0" smtClean="0"/>
              <a:t> </a:t>
            </a:r>
            <a:r>
              <a:rPr lang="en-US" sz="2000" dirty="0" err="1" smtClean="0"/>
              <a:t>umum</a:t>
            </a:r>
            <a:r>
              <a:rPr lang="en-US" sz="2000" dirty="0" smtClean="0"/>
              <a:t> </a:t>
            </a:r>
            <a:r>
              <a:rPr lang="en-US" sz="2000" dirty="0" err="1" smtClean="0"/>
              <a:t>digunakan</a:t>
            </a:r>
            <a:r>
              <a:rPr lang="en-US" sz="2000" dirty="0" smtClean="0"/>
              <a:t> </a:t>
            </a:r>
            <a:r>
              <a:rPr lang="en-US" sz="2000" dirty="0" err="1" smtClean="0"/>
              <a:t>dalam</a:t>
            </a:r>
            <a:r>
              <a:rPr lang="en-US" sz="2000" dirty="0" smtClean="0"/>
              <a:t> </a:t>
            </a:r>
            <a:r>
              <a:rPr lang="en-US" sz="2000" dirty="0" err="1" smtClean="0"/>
              <a:t>studi</a:t>
            </a:r>
            <a:r>
              <a:rPr lang="en-US" sz="2000" dirty="0" smtClean="0"/>
              <a:t> </a:t>
            </a:r>
            <a:r>
              <a:rPr lang="en-US" sz="2000" dirty="0" err="1" smtClean="0"/>
              <a:t>linguistik</a:t>
            </a:r>
            <a:r>
              <a:rPr lang="en-US" sz="2000" dirty="0" smtClean="0"/>
              <a:t> </a:t>
            </a:r>
            <a:r>
              <a:rPr lang="en-US" sz="2000" dirty="0" err="1" smtClean="0"/>
              <a:t>karena</a:t>
            </a:r>
            <a:r>
              <a:rPr lang="en-US" sz="2000" dirty="0" smtClean="0"/>
              <a:t> </a:t>
            </a:r>
            <a:r>
              <a:rPr lang="en-US" sz="2000" dirty="0" err="1" smtClean="0"/>
              <a:t>istilah-istilah</a:t>
            </a:r>
            <a:r>
              <a:rPr lang="en-US" sz="2000" dirty="0" smtClean="0"/>
              <a:t> </a:t>
            </a:r>
            <a:r>
              <a:rPr lang="en-US" sz="2000" dirty="0" err="1" smtClean="0"/>
              <a:t>lainnya</a:t>
            </a:r>
            <a:r>
              <a:rPr lang="en-US" sz="2000" dirty="0" smtClean="0"/>
              <a:t> </a:t>
            </a:r>
            <a:r>
              <a:rPr lang="en-US" sz="2000" dirty="0" err="1" smtClean="0"/>
              <a:t>memiliki</a:t>
            </a:r>
            <a:r>
              <a:rPr lang="en-US" sz="2000" dirty="0" smtClean="0"/>
              <a:t> </a:t>
            </a:r>
            <a:r>
              <a:rPr lang="en-US" sz="2000" dirty="0" err="1" smtClean="0"/>
              <a:t>objek</a:t>
            </a:r>
            <a:r>
              <a:rPr lang="en-US" sz="2000" dirty="0" smtClean="0"/>
              <a:t> yang </a:t>
            </a:r>
            <a:r>
              <a:rPr lang="en-US" sz="2000" dirty="0" err="1" smtClean="0"/>
              <a:t>cukup</a:t>
            </a:r>
            <a:r>
              <a:rPr lang="en-US" sz="2000" dirty="0" smtClean="0"/>
              <a:t> </a:t>
            </a:r>
            <a:r>
              <a:rPr lang="en-US" sz="2000" dirty="0" err="1" smtClean="0"/>
              <a:t>luas</a:t>
            </a:r>
            <a:r>
              <a:rPr lang="en-US" sz="2000" dirty="0" smtClean="0"/>
              <a:t>, </a:t>
            </a:r>
            <a:r>
              <a:rPr lang="en-US" sz="2000" dirty="0" err="1" smtClean="0"/>
              <a:t>yakni</a:t>
            </a:r>
            <a:r>
              <a:rPr lang="en-US" sz="2000" dirty="0" smtClean="0"/>
              <a:t> </a:t>
            </a:r>
            <a:r>
              <a:rPr lang="en-US" sz="2000" dirty="0" err="1" smtClean="0"/>
              <a:t>mencakup</a:t>
            </a:r>
            <a:r>
              <a:rPr lang="en-US" sz="2000" dirty="0" smtClean="0"/>
              <a:t> </a:t>
            </a:r>
            <a:r>
              <a:rPr lang="en-US" sz="2000" dirty="0" err="1" smtClean="0"/>
              <a:t>makna</a:t>
            </a:r>
            <a:r>
              <a:rPr lang="en-US" sz="2000" dirty="0" smtClean="0"/>
              <a:t> </a:t>
            </a:r>
            <a:r>
              <a:rPr lang="en-US" sz="2000" dirty="0" err="1" smtClean="0"/>
              <a:t>tanda</a:t>
            </a:r>
            <a:r>
              <a:rPr lang="en-US" sz="2000" dirty="0" smtClean="0"/>
              <a:t> </a:t>
            </a:r>
            <a:r>
              <a:rPr lang="en-US" sz="2000" dirty="0" err="1" smtClean="0"/>
              <a:t>atau</a:t>
            </a:r>
            <a:r>
              <a:rPr lang="en-US" sz="2000" dirty="0" smtClean="0"/>
              <a:t> </a:t>
            </a:r>
            <a:r>
              <a:rPr lang="en-US" sz="2000" dirty="0" err="1" smtClean="0"/>
              <a:t>lambang</a:t>
            </a:r>
            <a:r>
              <a:rPr lang="en-US" sz="2000" dirty="0" smtClean="0"/>
              <a:t> </a:t>
            </a:r>
            <a:r>
              <a:rPr lang="en-US" sz="2000" dirty="0" err="1" smtClean="0"/>
              <a:t>pada</a:t>
            </a:r>
            <a:r>
              <a:rPr lang="en-US" sz="2000" dirty="0" smtClean="0"/>
              <a:t> </a:t>
            </a:r>
            <a:r>
              <a:rPr lang="en-US" sz="2000" dirty="0" err="1" smtClean="0"/>
              <a:t>umumnya</a:t>
            </a:r>
            <a:r>
              <a:rPr lang="en-US" sz="2000" dirty="0" smtClean="0"/>
              <a:t>, </a:t>
            </a:r>
            <a:r>
              <a:rPr lang="en-US" sz="2000" dirty="0" err="1" smtClean="0"/>
              <a:t>seperti</a:t>
            </a:r>
            <a:r>
              <a:rPr lang="en-US" sz="2000" dirty="0" smtClean="0"/>
              <a:t> </a:t>
            </a:r>
            <a:r>
              <a:rPr lang="en-US" sz="2000" dirty="0" err="1" smtClean="0"/>
              <a:t>makna</a:t>
            </a:r>
            <a:r>
              <a:rPr lang="en-US" sz="2000" dirty="0" smtClean="0"/>
              <a:t> </a:t>
            </a:r>
            <a:r>
              <a:rPr lang="en-US" sz="2000" dirty="0" err="1" smtClean="0"/>
              <a:t>tanda</a:t>
            </a:r>
            <a:r>
              <a:rPr lang="en-US" sz="2000" dirty="0" smtClean="0"/>
              <a:t> </a:t>
            </a:r>
            <a:r>
              <a:rPr lang="en-US" sz="2000" dirty="0" err="1" smtClean="0"/>
              <a:t>lalu</a:t>
            </a:r>
            <a:r>
              <a:rPr lang="en-US" sz="2000" dirty="0" smtClean="0"/>
              <a:t> </a:t>
            </a:r>
            <a:r>
              <a:rPr lang="en-US" sz="2000" dirty="0" err="1" smtClean="0"/>
              <a:t>lintas</a:t>
            </a:r>
            <a:r>
              <a:rPr lang="en-US" sz="2000" dirty="0" smtClean="0"/>
              <a:t>, </a:t>
            </a:r>
            <a:r>
              <a:rPr lang="en-US" sz="2000" dirty="0" err="1" smtClean="0"/>
              <a:t>kode</a:t>
            </a:r>
            <a:r>
              <a:rPr lang="en-US" sz="2000" dirty="0" smtClean="0"/>
              <a:t> </a:t>
            </a:r>
            <a:r>
              <a:rPr lang="en-US" sz="2000" dirty="0" err="1" smtClean="0"/>
              <a:t>mors,tanda-tanda</a:t>
            </a:r>
            <a:r>
              <a:rPr lang="en-US" sz="2000" dirty="0" smtClean="0"/>
              <a:t> </a:t>
            </a:r>
            <a:r>
              <a:rPr lang="en-US" sz="2000" dirty="0" err="1" smtClean="0"/>
              <a:t>dalam</a:t>
            </a:r>
            <a:r>
              <a:rPr lang="en-US" sz="2000" dirty="0" smtClean="0"/>
              <a:t> </a:t>
            </a:r>
            <a:r>
              <a:rPr lang="en-US" sz="2000" dirty="0" err="1" smtClean="0"/>
              <a:t>ilmu</a:t>
            </a:r>
            <a:r>
              <a:rPr lang="en-US" sz="2000" dirty="0" smtClean="0"/>
              <a:t> </a:t>
            </a:r>
            <a:r>
              <a:rPr lang="en-US" sz="2000" dirty="0" err="1" smtClean="0"/>
              <a:t>matematika</a:t>
            </a:r>
            <a:r>
              <a:rPr lang="en-US" sz="2000" dirty="0" smtClean="0"/>
              <a:t>, </a:t>
            </a:r>
            <a:r>
              <a:rPr lang="en-US" sz="2000" dirty="0" err="1" smtClean="0"/>
              <a:t>sedangkan</a:t>
            </a:r>
            <a:r>
              <a:rPr lang="en-US" sz="2000" dirty="0" smtClean="0"/>
              <a:t> </a:t>
            </a:r>
            <a:r>
              <a:rPr lang="en-US" sz="2000" dirty="0" err="1" smtClean="0"/>
              <a:t>cakupan</a:t>
            </a:r>
            <a:r>
              <a:rPr lang="en-US" sz="2000" dirty="0" smtClean="0"/>
              <a:t> </a:t>
            </a:r>
            <a:r>
              <a:rPr lang="en-US" sz="2000" dirty="0" err="1" smtClean="0"/>
              <a:t>semantik</a:t>
            </a:r>
            <a:r>
              <a:rPr lang="en-US" sz="2000" dirty="0" smtClean="0"/>
              <a:t> </a:t>
            </a:r>
            <a:r>
              <a:rPr lang="en-US" sz="2000" dirty="0" err="1" smtClean="0"/>
              <a:t>hanya</a:t>
            </a:r>
            <a:r>
              <a:rPr lang="en-US" sz="2000" dirty="0" smtClean="0"/>
              <a:t> </a:t>
            </a:r>
            <a:r>
              <a:rPr lang="en-US" sz="2000" dirty="0" err="1" smtClean="0"/>
              <a:t>berkanaan</a:t>
            </a:r>
            <a:r>
              <a:rPr lang="en-US" sz="2000" dirty="0" smtClean="0"/>
              <a:t> </a:t>
            </a:r>
            <a:r>
              <a:rPr lang="en-US" sz="2000" dirty="0" err="1" smtClean="0"/>
              <a:t>dengan</a:t>
            </a:r>
            <a:r>
              <a:rPr lang="en-US" sz="2000" dirty="0" smtClean="0"/>
              <a:t> </a:t>
            </a:r>
            <a:r>
              <a:rPr lang="en-US" sz="2000" dirty="0" err="1" smtClean="0"/>
              <a:t>bahasa</a:t>
            </a:r>
            <a:r>
              <a:rPr lang="en-US" sz="2000" dirty="0" smtClean="0"/>
              <a:t> </a:t>
            </a:r>
            <a:r>
              <a:rPr lang="en-US" sz="2000" dirty="0" err="1" smtClean="0"/>
              <a:t>sebagai</a:t>
            </a:r>
            <a:r>
              <a:rPr lang="en-US" sz="2000" dirty="0" smtClean="0"/>
              <a:t> </a:t>
            </a:r>
            <a:r>
              <a:rPr lang="en-US" sz="2000" dirty="0" err="1" smtClean="0"/>
              <a:t>alat</a:t>
            </a:r>
            <a:r>
              <a:rPr lang="en-US" sz="2000" dirty="0" smtClean="0"/>
              <a:t> </a:t>
            </a:r>
            <a:r>
              <a:rPr lang="en-US" sz="2000" dirty="0" err="1" smtClean="0"/>
              <a:t>komunikasi</a:t>
            </a:r>
            <a:r>
              <a:rPr lang="en-US" sz="2000" dirty="0" smtClean="0"/>
              <a:t> verbal.</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a:ln>
            <a:solidFill>
              <a:schemeClr val="accent2"/>
            </a:solidFill>
          </a:ln>
        </p:spPr>
        <p:style>
          <a:lnRef idx="0">
            <a:scrgbClr r="0" g="0" b="0"/>
          </a:lnRef>
          <a:fillRef idx="1003">
            <a:schemeClr val="dk2"/>
          </a:fillRef>
          <a:effectRef idx="0">
            <a:scrgbClr r="0" g="0" b="0"/>
          </a:effectRef>
          <a:fontRef idx="major"/>
        </p:style>
        <p:txBody>
          <a:bodyPr/>
          <a:lstStyle/>
          <a:p>
            <a:pPr marL="393700" indent="0">
              <a:buNone/>
              <a:tabLst>
                <a:tab pos="346075" algn="l"/>
              </a:tabLst>
            </a:pPr>
            <a:r>
              <a:rPr lang="en-US" sz="2800" dirty="0" err="1" smtClean="0"/>
              <a:t>Pertanyaannya</a:t>
            </a:r>
            <a:r>
              <a:rPr lang="en-US" sz="2800" dirty="0" smtClean="0"/>
              <a:t> </a:t>
            </a:r>
            <a:r>
              <a:rPr lang="en-US" sz="2800" dirty="0" err="1" smtClean="0"/>
              <a:t>kasar</a:t>
            </a:r>
            <a:r>
              <a:rPr lang="en-US" sz="2800" dirty="0" smtClean="0"/>
              <a:t>. Hal </a:t>
            </a:r>
            <a:r>
              <a:rPr lang="en-US" sz="2800" dirty="0" err="1" smtClean="0"/>
              <a:t>itu</a:t>
            </a:r>
            <a:r>
              <a:rPr lang="en-US" sz="2800" dirty="0" smtClean="0"/>
              <a:t> </a:t>
            </a:r>
            <a:r>
              <a:rPr lang="en-US" sz="2800" dirty="0" err="1" smtClean="0"/>
              <a:t>tidak</a:t>
            </a:r>
            <a:r>
              <a:rPr lang="en-US" sz="2800" dirty="0" smtClean="0"/>
              <a:t> </a:t>
            </a:r>
            <a:r>
              <a:rPr lang="en-US" sz="2800" dirty="0" err="1" smtClean="0"/>
              <a:t>termasuk</a:t>
            </a:r>
            <a:r>
              <a:rPr lang="en-US" sz="2800" dirty="0" smtClean="0"/>
              <a:t> </a:t>
            </a:r>
            <a:r>
              <a:rPr lang="en-US" sz="2800" dirty="0" err="1" smtClean="0"/>
              <a:t>semantik</a:t>
            </a:r>
            <a:r>
              <a:rPr lang="en-US" sz="2800" dirty="0" smtClean="0"/>
              <a:t> </a:t>
            </a:r>
            <a:r>
              <a:rPr lang="en-US" sz="2800" dirty="0" err="1" smtClean="0"/>
              <a:t>maksud</a:t>
            </a:r>
            <a:r>
              <a:rPr lang="en-US" sz="2800" dirty="0" smtClean="0"/>
              <a:t>.</a:t>
            </a:r>
            <a:endParaRPr lang="en-US" sz="2800" dirty="0"/>
          </a:p>
          <a:p>
            <a:pPr marL="393700" indent="-330200">
              <a:buFont typeface="Wingdings" pitchFamily="2" charset="2"/>
              <a:buChar char="Ø"/>
              <a:tabLst>
                <a:tab pos="346075" algn="l"/>
              </a:tabLst>
            </a:pPr>
            <a:r>
              <a:rPr lang="en-US" sz="2800" dirty="0" err="1" smtClean="0"/>
              <a:t>Semantik</a:t>
            </a:r>
            <a:r>
              <a:rPr lang="en-US" sz="2800" dirty="0" smtClean="0"/>
              <a:t> </a:t>
            </a:r>
            <a:r>
              <a:rPr lang="en-US" sz="2800" dirty="0" err="1" smtClean="0"/>
              <a:t>maksud</a:t>
            </a:r>
            <a:r>
              <a:rPr lang="en-US" sz="2800" dirty="0" smtClean="0"/>
              <a:t> yang </a:t>
            </a:r>
            <a:r>
              <a:rPr lang="en-US" sz="2800" dirty="0" err="1" smtClean="0"/>
              <a:t>diungkapkan</a:t>
            </a:r>
            <a:r>
              <a:rPr lang="en-US" sz="2800" dirty="0" smtClean="0"/>
              <a:t> </a:t>
            </a:r>
            <a:r>
              <a:rPr lang="en-US" sz="2800" dirty="0" err="1" smtClean="0"/>
              <a:t>Verhaar</a:t>
            </a:r>
            <a:r>
              <a:rPr lang="en-US" sz="2800" dirty="0" smtClean="0"/>
              <a:t> </a:t>
            </a:r>
            <a:r>
              <a:rPr lang="en-US" sz="2800" dirty="0" err="1" smtClean="0"/>
              <a:t>sama</a:t>
            </a:r>
            <a:r>
              <a:rPr lang="en-US" sz="2800" dirty="0" smtClean="0"/>
              <a:t> </a:t>
            </a:r>
            <a:r>
              <a:rPr lang="en-US" sz="2800" dirty="0" err="1" smtClean="0"/>
              <a:t>dengan</a:t>
            </a:r>
            <a:r>
              <a:rPr lang="en-US" sz="2800" dirty="0" smtClean="0"/>
              <a:t> </a:t>
            </a:r>
            <a:r>
              <a:rPr lang="en-US" sz="2800" dirty="0" err="1" smtClean="0"/>
              <a:t>semantik</a:t>
            </a:r>
            <a:r>
              <a:rPr lang="en-US" sz="2800" dirty="0" smtClean="0"/>
              <a:t> </a:t>
            </a:r>
            <a:r>
              <a:rPr lang="en-US" sz="2800" dirty="0" err="1" smtClean="0"/>
              <a:t>pragmatik</a:t>
            </a:r>
            <a:r>
              <a:rPr lang="en-US" sz="2800" dirty="0" smtClean="0"/>
              <a:t> yang </a:t>
            </a:r>
            <a:r>
              <a:rPr lang="en-US" sz="2800" dirty="0" err="1" smtClean="0"/>
              <a:t>dikemukakan</a:t>
            </a:r>
            <a:r>
              <a:rPr lang="en-US" sz="2800" dirty="0" smtClean="0"/>
              <a:t> </a:t>
            </a:r>
            <a:r>
              <a:rPr lang="en-US" sz="2800" dirty="0" err="1" smtClean="0"/>
              <a:t>pakar</a:t>
            </a:r>
            <a:r>
              <a:rPr lang="en-US" sz="2800" dirty="0" smtClean="0"/>
              <a:t> lain </a:t>
            </a:r>
            <a:r>
              <a:rPr lang="en-US" sz="2800" dirty="0" err="1" smtClean="0"/>
              <a:t>dan</a:t>
            </a:r>
            <a:r>
              <a:rPr lang="en-US" sz="2800" dirty="0" smtClean="0"/>
              <a:t> </a:t>
            </a:r>
            <a:r>
              <a:rPr lang="en-US" sz="2800" dirty="0" err="1" smtClean="0"/>
              <a:t>lazim</a:t>
            </a:r>
            <a:r>
              <a:rPr lang="en-US" sz="2800" dirty="0" smtClean="0"/>
              <a:t> </a:t>
            </a:r>
            <a:r>
              <a:rPr lang="en-US" sz="2800" dirty="0" err="1" smtClean="0"/>
              <a:t>diartikan</a:t>
            </a:r>
            <a:r>
              <a:rPr lang="en-US" sz="2800" dirty="0" smtClean="0"/>
              <a:t> </a:t>
            </a:r>
            <a:r>
              <a:rPr lang="en-US" sz="2800" dirty="0" err="1" smtClean="0"/>
              <a:t>sebagai</a:t>
            </a:r>
            <a:r>
              <a:rPr lang="en-US" sz="2800" dirty="0" smtClean="0"/>
              <a:t> </a:t>
            </a:r>
            <a:r>
              <a:rPr lang="en-US" sz="2800" dirty="0" err="1" smtClean="0"/>
              <a:t>bidang</a:t>
            </a:r>
            <a:r>
              <a:rPr lang="en-US" sz="2800" dirty="0" smtClean="0"/>
              <a:t> </a:t>
            </a:r>
            <a:r>
              <a:rPr lang="en-US" sz="2800" dirty="0" err="1" smtClean="0"/>
              <a:t>studi</a:t>
            </a:r>
            <a:r>
              <a:rPr lang="en-US" sz="2800" dirty="0" smtClean="0"/>
              <a:t> yang </a:t>
            </a:r>
            <a:r>
              <a:rPr lang="en-US" sz="2800" dirty="0" err="1" smtClean="0"/>
              <a:t>mempelajari</a:t>
            </a:r>
            <a:r>
              <a:rPr lang="en-US" sz="2800" dirty="0" smtClean="0"/>
              <a:t> </a:t>
            </a:r>
            <a:r>
              <a:rPr lang="en-US" sz="2800" dirty="0" err="1" smtClean="0"/>
              <a:t>makna</a:t>
            </a:r>
            <a:r>
              <a:rPr lang="en-US" sz="2800" dirty="0" smtClean="0"/>
              <a:t> </a:t>
            </a:r>
            <a:r>
              <a:rPr lang="en-US" sz="2800" dirty="0" err="1" smtClean="0"/>
              <a:t>sesuai</a:t>
            </a:r>
            <a:r>
              <a:rPr lang="en-US" sz="2800" dirty="0" smtClean="0"/>
              <a:t> </a:t>
            </a:r>
            <a:r>
              <a:rPr lang="en-US" sz="2800" dirty="0" err="1" smtClean="0"/>
              <a:t>dengan</a:t>
            </a:r>
            <a:r>
              <a:rPr lang="en-US" sz="2800" dirty="0" smtClean="0"/>
              <a:t> </a:t>
            </a:r>
            <a:r>
              <a:rPr lang="en-US" sz="2800" dirty="0" err="1" smtClean="0"/>
              <a:t>konteksnya</a:t>
            </a:r>
            <a:r>
              <a:rPr lang="en-US" sz="2800" dirty="0" smtClean="0"/>
              <a:t>. </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831850"/>
          </a:xfrm>
          <a:solidFill>
            <a:srgbClr val="00B0F0"/>
          </a:solidFill>
        </p:spPr>
        <p:txBody>
          <a:bodyPr>
            <a:normAutofit/>
          </a:bodyPr>
          <a:lstStyle/>
          <a:p>
            <a:pPr algn="ctr"/>
            <a:r>
              <a:rPr lang="en-US" sz="4000" b="1" dirty="0" smtClean="0"/>
              <a:t>PENAMAAN DAN PENDIFINISIAN</a:t>
            </a:r>
            <a:endParaRPr lang="en-US" sz="4000" b="1" dirty="0"/>
          </a:p>
        </p:txBody>
      </p:sp>
      <p:sp>
        <p:nvSpPr>
          <p:cNvPr id="3" name="Content Placeholder 2"/>
          <p:cNvSpPr>
            <a:spLocks noGrp="1"/>
          </p:cNvSpPr>
          <p:nvPr>
            <p:ph idx="1"/>
          </p:nvPr>
        </p:nvSpPr>
        <p:spPr>
          <a:xfrm>
            <a:off x="457200" y="1219200"/>
            <a:ext cx="8229600" cy="4911725"/>
          </a:xfrm>
          <a:solidFill>
            <a:srgbClr val="00B0F0"/>
          </a:solidFill>
        </p:spPr>
        <p:txBody>
          <a:bodyPr>
            <a:normAutofit/>
          </a:bodyPr>
          <a:lstStyle/>
          <a:p>
            <a:pPr marL="0" indent="0">
              <a:buNone/>
            </a:pPr>
            <a:r>
              <a:rPr lang="en-US" dirty="0" err="1" smtClean="0">
                <a:solidFill>
                  <a:schemeClr val="tx1"/>
                </a:solidFill>
              </a:rPr>
              <a:t>Secara</a:t>
            </a:r>
            <a:r>
              <a:rPr lang="en-US" dirty="0" smtClean="0">
                <a:solidFill>
                  <a:schemeClr val="tx1"/>
                </a:solidFill>
              </a:rPr>
              <a:t> </a:t>
            </a:r>
            <a:r>
              <a:rPr lang="en-US" dirty="0" err="1" smtClean="0">
                <a:solidFill>
                  <a:schemeClr val="tx1"/>
                </a:solidFill>
              </a:rPr>
              <a:t>kontenporer</a:t>
            </a:r>
            <a:r>
              <a:rPr lang="en-US" dirty="0" smtClean="0">
                <a:solidFill>
                  <a:schemeClr val="tx1"/>
                </a:solidFill>
              </a:rPr>
              <a:t> </a:t>
            </a:r>
            <a:r>
              <a:rPr lang="en-US" dirty="0" err="1" smtClean="0">
                <a:solidFill>
                  <a:schemeClr val="tx1"/>
                </a:solidFill>
              </a:rPr>
              <a:t>kita</a:t>
            </a:r>
            <a:r>
              <a:rPr lang="en-US" dirty="0" smtClean="0">
                <a:solidFill>
                  <a:schemeClr val="tx1"/>
                </a:solidFill>
              </a:rPr>
              <a:t> </a:t>
            </a:r>
            <a:r>
              <a:rPr lang="en-US" dirty="0" err="1" smtClean="0">
                <a:solidFill>
                  <a:schemeClr val="tx1"/>
                </a:solidFill>
              </a:rPr>
              <a:t>dapat</a:t>
            </a:r>
            <a:r>
              <a:rPr lang="en-US" dirty="0" smtClean="0">
                <a:solidFill>
                  <a:schemeClr val="tx1"/>
                </a:solidFill>
              </a:rPr>
              <a:t> </a:t>
            </a:r>
            <a:r>
              <a:rPr lang="en-US" dirty="0" err="1" smtClean="0">
                <a:solidFill>
                  <a:schemeClr val="tx1"/>
                </a:solidFill>
              </a:rPr>
              <a:t>menelusuri</a:t>
            </a:r>
            <a:r>
              <a:rPr lang="en-US" dirty="0" smtClean="0">
                <a:solidFill>
                  <a:schemeClr val="tx1"/>
                </a:solidFill>
              </a:rPr>
              <a:t> </a:t>
            </a:r>
            <a:r>
              <a:rPr lang="en-US" dirty="0" err="1" smtClean="0">
                <a:solidFill>
                  <a:schemeClr val="tx1"/>
                </a:solidFill>
              </a:rPr>
              <a:t>sebab-sebab</a:t>
            </a:r>
            <a:r>
              <a:rPr lang="en-US" dirty="0" smtClean="0">
                <a:solidFill>
                  <a:schemeClr val="tx1"/>
                </a:solidFill>
              </a:rPr>
              <a:t> </a:t>
            </a:r>
            <a:r>
              <a:rPr lang="en-US" dirty="0" err="1" smtClean="0">
                <a:solidFill>
                  <a:schemeClr val="tx1"/>
                </a:solidFill>
              </a:rPr>
              <a:t>atau</a:t>
            </a:r>
            <a:r>
              <a:rPr lang="en-US" dirty="0" smtClean="0">
                <a:solidFill>
                  <a:schemeClr val="tx1"/>
                </a:solidFill>
              </a:rPr>
              <a:t> </a:t>
            </a:r>
            <a:r>
              <a:rPr lang="en-US" dirty="0" err="1" smtClean="0">
                <a:solidFill>
                  <a:schemeClr val="tx1"/>
                </a:solidFill>
              </a:rPr>
              <a:t>hal-hal</a:t>
            </a:r>
            <a:r>
              <a:rPr lang="en-US" dirty="0" smtClean="0">
                <a:solidFill>
                  <a:schemeClr val="tx1"/>
                </a:solidFill>
              </a:rPr>
              <a:t> yang </a:t>
            </a:r>
            <a:r>
              <a:rPr lang="en-US" dirty="0" err="1" smtClean="0">
                <a:solidFill>
                  <a:schemeClr val="tx1"/>
                </a:solidFill>
              </a:rPr>
              <a:t>melatarbelakangi</a:t>
            </a:r>
            <a:r>
              <a:rPr lang="en-US" dirty="0" smtClean="0">
                <a:solidFill>
                  <a:schemeClr val="tx1"/>
                </a:solidFill>
              </a:rPr>
              <a:t> </a:t>
            </a:r>
            <a:r>
              <a:rPr lang="en-US" dirty="0" err="1" smtClean="0">
                <a:solidFill>
                  <a:schemeClr val="tx1"/>
                </a:solidFill>
              </a:rPr>
              <a:t>penamaan</a:t>
            </a:r>
            <a:r>
              <a:rPr lang="en-US" dirty="0" smtClean="0">
                <a:solidFill>
                  <a:schemeClr val="tx1"/>
                </a:solidFill>
              </a:rPr>
              <a:t> </a:t>
            </a:r>
            <a:r>
              <a:rPr lang="en-US" dirty="0" err="1" smtClean="0">
                <a:solidFill>
                  <a:schemeClr val="tx1"/>
                </a:solidFill>
              </a:rPr>
              <a:t>atau</a:t>
            </a:r>
            <a:r>
              <a:rPr lang="en-US" dirty="0" smtClean="0">
                <a:solidFill>
                  <a:schemeClr val="tx1"/>
                </a:solidFill>
              </a:rPr>
              <a:t> </a:t>
            </a:r>
            <a:r>
              <a:rPr lang="en-US" dirty="0" err="1" smtClean="0">
                <a:solidFill>
                  <a:schemeClr val="tx1"/>
                </a:solidFill>
              </a:rPr>
              <a:t>penyebutan</a:t>
            </a:r>
            <a:r>
              <a:rPr lang="en-US" dirty="0" smtClean="0">
                <a:solidFill>
                  <a:schemeClr val="tx1"/>
                </a:solidFill>
              </a:rPr>
              <a:t> </a:t>
            </a:r>
            <a:r>
              <a:rPr lang="en-US" dirty="0" err="1" smtClean="0">
                <a:solidFill>
                  <a:schemeClr val="tx1"/>
                </a:solidFill>
              </a:rPr>
              <a:t>terhadap</a:t>
            </a:r>
            <a:r>
              <a:rPr lang="en-US" dirty="0" smtClean="0">
                <a:solidFill>
                  <a:schemeClr val="tx1"/>
                </a:solidFill>
              </a:rPr>
              <a:t> </a:t>
            </a:r>
            <a:r>
              <a:rPr lang="en-US" dirty="0" err="1" smtClean="0">
                <a:solidFill>
                  <a:schemeClr val="tx1"/>
                </a:solidFill>
              </a:rPr>
              <a:t>sejumlah</a:t>
            </a:r>
            <a:r>
              <a:rPr lang="en-US" dirty="0" smtClean="0">
                <a:solidFill>
                  <a:schemeClr val="tx1"/>
                </a:solidFill>
              </a:rPr>
              <a:t> </a:t>
            </a:r>
            <a:r>
              <a:rPr lang="en-US" dirty="0" err="1" smtClean="0">
                <a:solidFill>
                  <a:schemeClr val="tx1"/>
                </a:solidFill>
              </a:rPr>
              <a:t>kata</a:t>
            </a:r>
            <a:r>
              <a:rPr lang="en-US" dirty="0" smtClean="0">
                <a:solidFill>
                  <a:schemeClr val="tx1"/>
                </a:solidFill>
              </a:rPr>
              <a:t> yang </a:t>
            </a:r>
            <a:r>
              <a:rPr lang="en-US" dirty="0" err="1" smtClean="0">
                <a:solidFill>
                  <a:schemeClr val="tx1"/>
                </a:solidFill>
              </a:rPr>
              <a:t>ada</a:t>
            </a:r>
            <a:r>
              <a:rPr lang="en-US" dirty="0" smtClean="0">
                <a:solidFill>
                  <a:schemeClr val="tx1"/>
                </a:solidFill>
              </a:rPr>
              <a:t> </a:t>
            </a:r>
            <a:r>
              <a:rPr lang="en-US" dirty="0" err="1" smtClean="0">
                <a:solidFill>
                  <a:schemeClr val="tx1"/>
                </a:solidFill>
              </a:rPr>
              <a:t>dalam</a:t>
            </a:r>
            <a:r>
              <a:rPr lang="en-US" dirty="0" smtClean="0">
                <a:solidFill>
                  <a:schemeClr val="tx1"/>
                </a:solidFill>
              </a:rPr>
              <a:t> </a:t>
            </a:r>
            <a:r>
              <a:rPr lang="en-US" dirty="0" err="1" smtClean="0">
                <a:solidFill>
                  <a:schemeClr val="tx1"/>
                </a:solidFill>
              </a:rPr>
              <a:t>leksikon</a:t>
            </a:r>
            <a:r>
              <a:rPr lang="en-US" dirty="0" smtClean="0">
                <a:solidFill>
                  <a:schemeClr val="tx1"/>
                </a:solidFill>
              </a:rPr>
              <a:t> </a:t>
            </a:r>
            <a:r>
              <a:rPr lang="en-US" dirty="0" err="1" smtClean="0">
                <a:solidFill>
                  <a:schemeClr val="tx1"/>
                </a:solidFill>
              </a:rPr>
              <a:t>bahasa</a:t>
            </a:r>
            <a:r>
              <a:rPr lang="en-US" dirty="0" smtClean="0">
                <a:solidFill>
                  <a:schemeClr val="tx1"/>
                </a:solidFill>
              </a:rPr>
              <a:t> Indonesia. </a:t>
            </a:r>
            <a:r>
              <a:rPr lang="en-US" dirty="0" err="1" smtClean="0">
                <a:solidFill>
                  <a:schemeClr val="tx1"/>
                </a:solidFill>
              </a:rPr>
              <a:t>Berikut</a:t>
            </a:r>
            <a:r>
              <a:rPr lang="en-US" dirty="0" smtClean="0">
                <a:solidFill>
                  <a:schemeClr val="tx1"/>
                </a:solidFill>
              </a:rPr>
              <a:t> </a:t>
            </a:r>
            <a:r>
              <a:rPr lang="en-US" dirty="0" err="1" smtClean="0">
                <a:solidFill>
                  <a:schemeClr val="tx1"/>
                </a:solidFill>
              </a:rPr>
              <a:t>akan</a:t>
            </a:r>
            <a:r>
              <a:rPr lang="en-US" dirty="0" smtClean="0">
                <a:solidFill>
                  <a:schemeClr val="tx1"/>
                </a:solidFill>
              </a:rPr>
              <a:t> </a:t>
            </a:r>
            <a:r>
              <a:rPr lang="en-US" dirty="0" err="1" smtClean="0">
                <a:solidFill>
                  <a:schemeClr val="tx1"/>
                </a:solidFill>
              </a:rPr>
              <a:t>dibicarakan</a:t>
            </a:r>
            <a:r>
              <a:rPr lang="en-US" dirty="0" smtClean="0">
                <a:solidFill>
                  <a:schemeClr val="tx1"/>
                </a:solidFill>
              </a:rPr>
              <a:t> </a:t>
            </a:r>
            <a:r>
              <a:rPr lang="en-US" dirty="0" err="1" smtClean="0">
                <a:solidFill>
                  <a:schemeClr val="tx1"/>
                </a:solidFill>
              </a:rPr>
              <a:t>beberapa</a:t>
            </a:r>
            <a:r>
              <a:rPr lang="en-US" dirty="0" smtClean="0">
                <a:solidFill>
                  <a:schemeClr val="tx1"/>
                </a:solidFill>
              </a:rPr>
              <a:t> </a:t>
            </a:r>
            <a:r>
              <a:rPr lang="en-US" dirty="0" err="1" smtClean="0">
                <a:solidFill>
                  <a:schemeClr val="tx1"/>
                </a:solidFill>
              </a:rPr>
              <a:t>di</a:t>
            </a:r>
            <a:r>
              <a:rPr lang="en-US" dirty="0" smtClean="0">
                <a:solidFill>
                  <a:schemeClr val="tx1"/>
                </a:solidFill>
              </a:rPr>
              <a:t> </a:t>
            </a:r>
            <a:r>
              <a:rPr lang="en-US" dirty="0" err="1" smtClean="0">
                <a:solidFill>
                  <a:schemeClr val="tx1"/>
                </a:solidFill>
              </a:rPr>
              <a:t>antaranya</a:t>
            </a:r>
            <a:r>
              <a:rPr lang="en-US" dirty="0" smtClean="0">
                <a:solidFill>
                  <a:schemeClr val="tx1"/>
                </a:solidFill>
              </a:rPr>
              <a:t>.</a:t>
            </a:r>
          </a:p>
          <a:p>
            <a:pPr marL="514350" indent="-514350">
              <a:buNone/>
            </a:pPr>
            <a:r>
              <a:rPr lang="en-US" dirty="0" smtClean="0">
                <a:solidFill>
                  <a:schemeClr val="tx1"/>
                </a:solidFill>
              </a:rPr>
              <a:t>1. </a:t>
            </a:r>
            <a:r>
              <a:rPr lang="en-US" dirty="0" err="1" smtClean="0">
                <a:solidFill>
                  <a:schemeClr val="tx1"/>
                </a:solidFill>
              </a:rPr>
              <a:t>Peniruan</a:t>
            </a:r>
            <a:r>
              <a:rPr lang="en-US" dirty="0" smtClean="0">
                <a:solidFill>
                  <a:schemeClr val="tx1"/>
                </a:solidFill>
              </a:rPr>
              <a:t> </a:t>
            </a:r>
            <a:r>
              <a:rPr lang="en-US" dirty="0" err="1" smtClean="0">
                <a:solidFill>
                  <a:schemeClr val="tx1"/>
                </a:solidFill>
              </a:rPr>
              <a:t>Bunyi</a:t>
            </a:r>
            <a:r>
              <a:rPr lang="en-US" dirty="0" smtClean="0">
                <a:solidFill>
                  <a:schemeClr val="tx1"/>
                </a:solidFill>
              </a:rPr>
              <a:t> (</a:t>
            </a:r>
            <a:r>
              <a:rPr lang="en-US" dirty="0" err="1" smtClean="0">
                <a:solidFill>
                  <a:schemeClr val="tx1"/>
                </a:solidFill>
              </a:rPr>
              <a:t>Anomatope</a:t>
            </a:r>
            <a:r>
              <a:rPr lang="en-US" dirty="0" smtClean="0">
                <a:solidFill>
                  <a:schemeClr val="tx1"/>
                </a:solidFill>
              </a:rPr>
              <a:t>)</a:t>
            </a:r>
          </a:p>
          <a:p>
            <a:pPr marL="514350" indent="53975">
              <a:buNone/>
            </a:pPr>
            <a:r>
              <a:rPr lang="en-US" dirty="0" smtClean="0">
                <a:solidFill>
                  <a:schemeClr val="tx1"/>
                </a:solidFill>
              </a:rPr>
              <a:t>Di </a:t>
            </a:r>
            <a:r>
              <a:rPr lang="en-US" dirty="0" err="1" smtClean="0">
                <a:solidFill>
                  <a:schemeClr val="tx1"/>
                </a:solidFill>
              </a:rPr>
              <a:t>dalam</a:t>
            </a:r>
            <a:r>
              <a:rPr lang="en-US" dirty="0" smtClean="0">
                <a:solidFill>
                  <a:schemeClr val="tx1"/>
                </a:solidFill>
              </a:rPr>
              <a:t> </a:t>
            </a:r>
            <a:r>
              <a:rPr lang="en-US" dirty="0" err="1" smtClean="0">
                <a:solidFill>
                  <a:schemeClr val="tx1"/>
                </a:solidFill>
              </a:rPr>
              <a:t>bahasa</a:t>
            </a:r>
            <a:r>
              <a:rPr lang="en-US" dirty="0" smtClean="0">
                <a:solidFill>
                  <a:schemeClr val="tx1"/>
                </a:solidFill>
              </a:rPr>
              <a:t> Indonesia, </a:t>
            </a:r>
            <a:r>
              <a:rPr lang="en-US" dirty="0" err="1" smtClean="0">
                <a:solidFill>
                  <a:schemeClr val="tx1"/>
                </a:solidFill>
              </a:rPr>
              <a:t>terdapat</a:t>
            </a:r>
            <a:r>
              <a:rPr lang="en-US" dirty="0" smtClean="0">
                <a:solidFill>
                  <a:schemeClr val="tx1"/>
                </a:solidFill>
              </a:rPr>
              <a:t> </a:t>
            </a:r>
            <a:r>
              <a:rPr lang="en-US" dirty="0" err="1" smtClean="0">
                <a:solidFill>
                  <a:schemeClr val="tx1"/>
                </a:solidFill>
              </a:rPr>
              <a:t>sejumlah</a:t>
            </a:r>
            <a:r>
              <a:rPr lang="en-US" dirty="0" smtClean="0">
                <a:solidFill>
                  <a:schemeClr val="tx1"/>
                </a:solidFill>
              </a:rPr>
              <a:t> </a:t>
            </a:r>
            <a:r>
              <a:rPr lang="en-US" dirty="0" err="1" smtClean="0">
                <a:solidFill>
                  <a:schemeClr val="tx1"/>
                </a:solidFill>
              </a:rPr>
              <a:t>kata</a:t>
            </a:r>
            <a:r>
              <a:rPr lang="en-US" dirty="0" smtClean="0">
                <a:solidFill>
                  <a:schemeClr val="tx1"/>
                </a:solidFill>
              </a:rPr>
              <a:t> yang </a:t>
            </a:r>
            <a:r>
              <a:rPr lang="en-US" dirty="0" err="1" smtClean="0">
                <a:solidFill>
                  <a:schemeClr val="tx1"/>
                </a:solidFill>
              </a:rPr>
              <a:t>terbentuk</a:t>
            </a:r>
            <a:r>
              <a:rPr lang="en-US" dirty="0" smtClean="0">
                <a:solidFill>
                  <a:schemeClr val="tx1"/>
                </a:solidFill>
              </a:rPr>
              <a:t> </a:t>
            </a:r>
            <a:r>
              <a:rPr lang="en-US" dirty="0" err="1" smtClean="0">
                <a:solidFill>
                  <a:schemeClr val="tx1"/>
                </a:solidFill>
              </a:rPr>
              <a:t>dari</a:t>
            </a:r>
            <a:r>
              <a:rPr lang="en-US" dirty="0" smtClean="0">
                <a:solidFill>
                  <a:schemeClr val="tx1"/>
                </a:solidFill>
              </a:rPr>
              <a:t> </a:t>
            </a:r>
            <a:r>
              <a:rPr lang="en-US" dirty="0" err="1" smtClean="0">
                <a:solidFill>
                  <a:schemeClr val="tx1"/>
                </a:solidFill>
              </a:rPr>
              <a:t>hasil</a:t>
            </a:r>
            <a:r>
              <a:rPr lang="en-US" dirty="0" smtClean="0">
                <a:solidFill>
                  <a:schemeClr val="tx1"/>
                </a:solidFill>
              </a:rPr>
              <a:t> </a:t>
            </a:r>
            <a:r>
              <a:rPr lang="en-US" dirty="0" err="1" smtClean="0">
                <a:solidFill>
                  <a:schemeClr val="tx1"/>
                </a:solidFill>
              </a:rPr>
              <a:t>peniruan</a:t>
            </a:r>
            <a:r>
              <a:rPr lang="en-US" dirty="0" smtClean="0">
                <a:solidFill>
                  <a:schemeClr val="tx1"/>
                </a:solidFill>
              </a:rPr>
              <a:t> </a:t>
            </a:r>
            <a:r>
              <a:rPr lang="en-US" dirty="0" err="1" smtClean="0">
                <a:solidFill>
                  <a:schemeClr val="tx1"/>
                </a:solidFill>
              </a:rPr>
              <a:t>buyi</a:t>
            </a:r>
            <a:r>
              <a:rPr lang="en-US" dirty="0" smtClean="0">
                <a:solidFill>
                  <a:schemeClr val="tx1"/>
                </a:solidFill>
              </a:rPr>
              <a:t>, </a:t>
            </a:r>
            <a:r>
              <a:rPr lang="en-US" dirty="0" err="1" smtClean="0">
                <a:solidFill>
                  <a:schemeClr val="tx1"/>
                </a:solidFill>
              </a:rPr>
              <a:t>misalnya</a:t>
            </a:r>
            <a:r>
              <a:rPr lang="en-US" dirty="0" smtClean="0">
                <a:solidFill>
                  <a:schemeClr val="tx1"/>
                </a:solidFill>
              </a:rPr>
              <a:t> </a:t>
            </a:r>
            <a:r>
              <a:rPr lang="en-US" i="1" dirty="0" err="1" smtClean="0">
                <a:solidFill>
                  <a:schemeClr val="tx1"/>
                </a:solidFill>
              </a:rPr>
              <a:t>cecak</a:t>
            </a:r>
            <a:r>
              <a:rPr lang="en-US" i="1" dirty="0" smtClean="0">
                <a:solidFill>
                  <a:schemeClr val="tx1"/>
                </a:solidFill>
              </a:rPr>
              <a:t>, </a:t>
            </a:r>
            <a:r>
              <a:rPr lang="en-US" i="1" dirty="0" err="1" smtClean="0">
                <a:solidFill>
                  <a:schemeClr val="tx1"/>
                </a:solidFill>
              </a:rPr>
              <a:t>tokek</a:t>
            </a:r>
            <a:r>
              <a:rPr lang="en-US" i="1" dirty="0" smtClean="0">
                <a:solidFill>
                  <a:schemeClr val="tx1"/>
                </a:solidFill>
              </a:rPr>
              <a:t>, </a:t>
            </a:r>
            <a:r>
              <a:rPr lang="en-US" i="1" dirty="0" err="1" smtClean="0">
                <a:solidFill>
                  <a:schemeClr val="tx1"/>
                </a:solidFill>
              </a:rPr>
              <a:t>meong</a:t>
            </a:r>
            <a:r>
              <a:rPr lang="en-US" i="1" dirty="0" smtClean="0">
                <a:solidFill>
                  <a:schemeClr val="tx1"/>
                </a:solidFill>
              </a:rPr>
              <a:t>, </a:t>
            </a:r>
            <a:r>
              <a:rPr lang="en-US" i="1" dirty="0" err="1" smtClean="0">
                <a:solidFill>
                  <a:schemeClr val="tx1"/>
                </a:solidFill>
              </a:rPr>
              <a:t>gukguk</a:t>
            </a:r>
            <a:r>
              <a:rPr lang="en-US" i="1" dirty="0" smtClean="0">
                <a:solidFill>
                  <a:schemeClr val="tx1"/>
                </a:solidFill>
              </a:rPr>
              <a:t>.</a:t>
            </a:r>
          </a:p>
          <a:p>
            <a:pPr marL="514350" indent="53975">
              <a:buNone/>
            </a:pPr>
            <a:r>
              <a:rPr lang="en-US" dirty="0" err="1" smtClean="0">
                <a:solidFill>
                  <a:schemeClr val="tx1"/>
                </a:solidFill>
              </a:rPr>
              <a:t>Selain</a:t>
            </a:r>
            <a:r>
              <a:rPr lang="en-US" dirty="0" smtClean="0">
                <a:solidFill>
                  <a:schemeClr val="tx1"/>
                </a:solidFill>
              </a:rPr>
              <a:t> </a:t>
            </a:r>
            <a:r>
              <a:rPr lang="en-US" dirty="0" err="1" smtClean="0">
                <a:solidFill>
                  <a:schemeClr val="tx1"/>
                </a:solidFill>
              </a:rPr>
              <a:t>itu</a:t>
            </a:r>
            <a:r>
              <a:rPr lang="en-US" dirty="0" smtClean="0">
                <a:solidFill>
                  <a:schemeClr val="tx1"/>
                </a:solidFill>
              </a:rPr>
              <a:t>, </a:t>
            </a:r>
            <a:r>
              <a:rPr lang="en-US" dirty="0" err="1" smtClean="0">
                <a:solidFill>
                  <a:schemeClr val="tx1"/>
                </a:solidFill>
              </a:rPr>
              <a:t>terdapat</a:t>
            </a:r>
            <a:r>
              <a:rPr lang="en-US" dirty="0" smtClean="0">
                <a:solidFill>
                  <a:schemeClr val="tx1"/>
                </a:solidFill>
              </a:rPr>
              <a:t> pula </a:t>
            </a:r>
            <a:r>
              <a:rPr lang="en-US" dirty="0" err="1" smtClean="0">
                <a:solidFill>
                  <a:schemeClr val="tx1"/>
                </a:solidFill>
              </a:rPr>
              <a:t>bentuk</a:t>
            </a:r>
            <a:r>
              <a:rPr lang="en-US" dirty="0" smtClean="0">
                <a:solidFill>
                  <a:schemeClr val="tx1"/>
                </a:solidFill>
              </a:rPr>
              <a:t> </a:t>
            </a:r>
            <a:r>
              <a:rPr lang="en-US" dirty="0" err="1" smtClean="0">
                <a:solidFill>
                  <a:schemeClr val="tx1"/>
                </a:solidFill>
              </a:rPr>
              <a:t>kata</a:t>
            </a:r>
            <a:r>
              <a:rPr lang="en-US" dirty="0" smtClean="0">
                <a:solidFill>
                  <a:schemeClr val="tx1"/>
                </a:solidFill>
              </a:rPr>
              <a:t> </a:t>
            </a:r>
            <a:r>
              <a:rPr lang="en-US" dirty="0" err="1" smtClean="0">
                <a:solidFill>
                  <a:schemeClr val="tx1"/>
                </a:solidFill>
              </a:rPr>
              <a:t>kerja</a:t>
            </a:r>
            <a:r>
              <a:rPr lang="en-US" dirty="0" smtClean="0">
                <a:solidFill>
                  <a:schemeClr val="tx1"/>
                </a:solidFill>
              </a:rPr>
              <a:t> </a:t>
            </a:r>
            <a:r>
              <a:rPr lang="en-US" dirty="0" err="1" smtClean="0">
                <a:solidFill>
                  <a:schemeClr val="tx1"/>
                </a:solidFill>
              </a:rPr>
              <a:t>atau</a:t>
            </a:r>
            <a:r>
              <a:rPr lang="en-US" dirty="0" smtClean="0">
                <a:solidFill>
                  <a:schemeClr val="tx1"/>
                </a:solidFill>
              </a:rPr>
              <a:t> </a:t>
            </a:r>
            <a:r>
              <a:rPr lang="en-US" dirty="0" err="1" smtClean="0">
                <a:solidFill>
                  <a:schemeClr val="tx1"/>
                </a:solidFill>
              </a:rPr>
              <a:t>nama</a:t>
            </a:r>
            <a:r>
              <a:rPr lang="en-US" dirty="0" smtClean="0">
                <a:solidFill>
                  <a:schemeClr val="tx1"/>
                </a:solidFill>
              </a:rPr>
              <a:t> </a:t>
            </a:r>
            <a:r>
              <a:rPr lang="en-US" dirty="0" err="1" smtClean="0">
                <a:solidFill>
                  <a:schemeClr val="tx1"/>
                </a:solidFill>
              </a:rPr>
              <a:t>perbuatan</a:t>
            </a:r>
            <a:r>
              <a:rPr lang="en-US" dirty="0" smtClean="0">
                <a:solidFill>
                  <a:schemeClr val="tx1"/>
                </a:solidFill>
              </a:rPr>
              <a:t> </a:t>
            </a:r>
            <a:r>
              <a:rPr lang="en-US" dirty="0" err="1" smtClean="0">
                <a:solidFill>
                  <a:schemeClr val="tx1"/>
                </a:solidFill>
              </a:rPr>
              <a:t>dari</a:t>
            </a:r>
            <a:r>
              <a:rPr lang="en-US" dirty="0" smtClean="0">
                <a:solidFill>
                  <a:schemeClr val="tx1"/>
                </a:solidFill>
              </a:rPr>
              <a:t> </a:t>
            </a:r>
            <a:r>
              <a:rPr lang="en-US" dirty="0" err="1" smtClean="0">
                <a:solidFill>
                  <a:schemeClr val="tx1"/>
                </a:solidFill>
              </a:rPr>
              <a:t>tiruan</a:t>
            </a:r>
            <a:r>
              <a:rPr lang="en-US" dirty="0" smtClean="0">
                <a:solidFill>
                  <a:schemeClr val="tx1"/>
                </a:solidFill>
              </a:rPr>
              <a:t> </a:t>
            </a:r>
            <a:r>
              <a:rPr lang="en-US" dirty="0" err="1" smtClean="0">
                <a:solidFill>
                  <a:schemeClr val="tx1"/>
                </a:solidFill>
              </a:rPr>
              <a:t>bunyi</a:t>
            </a:r>
            <a:r>
              <a:rPr lang="en-US" dirty="0" smtClean="0">
                <a:solidFill>
                  <a:schemeClr val="tx1"/>
                </a:solidFill>
              </a:rPr>
              <a:t> </a:t>
            </a:r>
            <a:r>
              <a:rPr lang="en-US" dirty="0" err="1" smtClean="0">
                <a:solidFill>
                  <a:schemeClr val="tx1"/>
                </a:solidFill>
              </a:rPr>
              <a:t>itu</a:t>
            </a:r>
            <a:r>
              <a:rPr lang="en-US" dirty="0" smtClean="0">
                <a:solidFill>
                  <a:schemeClr val="tx1"/>
                </a:solidFill>
              </a:rPr>
              <a:t>, </a:t>
            </a:r>
            <a:r>
              <a:rPr lang="en-US" dirty="0" err="1" smtClean="0">
                <a:solidFill>
                  <a:schemeClr val="tx1"/>
                </a:solidFill>
              </a:rPr>
              <a:t>misalnya</a:t>
            </a:r>
            <a:r>
              <a:rPr lang="en-US" dirty="0" smtClean="0">
                <a:solidFill>
                  <a:schemeClr val="tx1"/>
                </a:solidFill>
              </a:rPr>
              <a:t> </a:t>
            </a:r>
          </a:p>
          <a:p>
            <a:pPr>
              <a:buNone/>
            </a:pPr>
            <a:endParaRPr lang="en-US" dirty="0">
              <a:solidFill>
                <a:schemeClr val="tx1"/>
              </a:solidFill>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229600" cy="5597525"/>
          </a:xfrm>
          <a:solidFill>
            <a:srgbClr val="00B0F0"/>
          </a:solidFill>
        </p:spPr>
        <p:txBody>
          <a:bodyPr>
            <a:normAutofit/>
          </a:bodyPr>
          <a:lstStyle/>
          <a:p>
            <a:pPr marL="0" indent="0">
              <a:buNone/>
            </a:pPr>
            <a:r>
              <a:rPr lang="en-US" dirty="0" smtClean="0">
                <a:solidFill>
                  <a:schemeClr val="tx1"/>
                </a:solidFill>
              </a:rPr>
              <a:t> </a:t>
            </a:r>
            <a:r>
              <a:rPr lang="en-US" i="1" dirty="0" err="1" smtClean="0">
                <a:solidFill>
                  <a:schemeClr val="tx1"/>
                </a:solidFill>
              </a:rPr>
              <a:t>menggonggong</a:t>
            </a:r>
            <a:r>
              <a:rPr lang="en-US" i="1" dirty="0" smtClean="0">
                <a:solidFill>
                  <a:schemeClr val="tx1"/>
                </a:solidFill>
              </a:rPr>
              <a:t>, </a:t>
            </a:r>
            <a:r>
              <a:rPr lang="en-US" i="1" dirty="0" err="1" smtClean="0">
                <a:solidFill>
                  <a:schemeClr val="tx1"/>
                </a:solidFill>
              </a:rPr>
              <a:t>berkotek</a:t>
            </a:r>
            <a:r>
              <a:rPr lang="en-US" i="1" dirty="0" smtClean="0">
                <a:solidFill>
                  <a:schemeClr val="tx1"/>
                </a:solidFill>
              </a:rPr>
              <a:t>, </a:t>
            </a:r>
            <a:r>
              <a:rPr lang="en-US" i="1" dirty="0" err="1" smtClean="0">
                <a:solidFill>
                  <a:schemeClr val="tx1"/>
                </a:solidFill>
              </a:rPr>
              <a:t>mendesis</a:t>
            </a:r>
            <a:r>
              <a:rPr lang="en-US" i="1" dirty="0" smtClean="0">
                <a:solidFill>
                  <a:schemeClr val="tx1"/>
                </a:solidFill>
              </a:rPr>
              <a:t>, </a:t>
            </a:r>
            <a:r>
              <a:rPr lang="en-US" i="1" dirty="0" err="1" smtClean="0">
                <a:solidFill>
                  <a:schemeClr val="tx1"/>
                </a:solidFill>
              </a:rPr>
              <a:t>meringkik</a:t>
            </a:r>
            <a:r>
              <a:rPr lang="en-US" i="1" dirty="0" smtClean="0">
                <a:solidFill>
                  <a:schemeClr val="tx1"/>
                </a:solidFill>
              </a:rPr>
              <a:t>, </a:t>
            </a:r>
            <a:r>
              <a:rPr lang="en-US" i="1" dirty="0" err="1" smtClean="0">
                <a:solidFill>
                  <a:schemeClr val="tx1"/>
                </a:solidFill>
              </a:rPr>
              <a:t>berdering</a:t>
            </a:r>
            <a:r>
              <a:rPr lang="en-US" i="1" dirty="0" smtClean="0">
                <a:solidFill>
                  <a:schemeClr val="tx1"/>
                </a:solidFill>
              </a:rPr>
              <a:t>, </a:t>
            </a:r>
            <a:r>
              <a:rPr lang="en-US" i="1" dirty="0" err="1" smtClean="0">
                <a:solidFill>
                  <a:schemeClr val="tx1"/>
                </a:solidFill>
              </a:rPr>
              <a:t>mencicit</a:t>
            </a:r>
            <a:r>
              <a:rPr lang="en-US" i="1"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sebagainya</a:t>
            </a:r>
            <a:r>
              <a:rPr lang="en-US" dirty="0" smtClean="0">
                <a:solidFill>
                  <a:schemeClr val="tx1"/>
                </a:solidFill>
              </a:rPr>
              <a:t>.</a:t>
            </a:r>
          </a:p>
          <a:p>
            <a:pPr marL="0" indent="0">
              <a:buNone/>
            </a:pPr>
            <a:r>
              <a:rPr lang="en-US" dirty="0" smtClean="0">
                <a:solidFill>
                  <a:schemeClr val="tx1"/>
                </a:solidFill>
              </a:rPr>
              <a:t>2. </a:t>
            </a:r>
            <a:r>
              <a:rPr lang="en-US" dirty="0" err="1" smtClean="0">
                <a:solidFill>
                  <a:schemeClr val="tx1"/>
                </a:solidFill>
              </a:rPr>
              <a:t>Penyebutan</a:t>
            </a:r>
            <a:r>
              <a:rPr lang="en-US" dirty="0" smtClean="0">
                <a:solidFill>
                  <a:schemeClr val="tx1"/>
                </a:solidFill>
              </a:rPr>
              <a:t> </a:t>
            </a:r>
            <a:r>
              <a:rPr lang="en-US" dirty="0" err="1" smtClean="0">
                <a:solidFill>
                  <a:schemeClr val="tx1"/>
                </a:solidFill>
              </a:rPr>
              <a:t>Bagian</a:t>
            </a:r>
            <a:endParaRPr lang="en-US" dirty="0" smtClean="0">
              <a:solidFill>
                <a:schemeClr val="tx1"/>
              </a:solidFill>
            </a:endParaRPr>
          </a:p>
          <a:p>
            <a:pPr marL="273050" indent="11113">
              <a:buNone/>
            </a:pPr>
            <a:r>
              <a:rPr lang="en-US" dirty="0" err="1" smtClean="0">
                <a:solidFill>
                  <a:schemeClr val="tx1"/>
                </a:solidFill>
              </a:rPr>
              <a:t>Dalam</a:t>
            </a:r>
            <a:r>
              <a:rPr lang="en-US" dirty="0" smtClean="0">
                <a:solidFill>
                  <a:schemeClr val="tx1"/>
                </a:solidFill>
              </a:rPr>
              <a:t> </a:t>
            </a:r>
            <a:r>
              <a:rPr lang="en-US" dirty="0" err="1" smtClean="0">
                <a:solidFill>
                  <a:schemeClr val="tx1"/>
                </a:solidFill>
              </a:rPr>
              <a:t>bidang</a:t>
            </a:r>
            <a:r>
              <a:rPr lang="en-US" dirty="0" smtClean="0">
                <a:solidFill>
                  <a:schemeClr val="tx1"/>
                </a:solidFill>
              </a:rPr>
              <a:t> </a:t>
            </a:r>
            <a:r>
              <a:rPr lang="en-US" dirty="0" err="1" smtClean="0">
                <a:solidFill>
                  <a:schemeClr val="tx1"/>
                </a:solidFill>
              </a:rPr>
              <a:t>Sastra</a:t>
            </a:r>
            <a:r>
              <a:rPr lang="en-US" dirty="0" smtClean="0">
                <a:solidFill>
                  <a:schemeClr val="tx1"/>
                </a:solidFill>
              </a:rPr>
              <a:t> </a:t>
            </a:r>
            <a:r>
              <a:rPr lang="en-US" dirty="0" err="1" smtClean="0">
                <a:solidFill>
                  <a:schemeClr val="tx1"/>
                </a:solidFill>
              </a:rPr>
              <a:t>terdapat</a:t>
            </a:r>
            <a:r>
              <a:rPr lang="en-US" dirty="0" smtClean="0">
                <a:solidFill>
                  <a:schemeClr val="tx1"/>
                </a:solidFill>
              </a:rPr>
              <a:t> </a:t>
            </a:r>
            <a:r>
              <a:rPr lang="en-US" dirty="0" err="1" smtClean="0">
                <a:solidFill>
                  <a:schemeClr val="tx1"/>
                </a:solidFill>
              </a:rPr>
              <a:t>istilah</a:t>
            </a:r>
            <a:r>
              <a:rPr lang="en-US" dirty="0" smtClean="0">
                <a:solidFill>
                  <a:schemeClr val="tx1"/>
                </a:solidFill>
              </a:rPr>
              <a:t> </a:t>
            </a:r>
            <a:r>
              <a:rPr lang="en-US" i="1" dirty="0" smtClean="0">
                <a:solidFill>
                  <a:schemeClr val="tx1"/>
                </a:solidFill>
              </a:rPr>
              <a:t>pars pro </a:t>
            </a:r>
            <a:r>
              <a:rPr lang="en-US" i="1" dirty="0" err="1" smtClean="0">
                <a:solidFill>
                  <a:schemeClr val="tx1"/>
                </a:solidFill>
              </a:rPr>
              <a:t>toto</a:t>
            </a:r>
            <a:r>
              <a:rPr lang="en-US" i="1" dirty="0" smtClean="0">
                <a:solidFill>
                  <a:schemeClr val="tx1"/>
                </a:solidFill>
              </a:rPr>
              <a:t> </a:t>
            </a:r>
            <a:r>
              <a:rPr lang="en-US" dirty="0" smtClean="0">
                <a:solidFill>
                  <a:schemeClr val="tx1"/>
                </a:solidFill>
              </a:rPr>
              <a:t>= </a:t>
            </a:r>
            <a:r>
              <a:rPr lang="en-US" dirty="0" err="1" smtClean="0">
                <a:solidFill>
                  <a:schemeClr val="tx1"/>
                </a:solidFill>
              </a:rPr>
              <a:t>gaya</a:t>
            </a:r>
            <a:r>
              <a:rPr lang="en-US" dirty="0" smtClean="0">
                <a:solidFill>
                  <a:schemeClr val="tx1"/>
                </a:solidFill>
              </a:rPr>
              <a:t> </a:t>
            </a:r>
            <a:r>
              <a:rPr lang="en-US" dirty="0" err="1" smtClean="0">
                <a:solidFill>
                  <a:schemeClr val="tx1"/>
                </a:solidFill>
              </a:rPr>
              <a:t>bahasa</a:t>
            </a:r>
            <a:r>
              <a:rPr lang="en-US" dirty="0" smtClean="0">
                <a:solidFill>
                  <a:schemeClr val="tx1"/>
                </a:solidFill>
              </a:rPr>
              <a:t> yang </a:t>
            </a:r>
            <a:r>
              <a:rPr lang="en-US" dirty="0" err="1" smtClean="0">
                <a:solidFill>
                  <a:schemeClr val="tx1"/>
                </a:solidFill>
              </a:rPr>
              <a:t>menyebutkan</a:t>
            </a:r>
            <a:r>
              <a:rPr lang="en-US" dirty="0" smtClean="0">
                <a:solidFill>
                  <a:schemeClr val="tx1"/>
                </a:solidFill>
              </a:rPr>
              <a:t> </a:t>
            </a:r>
            <a:r>
              <a:rPr lang="en-US" dirty="0" err="1" smtClean="0">
                <a:solidFill>
                  <a:schemeClr val="tx1"/>
                </a:solidFill>
              </a:rPr>
              <a:t>bagian</a:t>
            </a:r>
            <a:r>
              <a:rPr lang="en-US" dirty="0" smtClean="0">
                <a:solidFill>
                  <a:schemeClr val="tx1"/>
                </a:solidFill>
              </a:rPr>
              <a:t> </a:t>
            </a:r>
            <a:r>
              <a:rPr lang="en-US" dirty="0" err="1" smtClean="0">
                <a:solidFill>
                  <a:schemeClr val="tx1"/>
                </a:solidFill>
              </a:rPr>
              <a:t>dari</a:t>
            </a:r>
            <a:r>
              <a:rPr lang="en-US" dirty="0" smtClean="0">
                <a:solidFill>
                  <a:schemeClr val="tx1"/>
                </a:solidFill>
              </a:rPr>
              <a:t> </a:t>
            </a:r>
            <a:r>
              <a:rPr lang="en-US" dirty="0" err="1" smtClean="0">
                <a:solidFill>
                  <a:schemeClr val="tx1"/>
                </a:solidFill>
              </a:rPr>
              <a:t>suatu</a:t>
            </a:r>
            <a:r>
              <a:rPr lang="en-US" dirty="0" smtClean="0">
                <a:solidFill>
                  <a:schemeClr val="tx1"/>
                </a:solidFill>
              </a:rPr>
              <a:t> </a:t>
            </a:r>
            <a:r>
              <a:rPr lang="en-US" dirty="0" err="1" smtClean="0">
                <a:solidFill>
                  <a:schemeClr val="tx1"/>
                </a:solidFill>
              </a:rPr>
              <a:t>benda</a:t>
            </a:r>
            <a:r>
              <a:rPr lang="en-US" dirty="0" smtClean="0">
                <a:solidFill>
                  <a:schemeClr val="tx1"/>
                </a:solidFill>
              </a:rPr>
              <a:t> </a:t>
            </a:r>
            <a:r>
              <a:rPr lang="en-US" dirty="0" err="1" smtClean="0">
                <a:solidFill>
                  <a:schemeClr val="tx1"/>
                </a:solidFill>
              </a:rPr>
              <a:t>atau</a:t>
            </a:r>
            <a:r>
              <a:rPr lang="en-US" dirty="0" smtClean="0">
                <a:solidFill>
                  <a:schemeClr val="tx1"/>
                </a:solidFill>
              </a:rPr>
              <a:t> </a:t>
            </a:r>
            <a:r>
              <a:rPr lang="en-US" dirty="0" err="1" smtClean="0">
                <a:solidFill>
                  <a:schemeClr val="tx1"/>
                </a:solidFill>
              </a:rPr>
              <a:t>hal</a:t>
            </a:r>
            <a:r>
              <a:rPr lang="en-US" dirty="0" smtClean="0">
                <a:solidFill>
                  <a:schemeClr val="tx1"/>
                </a:solidFill>
              </a:rPr>
              <a:t> </a:t>
            </a:r>
            <a:r>
              <a:rPr lang="en-US" dirty="0" err="1" smtClean="0">
                <a:solidFill>
                  <a:schemeClr val="tx1"/>
                </a:solidFill>
              </a:rPr>
              <a:t>padahal</a:t>
            </a:r>
            <a:r>
              <a:rPr lang="en-US" dirty="0" smtClean="0">
                <a:solidFill>
                  <a:schemeClr val="tx1"/>
                </a:solidFill>
              </a:rPr>
              <a:t> yang </a:t>
            </a:r>
            <a:r>
              <a:rPr lang="en-US" dirty="0" err="1" smtClean="0">
                <a:solidFill>
                  <a:schemeClr val="tx1"/>
                </a:solidFill>
              </a:rPr>
              <a:t>dimaksud</a:t>
            </a:r>
            <a:r>
              <a:rPr lang="en-US" dirty="0" smtClean="0">
                <a:solidFill>
                  <a:schemeClr val="tx1"/>
                </a:solidFill>
              </a:rPr>
              <a:t> </a:t>
            </a:r>
            <a:r>
              <a:rPr lang="en-US" dirty="0" err="1" smtClean="0">
                <a:solidFill>
                  <a:schemeClr val="tx1"/>
                </a:solidFill>
              </a:rPr>
              <a:t>keseluruhan</a:t>
            </a:r>
            <a:r>
              <a:rPr lang="en-US" dirty="0" smtClean="0">
                <a:solidFill>
                  <a:schemeClr val="tx1"/>
                </a:solidFill>
              </a:rPr>
              <a:t> </a:t>
            </a:r>
            <a:r>
              <a:rPr lang="en-US" dirty="0" err="1" smtClean="0">
                <a:solidFill>
                  <a:schemeClr val="tx1"/>
                </a:solidFill>
              </a:rPr>
              <a:t>benda</a:t>
            </a:r>
            <a:r>
              <a:rPr lang="en-US" dirty="0" smtClean="0">
                <a:solidFill>
                  <a:schemeClr val="tx1"/>
                </a:solidFill>
              </a:rPr>
              <a:t> </a:t>
            </a:r>
            <a:r>
              <a:rPr lang="en-US" dirty="0" err="1" smtClean="0">
                <a:solidFill>
                  <a:schemeClr val="tx1"/>
                </a:solidFill>
              </a:rPr>
              <a:t>itu</a:t>
            </a:r>
            <a:r>
              <a:rPr lang="en-US" dirty="0" smtClean="0">
                <a:solidFill>
                  <a:schemeClr val="tx1"/>
                </a:solidFill>
              </a:rPr>
              <a:t>. </a:t>
            </a:r>
            <a:r>
              <a:rPr lang="en-US" dirty="0" err="1" smtClean="0">
                <a:solidFill>
                  <a:schemeClr val="tx1"/>
                </a:solidFill>
              </a:rPr>
              <a:t>Adapun</a:t>
            </a:r>
            <a:r>
              <a:rPr lang="en-US" dirty="0" smtClean="0">
                <a:solidFill>
                  <a:schemeClr val="tx1"/>
                </a:solidFill>
              </a:rPr>
              <a:t> yang lain, </a:t>
            </a:r>
            <a:r>
              <a:rPr lang="en-US" dirty="0" err="1" smtClean="0">
                <a:solidFill>
                  <a:schemeClr val="tx1"/>
                </a:solidFill>
              </a:rPr>
              <a:t>yakni</a:t>
            </a:r>
            <a:r>
              <a:rPr lang="en-US" dirty="0" smtClean="0">
                <a:solidFill>
                  <a:schemeClr val="tx1"/>
                </a:solidFill>
              </a:rPr>
              <a:t> </a:t>
            </a:r>
            <a:r>
              <a:rPr lang="en-US" i="1" dirty="0" smtClean="0">
                <a:solidFill>
                  <a:schemeClr val="tx1"/>
                </a:solidFill>
              </a:rPr>
              <a:t>totem pro parte</a:t>
            </a:r>
            <a:r>
              <a:rPr lang="en-US" dirty="0" smtClean="0">
                <a:solidFill>
                  <a:schemeClr val="tx1"/>
                </a:solidFill>
              </a:rPr>
              <a:t> = </a:t>
            </a:r>
            <a:r>
              <a:rPr lang="en-US" dirty="0" err="1" smtClean="0">
                <a:solidFill>
                  <a:schemeClr val="tx1"/>
                </a:solidFill>
              </a:rPr>
              <a:t>keseluruhan</a:t>
            </a:r>
            <a:r>
              <a:rPr lang="en-US" dirty="0" smtClean="0">
                <a:solidFill>
                  <a:schemeClr val="tx1"/>
                </a:solidFill>
              </a:rPr>
              <a:t> </a:t>
            </a:r>
            <a:r>
              <a:rPr lang="en-US" dirty="0" err="1" smtClean="0">
                <a:solidFill>
                  <a:schemeClr val="tx1"/>
                </a:solidFill>
              </a:rPr>
              <a:t>untuk</a:t>
            </a:r>
            <a:r>
              <a:rPr lang="en-US" dirty="0" smtClean="0">
                <a:solidFill>
                  <a:schemeClr val="tx1"/>
                </a:solidFill>
              </a:rPr>
              <a:t> </a:t>
            </a:r>
            <a:r>
              <a:rPr lang="en-US" dirty="0" err="1" smtClean="0">
                <a:solidFill>
                  <a:schemeClr val="tx1"/>
                </a:solidFill>
              </a:rPr>
              <a:t>sebagian</a:t>
            </a:r>
            <a:r>
              <a:rPr lang="en-US" dirty="0" smtClean="0">
                <a:solidFill>
                  <a:schemeClr val="tx1"/>
                </a:solidFill>
              </a:rPr>
              <a:t>.</a:t>
            </a:r>
            <a:endParaRPr lang="en-US" i="1" dirty="0" smtClean="0">
              <a:solidFill>
                <a:schemeClr val="tx1"/>
              </a:solidFill>
            </a:endParaRPr>
          </a:p>
          <a:p>
            <a:pPr marL="273050" indent="-273050">
              <a:buNone/>
            </a:pPr>
            <a:r>
              <a:rPr lang="en-US" i="1" dirty="0" smtClean="0">
                <a:solidFill>
                  <a:schemeClr val="tx1"/>
                </a:solidFill>
              </a:rPr>
              <a:t>3. </a:t>
            </a:r>
            <a:r>
              <a:rPr lang="en-US" dirty="0" err="1" smtClean="0">
                <a:solidFill>
                  <a:schemeClr val="tx1"/>
                </a:solidFill>
              </a:rPr>
              <a:t>Penyebutan</a:t>
            </a:r>
            <a:r>
              <a:rPr lang="en-US" dirty="0" smtClean="0">
                <a:solidFill>
                  <a:schemeClr val="tx1"/>
                </a:solidFill>
              </a:rPr>
              <a:t> </a:t>
            </a:r>
            <a:r>
              <a:rPr lang="en-US" dirty="0" err="1" smtClean="0">
                <a:solidFill>
                  <a:schemeClr val="tx1"/>
                </a:solidFill>
              </a:rPr>
              <a:t>Sifat</a:t>
            </a:r>
            <a:r>
              <a:rPr lang="en-US" dirty="0" smtClean="0">
                <a:solidFill>
                  <a:schemeClr val="tx1"/>
                </a:solidFill>
              </a:rPr>
              <a:t> </a:t>
            </a:r>
            <a:r>
              <a:rPr lang="en-US" dirty="0" err="1" smtClean="0">
                <a:solidFill>
                  <a:schemeClr val="tx1"/>
                </a:solidFill>
              </a:rPr>
              <a:t>Khas</a:t>
            </a:r>
            <a:endParaRPr lang="en-US" dirty="0" smtClean="0">
              <a:solidFill>
                <a:schemeClr val="tx1"/>
              </a:solidFill>
            </a:endParaRPr>
          </a:p>
          <a:p>
            <a:pPr marL="273050" indent="11113">
              <a:buNone/>
            </a:pPr>
            <a:r>
              <a:rPr lang="en-US" dirty="0" smtClean="0">
                <a:solidFill>
                  <a:schemeClr val="tx1"/>
                </a:solidFill>
              </a:rPr>
              <a:t>Di </a:t>
            </a:r>
            <a:r>
              <a:rPr lang="en-US" dirty="0" err="1" smtClean="0">
                <a:solidFill>
                  <a:schemeClr val="tx1"/>
                </a:solidFill>
              </a:rPr>
              <a:t>dalam</a:t>
            </a:r>
            <a:r>
              <a:rPr lang="en-US" dirty="0" smtClean="0">
                <a:solidFill>
                  <a:schemeClr val="tx1"/>
                </a:solidFill>
              </a:rPr>
              <a:t> </a:t>
            </a:r>
            <a:r>
              <a:rPr lang="en-US" dirty="0" err="1" smtClean="0">
                <a:solidFill>
                  <a:schemeClr val="tx1"/>
                </a:solidFill>
              </a:rPr>
              <a:t>bahasa</a:t>
            </a:r>
            <a:r>
              <a:rPr lang="en-US" dirty="0" smtClean="0">
                <a:solidFill>
                  <a:schemeClr val="tx1"/>
                </a:solidFill>
              </a:rPr>
              <a:t> Indonesia </a:t>
            </a:r>
            <a:r>
              <a:rPr lang="en-US" dirty="0" err="1" smtClean="0">
                <a:solidFill>
                  <a:schemeClr val="tx1"/>
                </a:solidFill>
              </a:rPr>
              <a:t>terdapat</a:t>
            </a:r>
            <a:r>
              <a:rPr lang="en-US" dirty="0" smtClean="0">
                <a:solidFill>
                  <a:schemeClr val="tx1"/>
                </a:solidFill>
              </a:rPr>
              <a:t> </a:t>
            </a:r>
            <a:r>
              <a:rPr lang="en-US" dirty="0" err="1" smtClean="0">
                <a:solidFill>
                  <a:schemeClr val="tx1"/>
                </a:solidFill>
              </a:rPr>
              <a:t>kata-kata</a:t>
            </a:r>
            <a:r>
              <a:rPr lang="en-US" dirty="0" smtClean="0">
                <a:solidFill>
                  <a:schemeClr val="tx1"/>
                </a:solidFill>
              </a:rPr>
              <a:t> yang </a:t>
            </a:r>
            <a:r>
              <a:rPr lang="en-US" dirty="0" err="1" smtClean="0">
                <a:solidFill>
                  <a:schemeClr val="tx1"/>
                </a:solidFill>
              </a:rPr>
              <a:t>diberi</a:t>
            </a:r>
            <a:r>
              <a:rPr lang="en-US" dirty="0" smtClean="0">
                <a:solidFill>
                  <a:schemeClr val="tx1"/>
                </a:solidFill>
              </a:rPr>
              <a:t> </a:t>
            </a:r>
            <a:r>
              <a:rPr lang="en-US" dirty="0" err="1" smtClean="0">
                <a:solidFill>
                  <a:schemeClr val="tx1"/>
                </a:solidFill>
              </a:rPr>
              <a:t>nama</a:t>
            </a:r>
            <a:r>
              <a:rPr lang="en-US" dirty="0" smtClean="0">
                <a:solidFill>
                  <a:schemeClr val="tx1"/>
                </a:solidFill>
              </a:rPr>
              <a:t> </a:t>
            </a:r>
            <a:r>
              <a:rPr lang="en-US" dirty="0" err="1" smtClean="0">
                <a:solidFill>
                  <a:schemeClr val="tx1"/>
                </a:solidFill>
              </a:rPr>
              <a:t>sesuai</a:t>
            </a:r>
            <a:r>
              <a:rPr lang="en-US" dirty="0" smtClean="0">
                <a:solidFill>
                  <a:schemeClr val="tx1"/>
                </a:solidFill>
              </a:rPr>
              <a:t> </a:t>
            </a:r>
            <a:r>
              <a:rPr lang="en-US" dirty="0" err="1" smtClean="0">
                <a:solidFill>
                  <a:schemeClr val="tx1"/>
                </a:solidFill>
              </a:rPr>
              <a:t>dengan</a:t>
            </a:r>
            <a:r>
              <a:rPr lang="en-US" dirty="0" smtClean="0">
                <a:solidFill>
                  <a:schemeClr val="tx1"/>
                </a:solidFill>
              </a:rPr>
              <a:t> </a:t>
            </a:r>
            <a:r>
              <a:rPr lang="en-US" dirty="0" err="1" smtClean="0">
                <a:solidFill>
                  <a:schemeClr val="tx1"/>
                </a:solidFill>
              </a:rPr>
              <a:t>sifat</a:t>
            </a:r>
            <a:r>
              <a:rPr lang="en-US" dirty="0" smtClean="0">
                <a:solidFill>
                  <a:schemeClr val="tx1"/>
                </a:solidFill>
              </a:rPr>
              <a:t> </a:t>
            </a:r>
            <a:r>
              <a:rPr lang="en-US" dirty="0" err="1" smtClean="0">
                <a:solidFill>
                  <a:schemeClr val="tx1"/>
                </a:solidFill>
              </a:rPr>
              <a:t>khasnya</a:t>
            </a:r>
            <a:r>
              <a:rPr lang="en-US" dirty="0" smtClean="0">
                <a:solidFill>
                  <a:schemeClr val="tx1"/>
                </a:solidFill>
              </a:rPr>
              <a:t>, </a:t>
            </a:r>
            <a:r>
              <a:rPr lang="en-US" dirty="0" err="1" smtClean="0">
                <a:solidFill>
                  <a:schemeClr val="tx1"/>
                </a:solidFill>
              </a:rPr>
              <a:t>seperti</a:t>
            </a:r>
            <a:r>
              <a:rPr lang="en-US" dirty="0" smtClean="0">
                <a:solidFill>
                  <a:schemeClr val="tx1"/>
                </a:solidFill>
              </a:rPr>
              <a:t> </a:t>
            </a:r>
            <a:r>
              <a:rPr lang="en-US" i="1" dirty="0" err="1" smtClean="0">
                <a:solidFill>
                  <a:schemeClr val="tx1"/>
                </a:solidFill>
              </a:rPr>
              <a:t>si</a:t>
            </a:r>
            <a:r>
              <a:rPr lang="en-US" i="1" dirty="0" smtClean="0">
                <a:solidFill>
                  <a:schemeClr val="tx1"/>
                </a:solidFill>
              </a:rPr>
              <a:t> </a:t>
            </a:r>
            <a:r>
              <a:rPr lang="en-US" i="1" dirty="0" err="1" smtClean="0">
                <a:solidFill>
                  <a:schemeClr val="tx1"/>
                </a:solidFill>
              </a:rPr>
              <a:t>kikir</a:t>
            </a:r>
            <a:r>
              <a:rPr lang="en-US" i="1" dirty="0" smtClean="0">
                <a:solidFill>
                  <a:schemeClr val="tx1"/>
                </a:solidFill>
              </a:rPr>
              <a:t>, </a:t>
            </a:r>
            <a:r>
              <a:rPr lang="en-US" i="1" dirty="0" err="1" smtClean="0">
                <a:solidFill>
                  <a:schemeClr val="tx1"/>
                </a:solidFill>
              </a:rPr>
              <a:t>si</a:t>
            </a:r>
            <a:r>
              <a:rPr lang="en-US" i="1" dirty="0" smtClean="0">
                <a:solidFill>
                  <a:schemeClr val="tx1"/>
                </a:solidFill>
              </a:rPr>
              <a:t> </a:t>
            </a:r>
            <a:r>
              <a:rPr lang="en-US" i="1" dirty="0" err="1" smtClean="0">
                <a:solidFill>
                  <a:schemeClr val="tx1"/>
                </a:solidFill>
              </a:rPr>
              <a:t>botak</a:t>
            </a:r>
            <a:r>
              <a:rPr lang="en-US" i="1" dirty="0" smtClean="0">
                <a:solidFill>
                  <a:schemeClr val="tx1"/>
                </a:solidFill>
              </a:rPr>
              <a:t>, </a:t>
            </a:r>
            <a:r>
              <a:rPr lang="en-US" i="1" dirty="0" err="1" smtClean="0">
                <a:solidFill>
                  <a:schemeClr val="tx1"/>
                </a:solidFill>
              </a:rPr>
              <a:t>si</a:t>
            </a:r>
            <a:r>
              <a:rPr lang="en-US" i="1" dirty="0" smtClean="0">
                <a:solidFill>
                  <a:schemeClr val="tx1"/>
                </a:solidFill>
              </a:rPr>
              <a:t> </a:t>
            </a:r>
            <a:r>
              <a:rPr lang="en-US" i="1" dirty="0" err="1" smtClean="0">
                <a:solidFill>
                  <a:schemeClr val="tx1"/>
                </a:solidFill>
              </a:rPr>
              <a:t>gendut</a:t>
            </a:r>
            <a:r>
              <a:rPr lang="en-US" i="1" dirty="0" smtClean="0">
                <a:solidFill>
                  <a:schemeClr val="tx1"/>
                </a:solidFill>
              </a:rPr>
              <a:t>, </a:t>
            </a:r>
            <a:r>
              <a:rPr lang="en-US" i="1" dirty="0" err="1" smtClean="0">
                <a:solidFill>
                  <a:schemeClr val="tx1"/>
                </a:solidFill>
              </a:rPr>
              <a:t>golongan</a:t>
            </a:r>
            <a:r>
              <a:rPr lang="en-US" i="1" dirty="0" smtClean="0">
                <a:solidFill>
                  <a:schemeClr val="tx1"/>
                </a:solidFill>
              </a:rPr>
              <a:t> </a:t>
            </a:r>
            <a:r>
              <a:rPr lang="en-US" i="1" dirty="0" err="1" smtClean="0">
                <a:solidFill>
                  <a:schemeClr val="tx1"/>
                </a:solidFill>
              </a:rPr>
              <a:t>kiri</a:t>
            </a:r>
            <a:r>
              <a:rPr lang="en-US" i="1" dirty="0" smtClean="0">
                <a:solidFill>
                  <a:schemeClr val="tx1"/>
                </a:solidFill>
              </a:rPr>
              <a:t>, </a:t>
            </a:r>
            <a:r>
              <a:rPr lang="en-US" i="1" dirty="0" err="1" smtClean="0">
                <a:solidFill>
                  <a:schemeClr val="tx1"/>
                </a:solidFill>
              </a:rPr>
              <a:t>si</a:t>
            </a:r>
            <a:r>
              <a:rPr lang="en-US" i="1" dirty="0" smtClean="0">
                <a:solidFill>
                  <a:schemeClr val="tx1"/>
                </a:solidFill>
              </a:rPr>
              <a:t> </a:t>
            </a:r>
            <a:r>
              <a:rPr lang="en-US" i="1" dirty="0" err="1" smtClean="0">
                <a:solidFill>
                  <a:schemeClr val="tx1"/>
                </a:solidFill>
              </a:rPr>
              <a:t>hitam</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sebaginya</a:t>
            </a:r>
            <a:r>
              <a:rPr lang="en-US" dirty="0" smtClean="0">
                <a:solidFill>
                  <a:schemeClr val="tx1"/>
                </a:solidFill>
              </a:rPr>
              <a:t>.</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229600" cy="5597525"/>
          </a:xfrm>
          <a:solidFill>
            <a:srgbClr val="00B0F0"/>
          </a:solidFill>
        </p:spPr>
        <p:txBody>
          <a:bodyPr>
            <a:normAutofit/>
          </a:bodyPr>
          <a:lstStyle/>
          <a:p>
            <a:pPr marL="0" indent="0">
              <a:buNone/>
            </a:pPr>
            <a:r>
              <a:rPr lang="en-US" dirty="0" smtClean="0">
                <a:solidFill>
                  <a:schemeClr val="tx1"/>
                </a:solidFill>
              </a:rPr>
              <a:t>4. </a:t>
            </a:r>
            <a:r>
              <a:rPr lang="en-US" dirty="0" err="1" smtClean="0">
                <a:solidFill>
                  <a:schemeClr val="tx1"/>
                </a:solidFill>
              </a:rPr>
              <a:t>Penemu</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Pembuat</a:t>
            </a:r>
            <a:endParaRPr lang="en-US" dirty="0" smtClean="0">
              <a:solidFill>
                <a:schemeClr val="tx1"/>
              </a:solidFill>
            </a:endParaRPr>
          </a:p>
          <a:p>
            <a:pPr marL="346075" indent="0">
              <a:buNone/>
            </a:pPr>
            <a:r>
              <a:rPr lang="en-US" dirty="0" err="1" smtClean="0">
                <a:solidFill>
                  <a:schemeClr val="tx1"/>
                </a:solidFill>
              </a:rPr>
              <a:t>Banyak</a:t>
            </a:r>
            <a:r>
              <a:rPr lang="en-US" dirty="0" smtClean="0">
                <a:solidFill>
                  <a:schemeClr val="tx1"/>
                </a:solidFill>
              </a:rPr>
              <a:t> </a:t>
            </a:r>
            <a:r>
              <a:rPr lang="en-US" dirty="0" err="1" smtClean="0">
                <a:solidFill>
                  <a:schemeClr val="tx1"/>
                </a:solidFill>
              </a:rPr>
              <a:t>nama</a:t>
            </a:r>
            <a:r>
              <a:rPr lang="en-US" dirty="0" smtClean="0">
                <a:solidFill>
                  <a:schemeClr val="tx1"/>
                </a:solidFill>
              </a:rPr>
              <a:t> yang </a:t>
            </a:r>
            <a:r>
              <a:rPr lang="en-US" dirty="0" err="1" smtClean="0">
                <a:solidFill>
                  <a:schemeClr val="tx1"/>
                </a:solidFill>
              </a:rPr>
              <a:t>lahir</a:t>
            </a:r>
            <a:r>
              <a:rPr lang="en-US" dirty="0" smtClean="0">
                <a:solidFill>
                  <a:schemeClr val="tx1"/>
                </a:solidFill>
              </a:rPr>
              <a:t> </a:t>
            </a:r>
            <a:r>
              <a:rPr lang="en-US" dirty="0" err="1" smtClean="0">
                <a:solidFill>
                  <a:schemeClr val="tx1"/>
                </a:solidFill>
              </a:rPr>
              <a:t>berdasarkan</a:t>
            </a:r>
            <a:r>
              <a:rPr lang="en-US" dirty="0" smtClean="0">
                <a:solidFill>
                  <a:schemeClr val="tx1"/>
                </a:solidFill>
              </a:rPr>
              <a:t> </a:t>
            </a:r>
            <a:r>
              <a:rPr lang="en-US" dirty="0" err="1" smtClean="0">
                <a:solidFill>
                  <a:schemeClr val="tx1"/>
                </a:solidFill>
              </a:rPr>
              <a:t>nama</a:t>
            </a:r>
            <a:r>
              <a:rPr lang="en-US" dirty="0" smtClean="0">
                <a:solidFill>
                  <a:schemeClr val="tx1"/>
                </a:solidFill>
              </a:rPr>
              <a:t> </a:t>
            </a:r>
            <a:r>
              <a:rPr lang="en-US" dirty="0" err="1" smtClean="0">
                <a:solidFill>
                  <a:schemeClr val="tx1"/>
                </a:solidFill>
              </a:rPr>
              <a:t>penemu</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pembuatnya</a:t>
            </a:r>
            <a:r>
              <a:rPr lang="en-US" dirty="0" smtClean="0">
                <a:solidFill>
                  <a:schemeClr val="tx1"/>
                </a:solidFill>
              </a:rPr>
              <a:t>. </a:t>
            </a:r>
            <a:r>
              <a:rPr lang="en-US" dirty="0" err="1" smtClean="0">
                <a:solidFill>
                  <a:schemeClr val="tx1"/>
                </a:solidFill>
              </a:rPr>
              <a:t>Kata-kata</a:t>
            </a:r>
            <a:r>
              <a:rPr lang="en-US" dirty="0" smtClean="0">
                <a:solidFill>
                  <a:schemeClr val="tx1"/>
                </a:solidFill>
              </a:rPr>
              <a:t> yang </a:t>
            </a:r>
            <a:r>
              <a:rPr lang="en-US" dirty="0" err="1" smtClean="0">
                <a:solidFill>
                  <a:schemeClr val="tx1"/>
                </a:solidFill>
              </a:rPr>
              <a:t>dimaksud</a:t>
            </a:r>
            <a:r>
              <a:rPr lang="en-US" dirty="0" smtClean="0">
                <a:solidFill>
                  <a:schemeClr val="tx1"/>
                </a:solidFill>
              </a:rPr>
              <a:t>, </a:t>
            </a:r>
            <a:r>
              <a:rPr lang="en-US" dirty="0" err="1" smtClean="0">
                <a:solidFill>
                  <a:schemeClr val="tx1"/>
                </a:solidFill>
              </a:rPr>
              <a:t>seperti</a:t>
            </a:r>
            <a:r>
              <a:rPr lang="en-US" dirty="0" smtClean="0">
                <a:solidFill>
                  <a:schemeClr val="tx1"/>
                </a:solidFill>
              </a:rPr>
              <a:t> </a:t>
            </a:r>
            <a:r>
              <a:rPr lang="en-US" i="1" dirty="0" err="1" smtClean="0">
                <a:solidFill>
                  <a:schemeClr val="tx1"/>
                </a:solidFill>
              </a:rPr>
              <a:t>kondom</a:t>
            </a:r>
            <a:r>
              <a:rPr lang="en-US" i="1" dirty="0" smtClean="0">
                <a:solidFill>
                  <a:schemeClr val="tx1"/>
                </a:solidFill>
              </a:rPr>
              <a:t> = Dr. Condom, </a:t>
            </a:r>
            <a:r>
              <a:rPr lang="en-US" i="1" dirty="0" err="1" smtClean="0">
                <a:solidFill>
                  <a:schemeClr val="tx1"/>
                </a:solidFill>
              </a:rPr>
              <a:t>mujair</a:t>
            </a:r>
            <a:r>
              <a:rPr lang="en-US" i="1" dirty="0" smtClean="0">
                <a:solidFill>
                  <a:schemeClr val="tx1"/>
                </a:solidFill>
              </a:rPr>
              <a:t> </a:t>
            </a:r>
            <a:r>
              <a:rPr lang="en-US" dirty="0" smtClean="0">
                <a:solidFill>
                  <a:schemeClr val="tx1"/>
                </a:solidFill>
              </a:rPr>
              <a:t>yang </a:t>
            </a:r>
            <a:r>
              <a:rPr lang="en-US" dirty="0" err="1" smtClean="0">
                <a:solidFill>
                  <a:schemeClr val="tx1"/>
                </a:solidFill>
              </a:rPr>
              <a:t>mula-mula</a:t>
            </a:r>
            <a:r>
              <a:rPr lang="en-US" dirty="0" smtClean="0">
                <a:solidFill>
                  <a:schemeClr val="tx1"/>
                </a:solidFill>
              </a:rPr>
              <a:t> </a:t>
            </a:r>
            <a:r>
              <a:rPr lang="en-US" dirty="0" err="1" smtClean="0">
                <a:solidFill>
                  <a:schemeClr val="tx1"/>
                </a:solidFill>
              </a:rPr>
              <a:t>ditemukan</a:t>
            </a:r>
            <a:r>
              <a:rPr lang="en-US" dirty="0" smtClean="0">
                <a:solidFill>
                  <a:schemeClr val="tx1"/>
                </a:solidFill>
              </a:rPr>
              <a:t> </a:t>
            </a:r>
            <a:r>
              <a:rPr lang="en-US" dirty="0" err="1" smtClean="0">
                <a:solidFill>
                  <a:schemeClr val="tx1"/>
                </a:solidFill>
              </a:rPr>
              <a:t>oleh</a:t>
            </a:r>
            <a:r>
              <a:rPr lang="en-US" dirty="0" smtClean="0">
                <a:solidFill>
                  <a:schemeClr val="tx1"/>
                </a:solidFill>
              </a:rPr>
              <a:t> </a:t>
            </a:r>
            <a:r>
              <a:rPr lang="en-US" dirty="0" err="1" smtClean="0">
                <a:solidFill>
                  <a:schemeClr val="tx1"/>
                </a:solidFill>
              </a:rPr>
              <a:t>seorang</a:t>
            </a:r>
            <a:r>
              <a:rPr lang="en-US" dirty="0" smtClean="0">
                <a:solidFill>
                  <a:schemeClr val="tx1"/>
                </a:solidFill>
              </a:rPr>
              <a:t> </a:t>
            </a:r>
            <a:r>
              <a:rPr lang="en-US" dirty="0" err="1" smtClean="0">
                <a:solidFill>
                  <a:schemeClr val="tx1"/>
                </a:solidFill>
              </a:rPr>
              <a:t>petani</a:t>
            </a:r>
            <a:r>
              <a:rPr lang="en-US" dirty="0" smtClean="0">
                <a:solidFill>
                  <a:schemeClr val="tx1"/>
                </a:solidFill>
              </a:rPr>
              <a:t> </a:t>
            </a:r>
            <a:r>
              <a:rPr lang="en-US" dirty="0" err="1" smtClean="0">
                <a:solidFill>
                  <a:schemeClr val="tx1"/>
                </a:solidFill>
              </a:rPr>
              <a:t>bernama</a:t>
            </a:r>
            <a:r>
              <a:rPr lang="en-US" dirty="0" smtClean="0">
                <a:solidFill>
                  <a:schemeClr val="tx1"/>
                </a:solidFill>
              </a:rPr>
              <a:t> </a:t>
            </a:r>
            <a:r>
              <a:rPr lang="en-US" dirty="0" err="1" smtClean="0">
                <a:solidFill>
                  <a:schemeClr val="tx1"/>
                </a:solidFill>
              </a:rPr>
              <a:t>Mujair</a:t>
            </a:r>
            <a:r>
              <a:rPr lang="en-US" dirty="0" smtClean="0">
                <a:solidFill>
                  <a:schemeClr val="tx1"/>
                </a:solidFill>
              </a:rPr>
              <a:t> </a:t>
            </a:r>
            <a:r>
              <a:rPr lang="en-US" dirty="0" err="1" smtClean="0">
                <a:solidFill>
                  <a:schemeClr val="tx1"/>
                </a:solidFill>
              </a:rPr>
              <a:t>di</a:t>
            </a:r>
            <a:r>
              <a:rPr lang="en-US" dirty="0" smtClean="0">
                <a:solidFill>
                  <a:schemeClr val="tx1"/>
                </a:solidFill>
              </a:rPr>
              <a:t> Kediri, </a:t>
            </a:r>
            <a:r>
              <a:rPr lang="en-US" dirty="0" err="1" smtClean="0">
                <a:solidFill>
                  <a:schemeClr val="tx1"/>
                </a:solidFill>
              </a:rPr>
              <a:t>Jawa</a:t>
            </a:r>
            <a:r>
              <a:rPr lang="en-US" dirty="0" smtClean="0">
                <a:solidFill>
                  <a:schemeClr val="tx1"/>
                </a:solidFill>
              </a:rPr>
              <a:t> </a:t>
            </a:r>
            <a:r>
              <a:rPr lang="en-US" dirty="0" err="1" smtClean="0">
                <a:solidFill>
                  <a:schemeClr val="tx1"/>
                </a:solidFill>
              </a:rPr>
              <a:t>Timur</a:t>
            </a:r>
            <a:r>
              <a:rPr lang="en-US" dirty="0" smtClean="0">
                <a:solidFill>
                  <a:schemeClr val="tx1"/>
                </a:solidFill>
              </a:rPr>
              <a:t>, </a:t>
            </a:r>
            <a:r>
              <a:rPr lang="en-US" i="1" dirty="0" smtClean="0">
                <a:solidFill>
                  <a:schemeClr val="tx1"/>
                </a:solidFill>
              </a:rPr>
              <a:t>volt</a:t>
            </a:r>
            <a:r>
              <a:rPr lang="en-US" dirty="0" smtClean="0">
                <a:solidFill>
                  <a:schemeClr val="tx1"/>
                </a:solidFill>
              </a:rPr>
              <a:t> </a:t>
            </a:r>
            <a:r>
              <a:rPr lang="en-US" dirty="0" err="1" smtClean="0">
                <a:solidFill>
                  <a:schemeClr val="tx1"/>
                </a:solidFill>
              </a:rPr>
              <a:t>dari</a:t>
            </a:r>
            <a:r>
              <a:rPr lang="en-US" dirty="0" smtClean="0">
                <a:solidFill>
                  <a:schemeClr val="tx1"/>
                </a:solidFill>
              </a:rPr>
              <a:t> </a:t>
            </a:r>
            <a:r>
              <a:rPr lang="en-US" dirty="0" err="1" smtClean="0">
                <a:solidFill>
                  <a:schemeClr val="tx1"/>
                </a:solidFill>
              </a:rPr>
              <a:t>nama</a:t>
            </a:r>
            <a:r>
              <a:rPr lang="en-US" dirty="0" smtClean="0">
                <a:solidFill>
                  <a:schemeClr val="tx1"/>
                </a:solidFill>
              </a:rPr>
              <a:t> </a:t>
            </a:r>
            <a:r>
              <a:rPr lang="en-US" dirty="0" err="1" smtClean="0">
                <a:solidFill>
                  <a:schemeClr val="tx1"/>
                </a:solidFill>
              </a:rPr>
              <a:t>penciptanya</a:t>
            </a:r>
            <a:r>
              <a:rPr lang="en-US" dirty="0" smtClean="0">
                <a:solidFill>
                  <a:schemeClr val="tx1"/>
                </a:solidFill>
              </a:rPr>
              <a:t> </a:t>
            </a:r>
            <a:r>
              <a:rPr lang="en-US" dirty="0" err="1" smtClean="0">
                <a:solidFill>
                  <a:schemeClr val="tx1"/>
                </a:solidFill>
              </a:rPr>
              <a:t>seorang</a:t>
            </a:r>
            <a:r>
              <a:rPr lang="en-US" dirty="0" smtClean="0">
                <a:solidFill>
                  <a:schemeClr val="tx1"/>
                </a:solidFill>
              </a:rPr>
              <a:t> </a:t>
            </a:r>
            <a:r>
              <a:rPr lang="en-US" dirty="0" err="1" smtClean="0">
                <a:solidFill>
                  <a:schemeClr val="tx1"/>
                </a:solidFill>
              </a:rPr>
              <a:t>ahli</a:t>
            </a:r>
            <a:r>
              <a:rPr lang="en-US" dirty="0" smtClean="0">
                <a:solidFill>
                  <a:schemeClr val="tx1"/>
                </a:solidFill>
              </a:rPr>
              <a:t> </a:t>
            </a:r>
            <a:r>
              <a:rPr lang="en-US" dirty="0" err="1" smtClean="0">
                <a:solidFill>
                  <a:schemeClr val="tx1"/>
                </a:solidFill>
              </a:rPr>
              <a:t>fisika</a:t>
            </a:r>
            <a:r>
              <a:rPr lang="en-US" dirty="0" smtClean="0">
                <a:solidFill>
                  <a:schemeClr val="tx1"/>
                </a:solidFill>
              </a:rPr>
              <a:t> </a:t>
            </a:r>
            <a:r>
              <a:rPr lang="en-US" dirty="0" err="1" smtClean="0">
                <a:solidFill>
                  <a:schemeClr val="tx1"/>
                </a:solidFill>
              </a:rPr>
              <a:t>bangsa</a:t>
            </a:r>
            <a:r>
              <a:rPr lang="en-US" dirty="0" smtClean="0">
                <a:solidFill>
                  <a:schemeClr val="tx1"/>
                </a:solidFill>
              </a:rPr>
              <a:t> Italia, </a:t>
            </a:r>
            <a:r>
              <a:rPr lang="en-US" i="1" dirty="0" err="1" smtClean="0">
                <a:solidFill>
                  <a:schemeClr val="tx1"/>
                </a:solidFill>
              </a:rPr>
              <a:t>bayangkara</a:t>
            </a:r>
            <a:r>
              <a:rPr lang="en-US" dirty="0" smtClean="0">
                <a:solidFill>
                  <a:schemeClr val="tx1"/>
                </a:solidFill>
              </a:rPr>
              <a:t> </a:t>
            </a:r>
            <a:r>
              <a:rPr lang="en-US" dirty="0" err="1" smtClean="0">
                <a:solidFill>
                  <a:schemeClr val="tx1"/>
                </a:solidFill>
              </a:rPr>
              <a:t>dari</a:t>
            </a:r>
            <a:r>
              <a:rPr lang="en-US" dirty="0" smtClean="0">
                <a:solidFill>
                  <a:schemeClr val="tx1"/>
                </a:solidFill>
              </a:rPr>
              <a:t> </a:t>
            </a:r>
            <a:r>
              <a:rPr lang="en-US" dirty="0" err="1" smtClean="0">
                <a:solidFill>
                  <a:schemeClr val="tx1"/>
                </a:solidFill>
              </a:rPr>
              <a:t>nama</a:t>
            </a:r>
            <a:r>
              <a:rPr lang="en-US" dirty="0" smtClean="0">
                <a:solidFill>
                  <a:schemeClr val="tx1"/>
                </a:solidFill>
              </a:rPr>
              <a:t> </a:t>
            </a:r>
            <a:r>
              <a:rPr lang="en-US" dirty="0" err="1" smtClean="0">
                <a:solidFill>
                  <a:schemeClr val="tx1"/>
                </a:solidFill>
              </a:rPr>
              <a:t>pasukan</a:t>
            </a:r>
            <a:r>
              <a:rPr lang="en-US" dirty="0" smtClean="0">
                <a:solidFill>
                  <a:schemeClr val="tx1"/>
                </a:solidFill>
              </a:rPr>
              <a:t> </a:t>
            </a:r>
            <a:r>
              <a:rPr lang="en-US" dirty="0" err="1" smtClean="0">
                <a:solidFill>
                  <a:schemeClr val="tx1"/>
                </a:solidFill>
              </a:rPr>
              <a:t>pengawal</a:t>
            </a:r>
            <a:r>
              <a:rPr lang="en-US" dirty="0" smtClean="0">
                <a:solidFill>
                  <a:schemeClr val="tx1"/>
                </a:solidFill>
              </a:rPr>
              <a:t> </a:t>
            </a:r>
            <a:r>
              <a:rPr lang="en-US" dirty="0" err="1" smtClean="0">
                <a:solidFill>
                  <a:schemeClr val="tx1"/>
                </a:solidFill>
              </a:rPr>
              <a:t>kerajaan</a:t>
            </a:r>
            <a:r>
              <a:rPr lang="en-US" dirty="0" smtClean="0">
                <a:solidFill>
                  <a:schemeClr val="tx1"/>
                </a:solidFill>
              </a:rPr>
              <a:t> </a:t>
            </a:r>
            <a:r>
              <a:rPr lang="en-US" dirty="0" err="1" smtClean="0">
                <a:solidFill>
                  <a:schemeClr val="tx1"/>
                </a:solidFill>
              </a:rPr>
              <a:t>pada</a:t>
            </a:r>
            <a:r>
              <a:rPr lang="en-US" dirty="0" smtClean="0">
                <a:solidFill>
                  <a:schemeClr val="tx1"/>
                </a:solidFill>
              </a:rPr>
              <a:t> </a:t>
            </a:r>
            <a:r>
              <a:rPr lang="en-US" dirty="0" err="1" smtClean="0">
                <a:solidFill>
                  <a:schemeClr val="tx1"/>
                </a:solidFill>
              </a:rPr>
              <a:t>zaman</a:t>
            </a:r>
            <a:r>
              <a:rPr lang="en-US" dirty="0" smtClean="0">
                <a:solidFill>
                  <a:schemeClr val="tx1"/>
                </a:solidFill>
              </a:rPr>
              <a:t> </a:t>
            </a:r>
            <a:r>
              <a:rPr lang="en-US" dirty="0" err="1" smtClean="0">
                <a:solidFill>
                  <a:schemeClr val="tx1"/>
                </a:solidFill>
              </a:rPr>
              <a:t>Majapahit</a:t>
            </a:r>
            <a:r>
              <a:rPr lang="en-US" dirty="0" smtClean="0">
                <a:solidFill>
                  <a:schemeClr val="tx1"/>
                </a:solidFill>
              </a:rPr>
              <a:t>, </a:t>
            </a:r>
            <a:r>
              <a:rPr lang="en-US" i="1" dirty="0" err="1" smtClean="0">
                <a:solidFill>
                  <a:schemeClr val="tx1"/>
                </a:solidFill>
              </a:rPr>
              <a:t>laksamana</a:t>
            </a:r>
            <a:r>
              <a:rPr lang="en-US" dirty="0" smtClean="0">
                <a:solidFill>
                  <a:schemeClr val="tx1"/>
                </a:solidFill>
              </a:rPr>
              <a:t> </a:t>
            </a:r>
            <a:r>
              <a:rPr lang="en-US" dirty="0" err="1" smtClean="0">
                <a:solidFill>
                  <a:schemeClr val="tx1"/>
                </a:solidFill>
              </a:rPr>
              <a:t>nama</a:t>
            </a:r>
            <a:r>
              <a:rPr lang="en-US" dirty="0" smtClean="0">
                <a:solidFill>
                  <a:schemeClr val="tx1"/>
                </a:solidFill>
              </a:rPr>
              <a:t> </a:t>
            </a:r>
            <a:r>
              <a:rPr lang="en-US" dirty="0" err="1" smtClean="0">
                <a:solidFill>
                  <a:schemeClr val="tx1"/>
                </a:solidFill>
              </a:rPr>
              <a:t>seorang</a:t>
            </a:r>
            <a:r>
              <a:rPr lang="en-US" dirty="0" smtClean="0">
                <a:solidFill>
                  <a:schemeClr val="tx1"/>
                </a:solidFill>
              </a:rPr>
              <a:t> </a:t>
            </a:r>
            <a:r>
              <a:rPr lang="en-US" dirty="0" err="1" smtClean="0">
                <a:solidFill>
                  <a:schemeClr val="tx1"/>
                </a:solidFill>
              </a:rPr>
              <a:t>tokoh</a:t>
            </a:r>
            <a:r>
              <a:rPr lang="en-US" dirty="0" smtClean="0">
                <a:solidFill>
                  <a:schemeClr val="tx1"/>
                </a:solidFill>
              </a:rPr>
              <a:t> </a:t>
            </a:r>
            <a:r>
              <a:rPr lang="en-US" dirty="0" err="1" smtClean="0">
                <a:solidFill>
                  <a:schemeClr val="tx1"/>
                </a:solidFill>
              </a:rPr>
              <a:t>dalam</a:t>
            </a:r>
            <a:r>
              <a:rPr lang="en-US" dirty="0" smtClean="0">
                <a:solidFill>
                  <a:schemeClr val="tx1"/>
                </a:solidFill>
              </a:rPr>
              <a:t> </a:t>
            </a:r>
            <a:r>
              <a:rPr lang="en-US" dirty="0" err="1" smtClean="0">
                <a:solidFill>
                  <a:schemeClr val="tx1"/>
                </a:solidFill>
              </a:rPr>
              <a:t>cerita</a:t>
            </a:r>
            <a:r>
              <a:rPr lang="en-US" dirty="0" smtClean="0">
                <a:solidFill>
                  <a:schemeClr val="tx1"/>
                </a:solidFill>
              </a:rPr>
              <a:t> Ramayana, </a:t>
            </a:r>
            <a:r>
              <a:rPr lang="en-US" i="1" dirty="0" err="1" smtClean="0">
                <a:solidFill>
                  <a:schemeClr val="tx1"/>
                </a:solidFill>
              </a:rPr>
              <a:t>boikot</a:t>
            </a:r>
            <a:r>
              <a:rPr lang="en-US" i="1" dirty="0" smtClean="0">
                <a:solidFill>
                  <a:schemeClr val="tx1"/>
                </a:solidFill>
              </a:rPr>
              <a:t> </a:t>
            </a:r>
            <a:r>
              <a:rPr lang="en-US" dirty="0" err="1" smtClean="0">
                <a:solidFill>
                  <a:schemeClr val="tx1"/>
                </a:solidFill>
              </a:rPr>
              <a:t>dari</a:t>
            </a:r>
            <a:r>
              <a:rPr lang="en-US" dirty="0" smtClean="0">
                <a:solidFill>
                  <a:schemeClr val="tx1"/>
                </a:solidFill>
              </a:rPr>
              <a:t> </a:t>
            </a:r>
            <a:r>
              <a:rPr lang="en-US" dirty="0" err="1" smtClean="0">
                <a:solidFill>
                  <a:schemeClr val="tx1"/>
                </a:solidFill>
              </a:rPr>
              <a:t>nama</a:t>
            </a:r>
            <a:r>
              <a:rPr lang="en-US" dirty="0" smtClean="0">
                <a:solidFill>
                  <a:schemeClr val="tx1"/>
                </a:solidFill>
              </a:rPr>
              <a:t> </a:t>
            </a:r>
            <a:r>
              <a:rPr lang="en-US" dirty="0" err="1" smtClean="0">
                <a:solidFill>
                  <a:schemeClr val="tx1"/>
                </a:solidFill>
              </a:rPr>
              <a:t>seorang</a:t>
            </a:r>
            <a:r>
              <a:rPr lang="en-US" dirty="0" smtClean="0">
                <a:solidFill>
                  <a:schemeClr val="tx1"/>
                </a:solidFill>
              </a:rPr>
              <a:t> </a:t>
            </a:r>
            <a:r>
              <a:rPr lang="en-US" dirty="0" err="1" smtClean="0">
                <a:solidFill>
                  <a:schemeClr val="tx1"/>
                </a:solidFill>
              </a:rPr>
              <a:t>tuan</a:t>
            </a:r>
            <a:r>
              <a:rPr lang="en-US" dirty="0" smtClean="0">
                <a:solidFill>
                  <a:schemeClr val="tx1"/>
                </a:solidFill>
              </a:rPr>
              <a:t> </a:t>
            </a:r>
            <a:r>
              <a:rPr lang="en-US" dirty="0" err="1" smtClean="0">
                <a:solidFill>
                  <a:schemeClr val="tx1"/>
                </a:solidFill>
              </a:rPr>
              <a:t>tanah</a:t>
            </a:r>
            <a:r>
              <a:rPr lang="en-US" dirty="0" smtClean="0">
                <a:solidFill>
                  <a:schemeClr val="tx1"/>
                </a:solidFill>
              </a:rPr>
              <a:t> </a:t>
            </a:r>
            <a:r>
              <a:rPr lang="en-US" dirty="0" err="1" smtClean="0">
                <a:solidFill>
                  <a:schemeClr val="tx1"/>
                </a:solidFill>
              </a:rPr>
              <a:t>di</a:t>
            </a:r>
            <a:r>
              <a:rPr lang="en-US" dirty="0" smtClean="0">
                <a:solidFill>
                  <a:schemeClr val="tx1"/>
                </a:solidFill>
              </a:rPr>
              <a:t> </a:t>
            </a:r>
            <a:r>
              <a:rPr lang="en-US" dirty="0" err="1" smtClean="0">
                <a:solidFill>
                  <a:schemeClr val="tx1"/>
                </a:solidFill>
              </a:rPr>
              <a:t>Inggris</a:t>
            </a:r>
            <a:r>
              <a:rPr lang="en-US" dirty="0" smtClean="0">
                <a:solidFill>
                  <a:schemeClr val="tx1"/>
                </a:solidFill>
              </a:rPr>
              <a:t> yang </a:t>
            </a:r>
            <a:r>
              <a:rPr lang="en-US" dirty="0" err="1" smtClean="0">
                <a:solidFill>
                  <a:schemeClr val="tx1"/>
                </a:solidFill>
              </a:rPr>
              <a:t>memiliki</a:t>
            </a:r>
            <a:r>
              <a:rPr lang="en-US" dirty="0" smtClean="0">
                <a:solidFill>
                  <a:schemeClr val="tx1"/>
                </a:solidFill>
              </a:rPr>
              <a:t> </a:t>
            </a:r>
            <a:r>
              <a:rPr lang="en-US" dirty="0" err="1" smtClean="0">
                <a:solidFill>
                  <a:schemeClr val="tx1"/>
                </a:solidFill>
              </a:rPr>
              <a:t>tindakan</a:t>
            </a:r>
            <a:r>
              <a:rPr lang="en-US" dirty="0" smtClean="0">
                <a:solidFill>
                  <a:schemeClr val="tx1"/>
                </a:solidFill>
              </a:rPr>
              <a:t> yang </a:t>
            </a:r>
            <a:r>
              <a:rPr lang="en-US" dirty="0" err="1" smtClean="0">
                <a:solidFill>
                  <a:schemeClr val="tx1"/>
                </a:solidFill>
              </a:rPr>
              <a:t>keras</a:t>
            </a:r>
            <a:r>
              <a:rPr lang="en-US" dirty="0" smtClean="0">
                <a:solidFill>
                  <a:schemeClr val="tx1"/>
                </a:solidFill>
              </a:rPr>
              <a:t> </a:t>
            </a:r>
            <a:r>
              <a:rPr lang="en-US" dirty="0" err="1" smtClean="0">
                <a:solidFill>
                  <a:schemeClr val="tx1"/>
                </a:solidFill>
              </a:rPr>
              <a:t>pada</a:t>
            </a:r>
            <a:r>
              <a:rPr lang="en-US" dirty="0" smtClean="0">
                <a:solidFill>
                  <a:schemeClr val="tx1"/>
                </a:solidFill>
              </a:rPr>
              <a:t> </a:t>
            </a:r>
            <a:r>
              <a:rPr lang="en-US" dirty="0" err="1" smtClean="0">
                <a:solidFill>
                  <a:schemeClr val="tx1"/>
                </a:solidFill>
              </a:rPr>
              <a:t>tahun</a:t>
            </a:r>
            <a:r>
              <a:rPr lang="en-US" dirty="0" smtClean="0">
                <a:solidFill>
                  <a:schemeClr val="tx1"/>
                </a:solidFill>
              </a:rPr>
              <a:t> 1880.</a:t>
            </a:r>
          </a:p>
          <a:p>
            <a:pPr marL="346075" indent="0">
              <a:buNone/>
            </a:pPr>
            <a:endParaRPr lang="en-US" dirty="0" smtClean="0">
              <a:solidFill>
                <a:schemeClr val="tx1"/>
              </a:solidFill>
            </a:endParaRPr>
          </a:p>
          <a:p>
            <a:pPr marL="346075" indent="47625">
              <a:buNone/>
            </a:pPr>
            <a:endParaRPr lang="en-US" dirty="0" smtClean="0">
              <a:solidFill>
                <a:schemeClr val="tx1"/>
              </a:solidFill>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673725"/>
          </a:xfrm>
          <a:solidFill>
            <a:srgbClr val="00B0F0"/>
          </a:solidFill>
        </p:spPr>
        <p:txBody>
          <a:bodyPr>
            <a:normAutofit/>
          </a:bodyPr>
          <a:lstStyle/>
          <a:p>
            <a:pPr marL="0" indent="0">
              <a:buNone/>
            </a:pPr>
            <a:endParaRPr lang="en-US" dirty="0" smtClean="0">
              <a:solidFill>
                <a:schemeClr val="tx1"/>
              </a:solidFill>
            </a:endParaRPr>
          </a:p>
          <a:p>
            <a:pPr marL="0" indent="0">
              <a:buNone/>
            </a:pPr>
            <a:r>
              <a:rPr lang="en-US" dirty="0" smtClean="0">
                <a:solidFill>
                  <a:schemeClr val="tx1"/>
                </a:solidFill>
              </a:rPr>
              <a:t>5. </a:t>
            </a:r>
            <a:r>
              <a:rPr lang="en-US" dirty="0" err="1" smtClean="0">
                <a:solidFill>
                  <a:schemeClr val="tx1"/>
                </a:solidFill>
              </a:rPr>
              <a:t>Tempat</a:t>
            </a:r>
            <a:r>
              <a:rPr lang="en-US" dirty="0" smtClean="0">
                <a:solidFill>
                  <a:schemeClr val="tx1"/>
                </a:solidFill>
              </a:rPr>
              <a:t> </a:t>
            </a:r>
            <a:r>
              <a:rPr lang="en-US" dirty="0" err="1" smtClean="0">
                <a:solidFill>
                  <a:schemeClr val="tx1"/>
                </a:solidFill>
              </a:rPr>
              <a:t>Asal</a:t>
            </a:r>
            <a:endParaRPr lang="en-US" dirty="0" smtClean="0">
              <a:solidFill>
                <a:schemeClr val="tx1"/>
              </a:solidFill>
            </a:endParaRPr>
          </a:p>
          <a:p>
            <a:pPr marL="346075" indent="0">
              <a:buNone/>
            </a:pPr>
            <a:r>
              <a:rPr lang="en-US" i="1" dirty="0" smtClean="0">
                <a:solidFill>
                  <a:schemeClr val="tx1"/>
                </a:solidFill>
              </a:rPr>
              <a:t>Magnet </a:t>
            </a:r>
            <a:r>
              <a:rPr lang="en-US" dirty="0" err="1" smtClean="0">
                <a:solidFill>
                  <a:schemeClr val="tx1"/>
                </a:solidFill>
              </a:rPr>
              <a:t>berasal</a:t>
            </a:r>
            <a:r>
              <a:rPr lang="en-US" dirty="0" smtClean="0">
                <a:solidFill>
                  <a:schemeClr val="tx1"/>
                </a:solidFill>
              </a:rPr>
              <a:t> </a:t>
            </a:r>
            <a:r>
              <a:rPr lang="en-US" dirty="0" err="1" smtClean="0">
                <a:solidFill>
                  <a:schemeClr val="tx1"/>
                </a:solidFill>
              </a:rPr>
              <a:t>dari</a:t>
            </a:r>
            <a:r>
              <a:rPr lang="en-US" dirty="0" smtClean="0">
                <a:solidFill>
                  <a:schemeClr val="tx1"/>
                </a:solidFill>
              </a:rPr>
              <a:t> </a:t>
            </a:r>
            <a:r>
              <a:rPr lang="en-US" dirty="0" err="1" smtClean="0">
                <a:solidFill>
                  <a:schemeClr val="tx1"/>
                </a:solidFill>
              </a:rPr>
              <a:t>nama</a:t>
            </a:r>
            <a:r>
              <a:rPr lang="en-US" dirty="0" smtClean="0">
                <a:solidFill>
                  <a:schemeClr val="tx1"/>
                </a:solidFill>
              </a:rPr>
              <a:t> </a:t>
            </a:r>
            <a:r>
              <a:rPr lang="en-US" dirty="0" err="1" smtClean="0">
                <a:solidFill>
                  <a:schemeClr val="tx1"/>
                </a:solidFill>
              </a:rPr>
              <a:t>suatu</a:t>
            </a:r>
            <a:r>
              <a:rPr lang="en-US" dirty="0" smtClean="0">
                <a:solidFill>
                  <a:schemeClr val="tx1"/>
                </a:solidFill>
              </a:rPr>
              <a:t> </a:t>
            </a:r>
            <a:r>
              <a:rPr lang="en-US" dirty="0" err="1" smtClean="0">
                <a:solidFill>
                  <a:schemeClr val="tx1"/>
                </a:solidFill>
              </a:rPr>
              <a:t>tempat</a:t>
            </a:r>
            <a:r>
              <a:rPr lang="en-US" dirty="0" smtClean="0">
                <a:solidFill>
                  <a:schemeClr val="tx1"/>
                </a:solidFill>
              </a:rPr>
              <a:t> </a:t>
            </a:r>
            <a:r>
              <a:rPr lang="en-US" dirty="0" err="1" smtClean="0">
                <a:solidFill>
                  <a:schemeClr val="tx1"/>
                </a:solidFill>
              </a:rPr>
              <a:t>yakni</a:t>
            </a:r>
            <a:r>
              <a:rPr lang="en-US" dirty="0" smtClean="0">
                <a:solidFill>
                  <a:schemeClr val="tx1"/>
                </a:solidFill>
              </a:rPr>
              <a:t> Magnesia, </a:t>
            </a:r>
            <a:r>
              <a:rPr lang="en-US" i="1" dirty="0" err="1" smtClean="0">
                <a:solidFill>
                  <a:schemeClr val="tx1"/>
                </a:solidFill>
              </a:rPr>
              <a:t>burung</a:t>
            </a:r>
            <a:r>
              <a:rPr lang="en-US" i="1" dirty="0" smtClean="0">
                <a:solidFill>
                  <a:schemeClr val="tx1"/>
                </a:solidFill>
              </a:rPr>
              <a:t> </a:t>
            </a:r>
            <a:r>
              <a:rPr lang="en-US" i="1" dirty="0" err="1" smtClean="0">
                <a:solidFill>
                  <a:schemeClr val="tx1"/>
                </a:solidFill>
              </a:rPr>
              <a:t>kenari</a:t>
            </a:r>
            <a:r>
              <a:rPr lang="en-US" dirty="0" smtClean="0">
                <a:solidFill>
                  <a:schemeClr val="tx1"/>
                </a:solidFill>
              </a:rPr>
              <a:t> </a:t>
            </a:r>
            <a:r>
              <a:rPr lang="en-US" dirty="0" err="1" smtClean="0">
                <a:solidFill>
                  <a:schemeClr val="tx1"/>
                </a:solidFill>
              </a:rPr>
              <a:t>dari</a:t>
            </a:r>
            <a:r>
              <a:rPr lang="en-US" dirty="0" smtClean="0">
                <a:solidFill>
                  <a:schemeClr val="tx1"/>
                </a:solidFill>
              </a:rPr>
              <a:t> </a:t>
            </a:r>
            <a:r>
              <a:rPr lang="en-US" dirty="0" err="1" smtClean="0">
                <a:solidFill>
                  <a:schemeClr val="tx1"/>
                </a:solidFill>
              </a:rPr>
              <a:t>nama</a:t>
            </a:r>
            <a:r>
              <a:rPr lang="en-US" dirty="0" smtClean="0">
                <a:solidFill>
                  <a:schemeClr val="tx1"/>
                </a:solidFill>
              </a:rPr>
              <a:t> </a:t>
            </a:r>
            <a:r>
              <a:rPr lang="en-US" dirty="0" err="1" smtClean="0">
                <a:solidFill>
                  <a:schemeClr val="tx1"/>
                </a:solidFill>
              </a:rPr>
              <a:t>pulau</a:t>
            </a:r>
            <a:r>
              <a:rPr lang="en-US" dirty="0" smtClean="0">
                <a:solidFill>
                  <a:schemeClr val="tx1"/>
                </a:solidFill>
              </a:rPr>
              <a:t> </a:t>
            </a:r>
            <a:r>
              <a:rPr lang="en-US" dirty="0" err="1" smtClean="0">
                <a:solidFill>
                  <a:schemeClr val="tx1"/>
                </a:solidFill>
              </a:rPr>
              <a:t>Kenari</a:t>
            </a:r>
            <a:r>
              <a:rPr lang="en-US" dirty="0" smtClean="0">
                <a:solidFill>
                  <a:schemeClr val="tx1"/>
                </a:solidFill>
              </a:rPr>
              <a:t> </a:t>
            </a:r>
            <a:r>
              <a:rPr lang="en-US" dirty="0" err="1" smtClean="0">
                <a:solidFill>
                  <a:schemeClr val="tx1"/>
                </a:solidFill>
              </a:rPr>
              <a:t>di</a:t>
            </a:r>
            <a:r>
              <a:rPr lang="en-US" dirty="0" smtClean="0">
                <a:solidFill>
                  <a:schemeClr val="tx1"/>
                </a:solidFill>
              </a:rPr>
              <a:t> </a:t>
            </a:r>
            <a:r>
              <a:rPr lang="en-US" dirty="0" err="1" smtClean="0">
                <a:solidFill>
                  <a:schemeClr val="tx1"/>
                </a:solidFill>
              </a:rPr>
              <a:t>Aprika</a:t>
            </a:r>
            <a:r>
              <a:rPr lang="en-US" dirty="0" smtClean="0">
                <a:solidFill>
                  <a:schemeClr val="tx1"/>
                </a:solidFill>
              </a:rPr>
              <a:t>, </a:t>
            </a:r>
            <a:r>
              <a:rPr lang="en-US" i="1" dirty="0" err="1" smtClean="0">
                <a:solidFill>
                  <a:schemeClr val="tx1"/>
                </a:solidFill>
              </a:rPr>
              <a:t>sarden</a:t>
            </a:r>
            <a:r>
              <a:rPr lang="en-US" i="1" dirty="0" smtClean="0">
                <a:solidFill>
                  <a:schemeClr val="tx1"/>
                </a:solidFill>
              </a:rPr>
              <a:t> </a:t>
            </a:r>
            <a:r>
              <a:rPr lang="en-US" dirty="0" err="1" smtClean="0">
                <a:solidFill>
                  <a:schemeClr val="tx1"/>
                </a:solidFill>
              </a:rPr>
              <a:t>dari</a:t>
            </a:r>
            <a:r>
              <a:rPr lang="en-US" dirty="0" smtClean="0">
                <a:solidFill>
                  <a:schemeClr val="tx1"/>
                </a:solidFill>
              </a:rPr>
              <a:t> </a:t>
            </a:r>
            <a:r>
              <a:rPr lang="en-US" dirty="0" err="1" smtClean="0">
                <a:solidFill>
                  <a:schemeClr val="tx1"/>
                </a:solidFill>
              </a:rPr>
              <a:t>nama</a:t>
            </a:r>
            <a:r>
              <a:rPr lang="en-US" dirty="0" smtClean="0">
                <a:solidFill>
                  <a:schemeClr val="tx1"/>
                </a:solidFill>
              </a:rPr>
              <a:t> </a:t>
            </a:r>
            <a:r>
              <a:rPr lang="en-US" dirty="0" err="1" smtClean="0">
                <a:solidFill>
                  <a:schemeClr val="tx1"/>
                </a:solidFill>
              </a:rPr>
              <a:t>pulau</a:t>
            </a:r>
            <a:r>
              <a:rPr lang="en-US" dirty="0" smtClean="0">
                <a:solidFill>
                  <a:schemeClr val="tx1"/>
                </a:solidFill>
              </a:rPr>
              <a:t> </a:t>
            </a:r>
            <a:r>
              <a:rPr lang="en-US" dirty="0" err="1" smtClean="0">
                <a:solidFill>
                  <a:schemeClr val="tx1"/>
                </a:solidFill>
              </a:rPr>
              <a:t>Sardenia</a:t>
            </a:r>
            <a:r>
              <a:rPr lang="en-US" dirty="0" smtClean="0">
                <a:solidFill>
                  <a:schemeClr val="tx1"/>
                </a:solidFill>
              </a:rPr>
              <a:t> </a:t>
            </a:r>
            <a:r>
              <a:rPr lang="en-US" dirty="0" err="1" smtClean="0">
                <a:solidFill>
                  <a:schemeClr val="tx1"/>
                </a:solidFill>
              </a:rPr>
              <a:t>di</a:t>
            </a:r>
            <a:r>
              <a:rPr lang="en-US" dirty="0" smtClean="0">
                <a:solidFill>
                  <a:schemeClr val="tx1"/>
                </a:solidFill>
              </a:rPr>
              <a:t> Italia.</a:t>
            </a:r>
          </a:p>
          <a:p>
            <a:pPr marL="63500" indent="-63500">
              <a:buNone/>
            </a:pPr>
            <a:r>
              <a:rPr lang="en-US" dirty="0" smtClean="0">
                <a:solidFill>
                  <a:schemeClr val="tx1"/>
                </a:solidFill>
              </a:rPr>
              <a:t>6. </a:t>
            </a:r>
            <a:r>
              <a:rPr lang="en-US" dirty="0" err="1" smtClean="0">
                <a:solidFill>
                  <a:schemeClr val="tx1"/>
                </a:solidFill>
              </a:rPr>
              <a:t>Bahan</a:t>
            </a:r>
            <a:r>
              <a:rPr lang="en-US" dirty="0" smtClean="0">
                <a:solidFill>
                  <a:schemeClr val="tx1"/>
                </a:solidFill>
              </a:rPr>
              <a:t> </a:t>
            </a:r>
          </a:p>
          <a:p>
            <a:pPr marL="346075" indent="0">
              <a:buNone/>
            </a:pPr>
            <a:r>
              <a:rPr lang="en-US" dirty="0" err="1" smtClean="0">
                <a:solidFill>
                  <a:schemeClr val="tx1"/>
                </a:solidFill>
              </a:rPr>
              <a:t>Kata</a:t>
            </a:r>
            <a:r>
              <a:rPr lang="en-US" dirty="0" smtClean="0">
                <a:solidFill>
                  <a:schemeClr val="tx1"/>
                </a:solidFill>
              </a:rPr>
              <a:t> </a:t>
            </a:r>
            <a:r>
              <a:rPr lang="en-US" i="1" dirty="0" err="1" smtClean="0">
                <a:solidFill>
                  <a:schemeClr val="tx1"/>
                </a:solidFill>
              </a:rPr>
              <a:t>goni</a:t>
            </a:r>
            <a:r>
              <a:rPr lang="en-US" i="1" dirty="0" smtClean="0">
                <a:solidFill>
                  <a:schemeClr val="tx1"/>
                </a:solidFill>
              </a:rPr>
              <a:t> </a:t>
            </a:r>
            <a:r>
              <a:rPr lang="en-US" dirty="0" err="1" smtClean="0">
                <a:solidFill>
                  <a:schemeClr val="tx1"/>
                </a:solidFill>
              </a:rPr>
              <a:t>berasal</a:t>
            </a:r>
            <a:r>
              <a:rPr lang="en-US" dirty="0" smtClean="0">
                <a:solidFill>
                  <a:schemeClr val="tx1"/>
                </a:solidFill>
              </a:rPr>
              <a:t> </a:t>
            </a:r>
            <a:r>
              <a:rPr lang="en-US" dirty="0" err="1" smtClean="0">
                <a:solidFill>
                  <a:schemeClr val="tx1"/>
                </a:solidFill>
              </a:rPr>
              <a:t>dari</a:t>
            </a:r>
            <a:r>
              <a:rPr lang="en-US" dirty="0" smtClean="0">
                <a:solidFill>
                  <a:schemeClr val="tx1"/>
                </a:solidFill>
              </a:rPr>
              <a:t> </a:t>
            </a:r>
            <a:r>
              <a:rPr lang="en-US" dirty="0" err="1" smtClean="0">
                <a:solidFill>
                  <a:schemeClr val="tx1"/>
                </a:solidFill>
              </a:rPr>
              <a:t>nama</a:t>
            </a:r>
            <a:r>
              <a:rPr lang="en-US" dirty="0" smtClean="0">
                <a:solidFill>
                  <a:schemeClr val="tx1"/>
                </a:solidFill>
              </a:rPr>
              <a:t> </a:t>
            </a:r>
            <a:r>
              <a:rPr lang="en-US" dirty="0" err="1" smtClean="0">
                <a:solidFill>
                  <a:schemeClr val="tx1"/>
                </a:solidFill>
              </a:rPr>
              <a:t>serat</a:t>
            </a:r>
            <a:r>
              <a:rPr lang="en-US" dirty="0" smtClean="0">
                <a:solidFill>
                  <a:schemeClr val="tx1"/>
                </a:solidFill>
              </a:rPr>
              <a:t> </a:t>
            </a:r>
            <a:r>
              <a:rPr lang="en-US" dirty="0" err="1" smtClean="0">
                <a:solidFill>
                  <a:schemeClr val="tx1"/>
                </a:solidFill>
              </a:rPr>
              <a:t>di</a:t>
            </a:r>
            <a:r>
              <a:rPr lang="en-US" dirty="0" smtClean="0">
                <a:solidFill>
                  <a:schemeClr val="tx1"/>
                </a:solidFill>
              </a:rPr>
              <a:t> </a:t>
            </a:r>
            <a:r>
              <a:rPr lang="en-US" dirty="0" err="1" smtClean="0">
                <a:solidFill>
                  <a:schemeClr val="tx1"/>
                </a:solidFill>
              </a:rPr>
              <a:t>dalam</a:t>
            </a:r>
            <a:r>
              <a:rPr lang="en-US" dirty="0" smtClean="0">
                <a:solidFill>
                  <a:schemeClr val="tx1"/>
                </a:solidFill>
              </a:rPr>
              <a:t> </a:t>
            </a:r>
            <a:r>
              <a:rPr lang="en-US" dirty="0" err="1" smtClean="0">
                <a:solidFill>
                  <a:schemeClr val="tx1"/>
                </a:solidFill>
              </a:rPr>
              <a:t>tumbuh-tumbuhan</a:t>
            </a:r>
            <a:r>
              <a:rPr lang="en-US" dirty="0" smtClean="0">
                <a:solidFill>
                  <a:schemeClr val="tx1"/>
                </a:solidFill>
              </a:rPr>
              <a:t>, </a:t>
            </a:r>
            <a:r>
              <a:rPr lang="en-US" i="1" dirty="0" err="1" smtClean="0">
                <a:solidFill>
                  <a:schemeClr val="tx1"/>
                </a:solidFill>
              </a:rPr>
              <a:t>kaca</a:t>
            </a:r>
            <a:r>
              <a:rPr lang="en-US" i="1" dirty="0" smtClean="0">
                <a:solidFill>
                  <a:schemeClr val="tx1"/>
                </a:solidFill>
              </a:rPr>
              <a:t> </a:t>
            </a:r>
            <a:r>
              <a:rPr lang="en-US" dirty="0" err="1" smtClean="0">
                <a:solidFill>
                  <a:schemeClr val="tx1"/>
                </a:solidFill>
              </a:rPr>
              <a:t>adalah</a:t>
            </a:r>
            <a:r>
              <a:rPr lang="en-US" dirty="0" smtClean="0">
                <a:solidFill>
                  <a:schemeClr val="tx1"/>
                </a:solidFill>
              </a:rPr>
              <a:t> </a:t>
            </a:r>
            <a:r>
              <a:rPr lang="en-US" dirty="0" err="1" smtClean="0">
                <a:solidFill>
                  <a:schemeClr val="tx1"/>
                </a:solidFill>
              </a:rPr>
              <a:t>nama</a:t>
            </a:r>
            <a:r>
              <a:rPr lang="en-US" dirty="0" smtClean="0">
                <a:solidFill>
                  <a:schemeClr val="tx1"/>
                </a:solidFill>
              </a:rPr>
              <a:t> </a:t>
            </a:r>
            <a:r>
              <a:rPr lang="en-US" dirty="0" err="1" smtClean="0">
                <a:solidFill>
                  <a:schemeClr val="tx1"/>
                </a:solidFill>
              </a:rPr>
              <a:t>bahan</a:t>
            </a:r>
            <a:r>
              <a:rPr lang="en-US" dirty="0" smtClean="0">
                <a:solidFill>
                  <a:schemeClr val="tx1"/>
                </a:solidFill>
              </a:rPr>
              <a:t>. Benda lain yang </a:t>
            </a:r>
            <a:r>
              <a:rPr lang="en-US" dirty="0" err="1" smtClean="0">
                <a:solidFill>
                  <a:schemeClr val="tx1"/>
                </a:solidFill>
              </a:rPr>
              <a:t>terbuat</a:t>
            </a:r>
            <a:r>
              <a:rPr lang="en-US" dirty="0" smtClean="0">
                <a:solidFill>
                  <a:schemeClr val="tx1"/>
                </a:solidFill>
              </a:rPr>
              <a:t> </a:t>
            </a:r>
            <a:r>
              <a:rPr lang="en-US" dirty="0" err="1" smtClean="0">
                <a:solidFill>
                  <a:schemeClr val="tx1"/>
                </a:solidFill>
              </a:rPr>
              <a:t>dari</a:t>
            </a:r>
            <a:r>
              <a:rPr lang="en-US" dirty="0" smtClean="0">
                <a:solidFill>
                  <a:schemeClr val="tx1"/>
                </a:solidFill>
              </a:rPr>
              <a:t> </a:t>
            </a:r>
            <a:r>
              <a:rPr lang="en-US" dirty="0" err="1" smtClean="0">
                <a:solidFill>
                  <a:schemeClr val="tx1"/>
                </a:solidFill>
              </a:rPr>
              <a:t>kaca</a:t>
            </a:r>
            <a:r>
              <a:rPr lang="en-US" dirty="0" smtClean="0">
                <a:solidFill>
                  <a:schemeClr val="tx1"/>
                </a:solidFill>
              </a:rPr>
              <a:t> </a:t>
            </a:r>
            <a:r>
              <a:rPr lang="en-US" dirty="0" err="1" smtClean="0">
                <a:solidFill>
                  <a:schemeClr val="tx1"/>
                </a:solidFill>
              </a:rPr>
              <a:t>disebut</a:t>
            </a:r>
            <a:r>
              <a:rPr lang="en-US" dirty="0" smtClean="0">
                <a:solidFill>
                  <a:schemeClr val="tx1"/>
                </a:solidFill>
              </a:rPr>
              <a:t> </a:t>
            </a:r>
            <a:r>
              <a:rPr lang="en-US" dirty="0" err="1" smtClean="0">
                <a:solidFill>
                  <a:schemeClr val="tx1"/>
                </a:solidFill>
              </a:rPr>
              <a:t>kaca</a:t>
            </a:r>
            <a:r>
              <a:rPr lang="en-US" dirty="0" smtClean="0">
                <a:solidFill>
                  <a:schemeClr val="tx1"/>
                </a:solidFill>
              </a:rPr>
              <a:t>, </a:t>
            </a:r>
            <a:r>
              <a:rPr lang="en-US" dirty="0" err="1" smtClean="0">
                <a:solidFill>
                  <a:schemeClr val="tx1"/>
                </a:solidFill>
              </a:rPr>
              <a:t>misalnya</a:t>
            </a:r>
            <a:r>
              <a:rPr lang="en-US" dirty="0" smtClean="0">
                <a:solidFill>
                  <a:schemeClr val="tx1"/>
                </a:solidFill>
              </a:rPr>
              <a:t> </a:t>
            </a:r>
            <a:r>
              <a:rPr lang="en-US" i="1" dirty="0" err="1" smtClean="0">
                <a:solidFill>
                  <a:schemeClr val="tx1"/>
                </a:solidFill>
              </a:rPr>
              <a:t>kaca</a:t>
            </a:r>
            <a:r>
              <a:rPr lang="en-US" i="1" dirty="0" smtClean="0">
                <a:solidFill>
                  <a:schemeClr val="tx1"/>
                </a:solidFill>
              </a:rPr>
              <a:t> </a:t>
            </a:r>
            <a:r>
              <a:rPr lang="en-US" i="1" dirty="0" err="1" smtClean="0">
                <a:solidFill>
                  <a:schemeClr val="tx1"/>
                </a:solidFill>
              </a:rPr>
              <a:t>mata</a:t>
            </a:r>
            <a:r>
              <a:rPr lang="en-US" i="1" dirty="0" smtClean="0">
                <a:solidFill>
                  <a:schemeClr val="tx1"/>
                </a:solidFill>
              </a:rPr>
              <a:t>, </a:t>
            </a:r>
            <a:r>
              <a:rPr lang="en-US" i="1" dirty="0" err="1" smtClean="0">
                <a:solidFill>
                  <a:schemeClr val="tx1"/>
                </a:solidFill>
              </a:rPr>
              <a:t>perak</a:t>
            </a:r>
            <a:r>
              <a:rPr lang="en-US" i="1" dirty="0" smtClean="0">
                <a:solidFill>
                  <a:schemeClr val="tx1"/>
                </a:solidFill>
              </a:rPr>
              <a:t> </a:t>
            </a:r>
            <a:r>
              <a:rPr lang="en-US" dirty="0" err="1" smtClean="0">
                <a:solidFill>
                  <a:schemeClr val="tx1"/>
                </a:solidFill>
              </a:rPr>
              <a:t>sebagai</a:t>
            </a:r>
            <a:r>
              <a:rPr lang="en-US" dirty="0" smtClean="0">
                <a:solidFill>
                  <a:schemeClr val="tx1"/>
                </a:solidFill>
              </a:rPr>
              <a:t> </a:t>
            </a:r>
            <a:r>
              <a:rPr lang="en-US" dirty="0" err="1" smtClean="0">
                <a:solidFill>
                  <a:schemeClr val="tx1"/>
                </a:solidFill>
              </a:rPr>
              <a:t>nama</a:t>
            </a:r>
            <a:r>
              <a:rPr lang="en-US" dirty="0" smtClean="0">
                <a:solidFill>
                  <a:schemeClr val="tx1"/>
                </a:solidFill>
              </a:rPr>
              <a:t> </a:t>
            </a:r>
            <a:r>
              <a:rPr lang="en-US" dirty="0" err="1" smtClean="0">
                <a:solidFill>
                  <a:schemeClr val="tx1"/>
                </a:solidFill>
              </a:rPr>
              <a:t>bahan</a:t>
            </a:r>
            <a:r>
              <a:rPr lang="en-US" dirty="0" smtClean="0">
                <a:solidFill>
                  <a:schemeClr val="tx1"/>
                </a:solidFill>
              </a:rPr>
              <a:t> </a:t>
            </a:r>
            <a:r>
              <a:rPr lang="en-US" dirty="0" err="1" smtClean="0">
                <a:solidFill>
                  <a:schemeClr val="tx1"/>
                </a:solidFill>
              </a:rPr>
              <a:t>kemudian</a:t>
            </a:r>
            <a:r>
              <a:rPr lang="en-US" dirty="0" smtClean="0">
                <a:solidFill>
                  <a:schemeClr val="tx1"/>
                </a:solidFill>
              </a:rPr>
              <a:t> </a:t>
            </a:r>
            <a:r>
              <a:rPr lang="en-US" dirty="0" err="1" smtClean="0">
                <a:solidFill>
                  <a:schemeClr val="tx1"/>
                </a:solidFill>
              </a:rPr>
              <a:t>muncul</a:t>
            </a:r>
            <a:r>
              <a:rPr lang="en-US" dirty="0" smtClean="0">
                <a:solidFill>
                  <a:schemeClr val="tx1"/>
                </a:solidFill>
              </a:rPr>
              <a:t> </a:t>
            </a:r>
            <a:r>
              <a:rPr lang="en-US" i="1" dirty="0" err="1" smtClean="0">
                <a:solidFill>
                  <a:schemeClr val="tx1"/>
                </a:solidFill>
              </a:rPr>
              <a:t>uang</a:t>
            </a:r>
            <a:r>
              <a:rPr lang="en-US" i="1" dirty="0" smtClean="0">
                <a:solidFill>
                  <a:schemeClr val="tx1"/>
                </a:solidFill>
              </a:rPr>
              <a:t> </a:t>
            </a:r>
            <a:r>
              <a:rPr lang="en-US" i="1" dirty="0" err="1" smtClean="0">
                <a:solidFill>
                  <a:schemeClr val="tx1"/>
                </a:solidFill>
              </a:rPr>
              <a:t>perak</a:t>
            </a:r>
            <a:r>
              <a:rPr lang="en-US" i="1" dirty="0" smtClean="0">
                <a:solidFill>
                  <a:schemeClr val="tx1"/>
                </a:solidFill>
              </a:rPr>
              <a:t>.</a:t>
            </a:r>
          </a:p>
          <a:p>
            <a:pPr marL="346075" indent="-346075">
              <a:buNone/>
            </a:pPr>
            <a:r>
              <a:rPr lang="en-US" dirty="0" smtClean="0">
                <a:solidFill>
                  <a:schemeClr val="tx1"/>
                </a:solidFill>
              </a:rPr>
              <a:t>7. </a:t>
            </a:r>
            <a:r>
              <a:rPr lang="en-US" dirty="0" err="1" smtClean="0">
                <a:solidFill>
                  <a:schemeClr val="tx1"/>
                </a:solidFill>
              </a:rPr>
              <a:t>Keserupaan</a:t>
            </a:r>
            <a:endParaRPr lang="en-US" dirty="0" smtClean="0">
              <a:solidFill>
                <a:schemeClr val="tx1"/>
              </a:solidFill>
            </a:endParaRPr>
          </a:p>
          <a:p>
            <a:pPr marL="346075" indent="0">
              <a:buNone/>
            </a:pPr>
            <a:r>
              <a:rPr lang="en-US" i="1" dirty="0" smtClean="0">
                <a:solidFill>
                  <a:schemeClr val="tx1"/>
                </a:solidFill>
              </a:rPr>
              <a:t>Kaki </a:t>
            </a:r>
            <a:r>
              <a:rPr lang="en-US" i="1" dirty="0" err="1" smtClean="0">
                <a:solidFill>
                  <a:schemeClr val="tx1"/>
                </a:solidFill>
              </a:rPr>
              <a:t>gunung</a:t>
            </a:r>
            <a:r>
              <a:rPr lang="en-US" i="1" dirty="0" smtClean="0">
                <a:solidFill>
                  <a:schemeClr val="tx1"/>
                </a:solidFill>
              </a:rPr>
              <a:t>, kaki </a:t>
            </a:r>
            <a:r>
              <a:rPr lang="en-US" i="1" dirty="0" err="1" smtClean="0">
                <a:solidFill>
                  <a:schemeClr val="tx1"/>
                </a:solidFill>
              </a:rPr>
              <a:t>meja</a:t>
            </a:r>
            <a:r>
              <a:rPr lang="en-US" i="1" dirty="0" smtClean="0">
                <a:solidFill>
                  <a:schemeClr val="tx1"/>
                </a:solidFill>
              </a:rPr>
              <a:t>, kaki </a:t>
            </a:r>
            <a:r>
              <a:rPr lang="en-US" i="1" dirty="0" err="1" smtClean="0">
                <a:solidFill>
                  <a:schemeClr val="tx1"/>
                </a:solidFill>
              </a:rPr>
              <a:t>kursi</a:t>
            </a:r>
            <a:r>
              <a:rPr lang="en-US" dirty="0" smtClean="0">
                <a:solidFill>
                  <a:schemeClr val="tx1"/>
                </a:solidFill>
              </a:rPr>
              <a:t>. </a:t>
            </a:r>
            <a:r>
              <a:rPr lang="en-US" dirty="0" err="1" smtClean="0">
                <a:solidFill>
                  <a:schemeClr val="tx1"/>
                </a:solidFill>
              </a:rPr>
              <a:t>Dalam</a:t>
            </a:r>
            <a:r>
              <a:rPr lang="en-US" dirty="0" smtClean="0">
                <a:solidFill>
                  <a:schemeClr val="tx1"/>
                </a:solidFill>
              </a:rPr>
              <a:t> </a:t>
            </a:r>
            <a:r>
              <a:rPr lang="en-US" dirty="0" err="1" smtClean="0">
                <a:solidFill>
                  <a:schemeClr val="tx1"/>
                </a:solidFill>
              </a:rPr>
              <a:t>hal</a:t>
            </a:r>
            <a:r>
              <a:rPr lang="en-US" dirty="0" smtClean="0">
                <a:solidFill>
                  <a:schemeClr val="tx1"/>
                </a:solidFill>
              </a:rPr>
              <a:t> </a:t>
            </a:r>
            <a:r>
              <a:rPr lang="en-US" dirty="0" err="1" smtClean="0">
                <a:solidFill>
                  <a:schemeClr val="tx1"/>
                </a:solidFill>
              </a:rPr>
              <a:t>ini</a:t>
            </a:r>
            <a:r>
              <a:rPr lang="en-US" dirty="0" smtClean="0">
                <a:solidFill>
                  <a:schemeClr val="tx1"/>
                </a:solidFill>
              </a:rPr>
              <a:t>, </a:t>
            </a:r>
            <a:r>
              <a:rPr lang="en-US" dirty="0" err="1" smtClean="0">
                <a:solidFill>
                  <a:schemeClr val="tx1"/>
                </a:solidFill>
              </a:rPr>
              <a:t>kata</a:t>
            </a:r>
            <a:r>
              <a:rPr lang="en-US" dirty="0" smtClean="0">
                <a:solidFill>
                  <a:schemeClr val="tx1"/>
                </a:solidFill>
              </a:rPr>
              <a:t> kaki </a:t>
            </a:r>
            <a:r>
              <a:rPr lang="en-US" dirty="0" err="1" smtClean="0">
                <a:solidFill>
                  <a:schemeClr val="tx1"/>
                </a:solidFill>
              </a:rPr>
              <a:t>memiliki</a:t>
            </a:r>
            <a:r>
              <a:rPr lang="en-US" dirty="0" smtClean="0">
                <a:solidFill>
                  <a:schemeClr val="tx1"/>
                </a:solidFill>
              </a:rPr>
              <a:t> </a:t>
            </a:r>
            <a:r>
              <a:rPr lang="en-US" dirty="0" err="1" smtClean="0">
                <a:solidFill>
                  <a:schemeClr val="tx1"/>
                </a:solidFill>
              </a:rPr>
              <a:t>keserupaan</a:t>
            </a:r>
            <a:r>
              <a:rPr lang="en-US" dirty="0" smtClean="0">
                <a:solidFill>
                  <a:schemeClr val="tx1"/>
                </a:solidFill>
              </a:rPr>
              <a:t> </a:t>
            </a:r>
            <a:r>
              <a:rPr lang="en-US" dirty="0" err="1" smtClean="0">
                <a:solidFill>
                  <a:schemeClr val="tx1"/>
                </a:solidFill>
              </a:rPr>
              <a:t>makna</a:t>
            </a:r>
            <a:r>
              <a:rPr lang="en-US" dirty="0" smtClean="0">
                <a:solidFill>
                  <a:schemeClr val="tx1"/>
                </a:solidFill>
              </a:rPr>
              <a:t> </a:t>
            </a:r>
            <a:r>
              <a:rPr lang="en-US" dirty="0" err="1" smtClean="0">
                <a:solidFill>
                  <a:schemeClr val="tx1"/>
                </a:solidFill>
              </a:rPr>
              <a:t>yakni</a:t>
            </a:r>
            <a:r>
              <a:rPr lang="en-US" dirty="0" smtClean="0">
                <a:solidFill>
                  <a:schemeClr val="tx1"/>
                </a:solidFill>
              </a:rPr>
              <a:t> </a:t>
            </a:r>
            <a:r>
              <a:rPr lang="en-US" dirty="0" err="1" smtClean="0">
                <a:solidFill>
                  <a:schemeClr val="tx1"/>
                </a:solidFill>
              </a:rPr>
              <a:t>sebagai</a:t>
            </a:r>
            <a:r>
              <a:rPr lang="en-US" dirty="0" smtClean="0">
                <a:solidFill>
                  <a:schemeClr val="tx1"/>
                </a:solidFill>
              </a:rPr>
              <a:t> </a:t>
            </a:r>
            <a:r>
              <a:rPr lang="en-US" dirty="0" err="1" smtClean="0">
                <a:solidFill>
                  <a:schemeClr val="tx1"/>
                </a:solidFill>
              </a:rPr>
              <a:t>penopang</a:t>
            </a:r>
            <a:r>
              <a:rPr lang="en-US" dirty="0" smtClean="0">
                <a:solidFill>
                  <a:schemeClr val="tx1"/>
                </a:solidFill>
              </a:rPr>
              <a:t> </a:t>
            </a:r>
            <a:r>
              <a:rPr lang="en-US" dirty="0" err="1" smtClean="0">
                <a:solidFill>
                  <a:schemeClr val="tx1"/>
                </a:solidFill>
              </a:rPr>
              <a:t>tubuh</a:t>
            </a:r>
            <a:r>
              <a:rPr lang="en-US" dirty="0" smtClean="0">
                <a:solidFill>
                  <a:schemeClr val="tx1"/>
                </a:solidFill>
              </a:rPr>
              <a:t>. </a:t>
            </a:r>
            <a:r>
              <a:rPr lang="en-US" i="1" dirty="0" smtClean="0">
                <a:solidFill>
                  <a:schemeClr val="tx1"/>
                </a:solidFill>
              </a:rPr>
              <a:t>Raja </a:t>
            </a:r>
            <a:r>
              <a:rPr lang="en-US" i="1" dirty="0" err="1" smtClean="0">
                <a:solidFill>
                  <a:schemeClr val="tx1"/>
                </a:solidFill>
              </a:rPr>
              <a:t>dangdut</a:t>
            </a:r>
            <a:r>
              <a:rPr lang="en-US" i="1" dirty="0" smtClean="0">
                <a:solidFill>
                  <a:schemeClr val="tx1"/>
                </a:solidFill>
              </a:rPr>
              <a:t>, raja </a:t>
            </a:r>
            <a:r>
              <a:rPr lang="en-US" i="1" dirty="0" err="1" smtClean="0">
                <a:solidFill>
                  <a:schemeClr val="tx1"/>
                </a:solidFill>
              </a:rPr>
              <a:t>makan</a:t>
            </a:r>
            <a:r>
              <a:rPr lang="en-US" i="1" dirty="0" smtClean="0">
                <a:solidFill>
                  <a:schemeClr val="tx1"/>
                </a:solidFill>
              </a:rPr>
              <a:t>, </a:t>
            </a:r>
            <a:r>
              <a:rPr lang="en-US" i="1" dirty="0" err="1" smtClean="0">
                <a:solidFill>
                  <a:schemeClr val="tx1"/>
                </a:solidFill>
              </a:rPr>
              <a:t>dsb</a:t>
            </a:r>
            <a:r>
              <a:rPr lang="en-US" i="1" dirty="0" smtClean="0">
                <a:solidFill>
                  <a:schemeClr val="tx1"/>
                </a:solidFill>
              </a:rPr>
              <a:t>.</a:t>
            </a:r>
          </a:p>
          <a:p>
            <a:pPr marL="346075" indent="0">
              <a:buNone/>
            </a:pPr>
            <a:endParaRPr lang="en-US" dirty="0" smtClean="0">
              <a:solidFill>
                <a:schemeClr val="tx1"/>
              </a:solidFill>
            </a:endParaRPr>
          </a:p>
          <a:p>
            <a:pPr marL="346075" indent="47625">
              <a:buNone/>
            </a:pPr>
            <a:endParaRPr lang="en-US" dirty="0" smtClean="0">
              <a:solidFill>
                <a:schemeClr val="tx1"/>
              </a:solidFill>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229600" cy="5597525"/>
          </a:xfrm>
          <a:solidFill>
            <a:srgbClr val="00B0F0"/>
          </a:solidFill>
        </p:spPr>
        <p:txBody>
          <a:bodyPr>
            <a:normAutofit/>
          </a:bodyPr>
          <a:lstStyle/>
          <a:p>
            <a:pPr marL="0" indent="0">
              <a:buNone/>
            </a:pPr>
            <a:r>
              <a:rPr lang="en-US" dirty="0" smtClean="0">
                <a:solidFill>
                  <a:schemeClr val="tx1"/>
                </a:solidFill>
              </a:rPr>
              <a:t>8. </a:t>
            </a:r>
            <a:r>
              <a:rPr lang="en-US" dirty="0" err="1" smtClean="0">
                <a:solidFill>
                  <a:schemeClr val="tx1"/>
                </a:solidFill>
              </a:rPr>
              <a:t>Pemendekan</a:t>
            </a:r>
            <a:r>
              <a:rPr lang="en-US" dirty="0" smtClean="0">
                <a:solidFill>
                  <a:schemeClr val="tx1"/>
                </a:solidFill>
              </a:rPr>
              <a:t> </a:t>
            </a:r>
          </a:p>
          <a:p>
            <a:pPr marL="346075" indent="0">
              <a:buNone/>
            </a:pPr>
            <a:r>
              <a:rPr lang="en-US" i="1" dirty="0" err="1" smtClean="0">
                <a:solidFill>
                  <a:schemeClr val="tx1"/>
                </a:solidFill>
              </a:rPr>
              <a:t>Abri</a:t>
            </a:r>
            <a:r>
              <a:rPr lang="en-US" i="1" dirty="0" smtClean="0">
                <a:solidFill>
                  <a:schemeClr val="tx1"/>
                </a:solidFill>
              </a:rPr>
              <a:t> </a:t>
            </a:r>
            <a:r>
              <a:rPr lang="en-US" dirty="0" err="1" smtClean="0">
                <a:solidFill>
                  <a:schemeClr val="tx1"/>
                </a:solidFill>
              </a:rPr>
              <a:t>dari</a:t>
            </a:r>
            <a:r>
              <a:rPr lang="en-US" dirty="0" smtClean="0">
                <a:solidFill>
                  <a:schemeClr val="tx1"/>
                </a:solidFill>
              </a:rPr>
              <a:t> </a:t>
            </a:r>
            <a:r>
              <a:rPr lang="en-US" dirty="0" err="1" smtClean="0">
                <a:solidFill>
                  <a:schemeClr val="tx1"/>
                </a:solidFill>
              </a:rPr>
              <a:t>Angkatan</a:t>
            </a:r>
            <a:r>
              <a:rPr lang="en-US" dirty="0" smtClean="0">
                <a:solidFill>
                  <a:schemeClr val="tx1"/>
                </a:solidFill>
              </a:rPr>
              <a:t> </a:t>
            </a:r>
            <a:r>
              <a:rPr lang="en-US" dirty="0" err="1" smtClean="0">
                <a:solidFill>
                  <a:schemeClr val="tx1"/>
                </a:solidFill>
              </a:rPr>
              <a:t>Bersenjata</a:t>
            </a:r>
            <a:r>
              <a:rPr lang="en-US" dirty="0" smtClean="0">
                <a:solidFill>
                  <a:schemeClr val="tx1"/>
                </a:solidFill>
              </a:rPr>
              <a:t> </a:t>
            </a:r>
            <a:r>
              <a:rPr lang="en-US" dirty="0" err="1" smtClean="0">
                <a:solidFill>
                  <a:schemeClr val="tx1"/>
                </a:solidFill>
              </a:rPr>
              <a:t>Republik</a:t>
            </a:r>
            <a:r>
              <a:rPr lang="en-US" dirty="0" smtClean="0">
                <a:solidFill>
                  <a:schemeClr val="tx1"/>
                </a:solidFill>
              </a:rPr>
              <a:t> Indonesia, KONI = </a:t>
            </a:r>
            <a:r>
              <a:rPr lang="en-US" dirty="0" err="1" smtClean="0">
                <a:solidFill>
                  <a:schemeClr val="tx1"/>
                </a:solidFill>
              </a:rPr>
              <a:t>komite</a:t>
            </a:r>
            <a:r>
              <a:rPr lang="en-US" dirty="0" smtClean="0">
                <a:solidFill>
                  <a:schemeClr val="tx1"/>
                </a:solidFill>
              </a:rPr>
              <a:t> </a:t>
            </a:r>
            <a:r>
              <a:rPr lang="en-US" dirty="0" err="1" smtClean="0">
                <a:solidFill>
                  <a:schemeClr val="tx1"/>
                </a:solidFill>
              </a:rPr>
              <a:t>olahraga</a:t>
            </a:r>
            <a:r>
              <a:rPr lang="en-US" dirty="0" smtClean="0">
                <a:solidFill>
                  <a:schemeClr val="tx1"/>
                </a:solidFill>
              </a:rPr>
              <a:t> </a:t>
            </a:r>
            <a:r>
              <a:rPr lang="en-US" dirty="0" err="1" smtClean="0">
                <a:solidFill>
                  <a:schemeClr val="tx1"/>
                </a:solidFill>
              </a:rPr>
              <a:t>nasional</a:t>
            </a:r>
            <a:r>
              <a:rPr lang="en-US" dirty="0" smtClean="0">
                <a:solidFill>
                  <a:schemeClr val="tx1"/>
                </a:solidFill>
              </a:rPr>
              <a:t> Indonesia, </a:t>
            </a:r>
            <a:r>
              <a:rPr lang="en-US" dirty="0" err="1" smtClean="0">
                <a:solidFill>
                  <a:schemeClr val="tx1"/>
                </a:solidFill>
              </a:rPr>
              <a:t>dll</a:t>
            </a:r>
            <a:r>
              <a:rPr lang="en-US" dirty="0" smtClean="0">
                <a:solidFill>
                  <a:schemeClr val="tx1"/>
                </a:solidFill>
              </a:rPr>
              <a:t>.</a:t>
            </a:r>
          </a:p>
          <a:p>
            <a:pPr marL="346075" indent="-346075">
              <a:buNone/>
            </a:pPr>
            <a:r>
              <a:rPr lang="en-US" dirty="0" smtClean="0">
                <a:solidFill>
                  <a:schemeClr val="tx1"/>
                </a:solidFill>
              </a:rPr>
              <a:t>9. </a:t>
            </a:r>
            <a:r>
              <a:rPr lang="en-US" dirty="0" err="1" smtClean="0">
                <a:solidFill>
                  <a:schemeClr val="tx1"/>
                </a:solidFill>
              </a:rPr>
              <a:t>Penamaan</a:t>
            </a:r>
            <a:r>
              <a:rPr lang="en-US" dirty="0" smtClean="0">
                <a:solidFill>
                  <a:schemeClr val="tx1"/>
                </a:solidFill>
              </a:rPr>
              <a:t> </a:t>
            </a:r>
            <a:r>
              <a:rPr lang="en-US" dirty="0" err="1" smtClean="0">
                <a:solidFill>
                  <a:schemeClr val="tx1"/>
                </a:solidFill>
              </a:rPr>
              <a:t>Baru</a:t>
            </a:r>
            <a:endParaRPr lang="en-US" dirty="0" smtClean="0">
              <a:solidFill>
                <a:schemeClr val="tx1"/>
              </a:solidFill>
            </a:endParaRPr>
          </a:p>
          <a:p>
            <a:pPr marL="346075" indent="0">
              <a:buNone/>
            </a:pPr>
            <a:r>
              <a:rPr lang="en-US" dirty="0" err="1" smtClean="0">
                <a:solidFill>
                  <a:schemeClr val="tx1"/>
                </a:solidFill>
              </a:rPr>
              <a:t>Pariwisata</a:t>
            </a:r>
            <a:r>
              <a:rPr lang="en-US" dirty="0" smtClean="0">
                <a:solidFill>
                  <a:schemeClr val="tx1"/>
                </a:solidFill>
              </a:rPr>
              <a:t> </a:t>
            </a:r>
            <a:r>
              <a:rPr lang="en-US" dirty="0" err="1" smtClean="0">
                <a:solidFill>
                  <a:schemeClr val="tx1"/>
                </a:solidFill>
              </a:rPr>
              <a:t>mengganti</a:t>
            </a:r>
            <a:r>
              <a:rPr lang="en-US" dirty="0" smtClean="0">
                <a:solidFill>
                  <a:schemeClr val="tx1"/>
                </a:solidFill>
              </a:rPr>
              <a:t> </a:t>
            </a:r>
            <a:r>
              <a:rPr lang="en-US" dirty="0" err="1" smtClean="0">
                <a:solidFill>
                  <a:schemeClr val="tx1"/>
                </a:solidFill>
              </a:rPr>
              <a:t>torisme</a:t>
            </a:r>
            <a:r>
              <a:rPr lang="en-US" dirty="0" smtClean="0">
                <a:solidFill>
                  <a:schemeClr val="tx1"/>
                </a:solidFill>
              </a:rPr>
              <a:t>, </a:t>
            </a:r>
            <a:r>
              <a:rPr lang="en-US" dirty="0" err="1" smtClean="0">
                <a:solidFill>
                  <a:schemeClr val="tx1"/>
                </a:solidFill>
              </a:rPr>
              <a:t>suku</a:t>
            </a:r>
            <a:r>
              <a:rPr lang="en-US" dirty="0" smtClean="0">
                <a:solidFill>
                  <a:schemeClr val="tx1"/>
                </a:solidFill>
              </a:rPr>
              <a:t> </a:t>
            </a:r>
            <a:r>
              <a:rPr lang="en-US" dirty="0" err="1" smtClean="0">
                <a:solidFill>
                  <a:schemeClr val="tx1"/>
                </a:solidFill>
              </a:rPr>
              <a:t>cadang</a:t>
            </a:r>
            <a:r>
              <a:rPr lang="en-US" dirty="0" smtClean="0">
                <a:solidFill>
                  <a:schemeClr val="tx1"/>
                </a:solidFill>
              </a:rPr>
              <a:t> </a:t>
            </a:r>
            <a:r>
              <a:rPr lang="en-US" dirty="0" err="1" smtClean="0">
                <a:solidFill>
                  <a:schemeClr val="tx1"/>
                </a:solidFill>
              </a:rPr>
              <a:t>mengganti</a:t>
            </a:r>
            <a:r>
              <a:rPr lang="en-US" dirty="0" smtClean="0">
                <a:solidFill>
                  <a:schemeClr val="tx1"/>
                </a:solidFill>
              </a:rPr>
              <a:t> </a:t>
            </a:r>
            <a:r>
              <a:rPr lang="en-US" dirty="0" err="1" smtClean="0">
                <a:solidFill>
                  <a:schemeClr val="tx1"/>
                </a:solidFill>
              </a:rPr>
              <a:t>onderdil</a:t>
            </a:r>
            <a:r>
              <a:rPr lang="en-US" dirty="0" smtClean="0">
                <a:solidFill>
                  <a:schemeClr val="tx1"/>
                </a:solidFill>
              </a:rPr>
              <a:t>, </a:t>
            </a:r>
            <a:r>
              <a:rPr lang="en-US" dirty="0" err="1" smtClean="0">
                <a:solidFill>
                  <a:schemeClr val="tx1"/>
                </a:solidFill>
              </a:rPr>
              <a:t>darmawisata</a:t>
            </a:r>
            <a:r>
              <a:rPr lang="en-US" dirty="0" smtClean="0">
                <a:solidFill>
                  <a:schemeClr val="tx1"/>
                </a:solidFill>
              </a:rPr>
              <a:t> </a:t>
            </a:r>
            <a:r>
              <a:rPr lang="en-US" dirty="0" err="1" smtClean="0">
                <a:solidFill>
                  <a:schemeClr val="tx1"/>
                </a:solidFill>
              </a:rPr>
              <a:t>mengganti</a:t>
            </a:r>
            <a:r>
              <a:rPr lang="en-US" dirty="0" smtClean="0">
                <a:solidFill>
                  <a:schemeClr val="tx1"/>
                </a:solidFill>
              </a:rPr>
              <a:t> </a:t>
            </a:r>
            <a:r>
              <a:rPr lang="en-US" dirty="0" err="1" smtClean="0">
                <a:solidFill>
                  <a:schemeClr val="tx1"/>
                </a:solidFill>
              </a:rPr>
              <a:t>piknik</a:t>
            </a:r>
            <a:r>
              <a:rPr lang="en-US" dirty="0" smtClean="0">
                <a:solidFill>
                  <a:schemeClr val="tx1"/>
                </a:solidFill>
              </a:rPr>
              <a:t>. </a:t>
            </a:r>
            <a:r>
              <a:rPr lang="en-US" dirty="0" err="1" smtClean="0">
                <a:solidFill>
                  <a:schemeClr val="tx1"/>
                </a:solidFill>
              </a:rPr>
              <a:t>Penggantinya</a:t>
            </a:r>
            <a:r>
              <a:rPr lang="en-US" dirty="0" smtClean="0">
                <a:solidFill>
                  <a:schemeClr val="tx1"/>
                </a:solidFill>
              </a:rPr>
              <a:t> </a:t>
            </a:r>
            <a:r>
              <a:rPr lang="en-US" dirty="0" err="1" smtClean="0">
                <a:solidFill>
                  <a:schemeClr val="tx1"/>
                </a:solidFill>
              </a:rPr>
              <a:t>lebih</a:t>
            </a:r>
            <a:r>
              <a:rPr lang="en-US" dirty="0" smtClean="0">
                <a:solidFill>
                  <a:schemeClr val="tx1"/>
                </a:solidFill>
              </a:rPr>
              <a:t> </a:t>
            </a:r>
            <a:r>
              <a:rPr lang="en-US" dirty="0" err="1" smtClean="0">
                <a:solidFill>
                  <a:schemeClr val="tx1"/>
                </a:solidFill>
              </a:rPr>
              <a:t>nasionalis</a:t>
            </a:r>
            <a:r>
              <a:rPr lang="en-US" dirty="0" smtClean="0">
                <a:solidFill>
                  <a:schemeClr val="tx1"/>
                </a:solidFill>
              </a:rPr>
              <a:t>.</a:t>
            </a:r>
          </a:p>
          <a:p>
            <a:pPr marL="346075" indent="-346075">
              <a:buNone/>
            </a:pPr>
            <a:r>
              <a:rPr lang="en-US" dirty="0" smtClean="0">
                <a:solidFill>
                  <a:schemeClr val="tx1"/>
                </a:solidFill>
              </a:rPr>
              <a:t>10. </a:t>
            </a:r>
            <a:r>
              <a:rPr lang="en-US" dirty="0" err="1" smtClean="0">
                <a:solidFill>
                  <a:schemeClr val="tx1"/>
                </a:solidFill>
              </a:rPr>
              <a:t>Peristilahan</a:t>
            </a:r>
            <a:endParaRPr lang="en-US" dirty="0" smtClean="0">
              <a:solidFill>
                <a:schemeClr val="tx1"/>
              </a:solidFill>
            </a:endParaRPr>
          </a:p>
          <a:p>
            <a:pPr marL="346075" indent="0">
              <a:buNone/>
            </a:pPr>
            <a:r>
              <a:rPr lang="en-US" dirty="0" err="1" smtClean="0">
                <a:solidFill>
                  <a:schemeClr val="tx1"/>
                </a:solidFill>
              </a:rPr>
              <a:t>Tangan</a:t>
            </a:r>
            <a:r>
              <a:rPr lang="en-US" dirty="0" smtClean="0">
                <a:solidFill>
                  <a:schemeClr val="tx1"/>
                </a:solidFill>
              </a:rPr>
              <a:t> yang </a:t>
            </a:r>
            <a:r>
              <a:rPr lang="en-US" dirty="0" err="1" smtClean="0">
                <a:solidFill>
                  <a:schemeClr val="tx1"/>
                </a:solidFill>
              </a:rPr>
              <a:t>secara</a:t>
            </a:r>
            <a:r>
              <a:rPr lang="en-US" dirty="0" smtClean="0">
                <a:solidFill>
                  <a:schemeClr val="tx1"/>
                </a:solidFill>
              </a:rPr>
              <a:t> </a:t>
            </a:r>
            <a:r>
              <a:rPr lang="en-US" dirty="0" err="1" smtClean="0">
                <a:solidFill>
                  <a:schemeClr val="tx1"/>
                </a:solidFill>
              </a:rPr>
              <a:t>kedokteran</a:t>
            </a:r>
            <a:r>
              <a:rPr lang="en-US" dirty="0" smtClean="0">
                <a:solidFill>
                  <a:schemeClr val="tx1"/>
                </a:solidFill>
              </a:rPr>
              <a:t> </a:t>
            </a:r>
            <a:r>
              <a:rPr lang="en-US" dirty="0" err="1" smtClean="0">
                <a:solidFill>
                  <a:schemeClr val="tx1"/>
                </a:solidFill>
              </a:rPr>
              <a:t>terbagi</a:t>
            </a:r>
            <a:r>
              <a:rPr lang="en-US" dirty="0" smtClean="0">
                <a:solidFill>
                  <a:schemeClr val="tx1"/>
                </a:solidFill>
              </a:rPr>
              <a:t> </a:t>
            </a:r>
            <a:r>
              <a:rPr lang="en-US" dirty="0" err="1" smtClean="0">
                <a:solidFill>
                  <a:schemeClr val="tx1"/>
                </a:solidFill>
              </a:rPr>
              <a:t>menjadi</a:t>
            </a:r>
            <a:r>
              <a:rPr lang="en-US" dirty="0" smtClean="0">
                <a:solidFill>
                  <a:schemeClr val="tx1"/>
                </a:solidFill>
              </a:rPr>
              <a:t> </a:t>
            </a:r>
            <a:r>
              <a:rPr lang="en-US" dirty="0" err="1" smtClean="0">
                <a:solidFill>
                  <a:schemeClr val="tx1"/>
                </a:solidFill>
              </a:rPr>
              <a:t>lengan</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tangan</a:t>
            </a:r>
            <a:r>
              <a:rPr lang="en-US" dirty="0" smtClean="0">
                <a:solidFill>
                  <a:schemeClr val="tx1"/>
                </a:solidFill>
              </a:rPr>
              <a:t>. </a:t>
            </a:r>
            <a:r>
              <a:rPr lang="en-US" dirty="0" err="1" smtClean="0">
                <a:solidFill>
                  <a:schemeClr val="tx1"/>
                </a:solidFill>
              </a:rPr>
              <a:t>Lengan</a:t>
            </a:r>
            <a:r>
              <a:rPr lang="en-US" dirty="0" smtClean="0">
                <a:solidFill>
                  <a:schemeClr val="tx1"/>
                </a:solidFill>
              </a:rPr>
              <a:t> </a:t>
            </a:r>
            <a:r>
              <a:rPr lang="en-US" dirty="0" err="1" smtClean="0">
                <a:solidFill>
                  <a:schemeClr val="tx1"/>
                </a:solidFill>
              </a:rPr>
              <a:t>dari</a:t>
            </a:r>
            <a:r>
              <a:rPr lang="en-US" dirty="0" smtClean="0">
                <a:solidFill>
                  <a:schemeClr val="tx1"/>
                </a:solidFill>
              </a:rPr>
              <a:t> </a:t>
            </a:r>
            <a:r>
              <a:rPr lang="en-US" dirty="0" err="1" smtClean="0">
                <a:solidFill>
                  <a:schemeClr val="tx1"/>
                </a:solidFill>
              </a:rPr>
              <a:t>ketiak</a:t>
            </a:r>
            <a:r>
              <a:rPr lang="en-US" dirty="0" smtClean="0">
                <a:solidFill>
                  <a:schemeClr val="tx1"/>
                </a:solidFill>
              </a:rPr>
              <a:t> </a:t>
            </a:r>
            <a:r>
              <a:rPr lang="en-US" dirty="0" err="1" smtClean="0">
                <a:solidFill>
                  <a:schemeClr val="tx1"/>
                </a:solidFill>
              </a:rPr>
              <a:t>sampai</a:t>
            </a:r>
            <a:r>
              <a:rPr lang="en-US" dirty="0" smtClean="0">
                <a:solidFill>
                  <a:schemeClr val="tx1"/>
                </a:solidFill>
              </a:rPr>
              <a:t> </a:t>
            </a:r>
            <a:r>
              <a:rPr lang="en-US" dirty="0" err="1" smtClean="0">
                <a:solidFill>
                  <a:schemeClr val="tx1"/>
                </a:solidFill>
              </a:rPr>
              <a:t>pergelangan</a:t>
            </a:r>
            <a:r>
              <a:rPr lang="en-US" dirty="0" smtClean="0">
                <a:solidFill>
                  <a:schemeClr val="tx1"/>
                </a:solidFill>
              </a:rPr>
              <a:t>, </a:t>
            </a:r>
            <a:r>
              <a:rPr lang="en-US" dirty="0" err="1" smtClean="0">
                <a:solidFill>
                  <a:schemeClr val="tx1"/>
                </a:solidFill>
              </a:rPr>
              <a:t>tangan</a:t>
            </a:r>
            <a:r>
              <a:rPr lang="en-US" dirty="0" smtClean="0">
                <a:solidFill>
                  <a:schemeClr val="tx1"/>
                </a:solidFill>
              </a:rPr>
              <a:t> </a:t>
            </a:r>
            <a:r>
              <a:rPr lang="en-US" dirty="0" err="1" smtClean="0">
                <a:solidFill>
                  <a:schemeClr val="tx1"/>
                </a:solidFill>
              </a:rPr>
              <a:t>dari</a:t>
            </a:r>
            <a:r>
              <a:rPr lang="en-US" dirty="0" smtClean="0">
                <a:solidFill>
                  <a:schemeClr val="tx1"/>
                </a:solidFill>
              </a:rPr>
              <a:t> </a:t>
            </a:r>
            <a:r>
              <a:rPr lang="en-US" dirty="0" err="1" smtClean="0">
                <a:solidFill>
                  <a:schemeClr val="tx1"/>
                </a:solidFill>
              </a:rPr>
              <a:t>pergelangan</a:t>
            </a:r>
            <a:r>
              <a:rPr lang="en-US" dirty="0" smtClean="0">
                <a:solidFill>
                  <a:schemeClr val="tx1"/>
                </a:solidFill>
              </a:rPr>
              <a:t> </a:t>
            </a:r>
            <a:r>
              <a:rPr lang="en-US" dirty="0" err="1" smtClean="0">
                <a:solidFill>
                  <a:schemeClr val="tx1"/>
                </a:solidFill>
              </a:rPr>
              <a:t>sampai</a:t>
            </a:r>
            <a:r>
              <a:rPr lang="en-US" dirty="0" smtClean="0">
                <a:solidFill>
                  <a:schemeClr val="tx1"/>
                </a:solidFill>
              </a:rPr>
              <a:t> </a:t>
            </a:r>
            <a:r>
              <a:rPr lang="en-US" dirty="0" err="1" smtClean="0">
                <a:solidFill>
                  <a:schemeClr val="tx1"/>
                </a:solidFill>
              </a:rPr>
              <a:t>jari</a:t>
            </a:r>
            <a:r>
              <a:rPr lang="en-US" dirty="0" smtClean="0">
                <a:solidFill>
                  <a:schemeClr val="tx1"/>
                </a:solidFill>
              </a:rPr>
              <a:t>.</a:t>
            </a:r>
          </a:p>
          <a:p>
            <a:pPr marL="346075" indent="0">
              <a:buNone/>
            </a:pPr>
            <a:endParaRPr lang="en-US" dirty="0" smtClean="0">
              <a:solidFill>
                <a:schemeClr val="tx1"/>
              </a:solidFill>
            </a:endParaRPr>
          </a:p>
          <a:p>
            <a:pPr marL="346075" indent="47625">
              <a:buNone/>
            </a:pPr>
            <a:endParaRPr lang="en-US" dirty="0" smtClean="0">
              <a:solidFill>
                <a:schemeClr val="tx1"/>
              </a:solidFill>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229600" cy="5597525"/>
          </a:xfrm>
          <a:solidFill>
            <a:srgbClr val="00B0F0"/>
          </a:solidFill>
        </p:spPr>
        <p:txBody>
          <a:bodyPr>
            <a:normAutofit/>
          </a:bodyPr>
          <a:lstStyle/>
          <a:p>
            <a:pPr marL="0" indent="0">
              <a:buNone/>
            </a:pPr>
            <a:r>
              <a:rPr lang="en-US" dirty="0" smtClean="0">
                <a:solidFill>
                  <a:schemeClr val="bg1"/>
                </a:solidFill>
              </a:rPr>
              <a:t>11. </a:t>
            </a:r>
            <a:r>
              <a:rPr lang="en-US" dirty="0" err="1" smtClean="0">
                <a:solidFill>
                  <a:schemeClr val="bg1"/>
                </a:solidFill>
              </a:rPr>
              <a:t>Pendifinisian</a:t>
            </a:r>
            <a:endParaRPr lang="en-US" dirty="0" smtClean="0">
              <a:solidFill>
                <a:schemeClr val="bg1"/>
              </a:solidFill>
            </a:endParaRPr>
          </a:p>
          <a:p>
            <a:pPr marL="346075" indent="0">
              <a:buNone/>
            </a:pPr>
            <a:r>
              <a:rPr lang="en-US" dirty="0" err="1" smtClean="0">
                <a:solidFill>
                  <a:schemeClr val="bg1"/>
                </a:solidFill>
              </a:rPr>
              <a:t>Difinisi</a:t>
            </a:r>
            <a:r>
              <a:rPr lang="en-US" dirty="0" smtClean="0">
                <a:solidFill>
                  <a:schemeClr val="bg1"/>
                </a:solidFill>
              </a:rPr>
              <a:t> yang </a:t>
            </a:r>
            <a:r>
              <a:rPr lang="en-US" dirty="0" err="1" smtClean="0">
                <a:solidFill>
                  <a:schemeClr val="bg1"/>
                </a:solidFill>
              </a:rPr>
              <a:t>dibuat</a:t>
            </a:r>
            <a:r>
              <a:rPr lang="en-US" dirty="0" smtClean="0">
                <a:solidFill>
                  <a:schemeClr val="bg1"/>
                </a:solidFill>
              </a:rPr>
              <a:t> </a:t>
            </a:r>
            <a:r>
              <a:rPr lang="en-US" dirty="0" err="1" smtClean="0">
                <a:solidFill>
                  <a:schemeClr val="bg1"/>
                </a:solidFill>
              </a:rPr>
              <a:t>oleh</a:t>
            </a:r>
            <a:r>
              <a:rPr lang="en-US" dirty="0" smtClean="0">
                <a:solidFill>
                  <a:schemeClr val="bg1"/>
                </a:solidFill>
              </a:rPr>
              <a:t> </a:t>
            </a:r>
            <a:r>
              <a:rPr lang="en-US" dirty="0" err="1" smtClean="0">
                <a:solidFill>
                  <a:schemeClr val="bg1"/>
                </a:solidFill>
              </a:rPr>
              <a:t>manusia</a:t>
            </a:r>
            <a:r>
              <a:rPr lang="en-US" dirty="0" smtClean="0">
                <a:solidFill>
                  <a:schemeClr val="bg1"/>
                </a:solidFill>
              </a:rPr>
              <a:t> </a:t>
            </a:r>
            <a:r>
              <a:rPr lang="en-US" dirty="0" err="1" smtClean="0">
                <a:solidFill>
                  <a:schemeClr val="bg1"/>
                </a:solidFill>
              </a:rPr>
              <a:t>digolongkan</a:t>
            </a:r>
            <a:r>
              <a:rPr lang="en-US" dirty="0" smtClean="0">
                <a:solidFill>
                  <a:schemeClr val="bg1"/>
                </a:solidFill>
              </a:rPr>
              <a:t> </a:t>
            </a:r>
            <a:r>
              <a:rPr lang="en-US" dirty="0" err="1" smtClean="0">
                <a:solidFill>
                  <a:schemeClr val="bg1"/>
                </a:solidFill>
              </a:rPr>
              <a:t>menurut</a:t>
            </a:r>
            <a:r>
              <a:rPr lang="en-US" dirty="0" smtClean="0">
                <a:solidFill>
                  <a:schemeClr val="bg1"/>
                </a:solidFill>
              </a:rPr>
              <a:t> </a:t>
            </a:r>
            <a:r>
              <a:rPr lang="en-US" dirty="0" err="1" smtClean="0">
                <a:solidFill>
                  <a:schemeClr val="bg1"/>
                </a:solidFill>
              </a:rPr>
              <a:t>taraf</a:t>
            </a:r>
            <a:r>
              <a:rPr lang="en-US" dirty="0" smtClean="0">
                <a:solidFill>
                  <a:schemeClr val="bg1"/>
                </a:solidFill>
              </a:rPr>
              <a:t> </a:t>
            </a:r>
            <a:r>
              <a:rPr lang="en-US" dirty="0" err="1" smtClean="0">
                <a:solidFill>
                  <a:schemeClr val="bg1"/>
                </a:solidFill>
              </a:rPr>
              <a:t>kejelasannya</a:t>
            </a:r>
            <a:r>
              <a:rPr lang="en-US" dirty="0" smtClean="0">
                <a:solidFill>
                  <a:schemeClr val="bg1"/>
                </a:solidFill>
              </a:rPr>
              <a:t>. </a:t>
            </a:r>
            <a:r>
              <a:rPr lang="en-US" dirty="0" err="1" smtClean="0">
                <a:solidFill>
                  <a:schemeClr val="bg1"/>
                </a:solidFill>
              </a:rPr>
              <a:t>Taraf</a:t>
            </a:r>
            <a:r>
              <a:rPr lang="en-US" dirty="0" smtClean="0">
                <a:solidFill>
                  <a:schemeClr val="bg1"/>
                </a:solidFill>
              </a:rPr>
              <a:t> paling </a:t>
            </a:r>
            <a:r>
              <a:rPr lang="en-US" dirty="0" err="1" smtClean="0">
                <a:solidFill>
                  <a:schemeClr val="bg1"/>
                </a:solidFill>
              </a:rPr>
              <a:t>rendah</a:t>
            </a:r>
            <a:r>
              <a:rPr lang="en-US" dirty="0" smtClean="0">
                <a:solidFill>
                  <a:schemeClr val="bg1"/>
                </a:solidFill>
              </a:rPr>
              <a:t> </a:t>
            </a:r>
            <a:r>
              <a:rPr lang="en-US" dirty="0" err="1" smtClean="0">
                <a:solidFill>
                  <a:schemeClr val="bg1"/>
                </a:solidFill>
              </a:rPr>
              <a:t>disebut</a:t>
            </a:r>
            <a:r>
              <a:rPr lang="en-US" dirty="0" smtClean="0">
                <a:solidFill>
                  <a:schemeClr val="bg1"/>
                </a:solidFill>
              </a:rPr>
              <a:t> </a:t>
            </a:r>
            <a:r>
              <a:rPr lang="en-US" i="1" dirty="0" err="1" smtClean="0">
                <a:solidFill>
                  <a:schemeClr val="bg1"/>
                </a:solidFill>
              </a:rPr>
              <a:t>difinisi</a:t>
            </a:r>
            <a:r>
              <a:rPr lang="en-US" i="1" dirty="0" smtClean="0">
                <a:solidFill>
                  <a:schemeClr val="bg1"/>
                </a:solidFill>
              </a:rPr>
              <a:t> </a:t>
            </a:r>
            <a:r>
              <a:rPr lang="en-US" i="1" dirty="0" err="1" smtClean="0">
                <a:solidFill>
                  <a:schemeClr val="bg1"/>
                </a:solidFill>
              </a:rPr>
              <a:t>sinonimis</a:t>
            </a:r>
            <a:r>
              <a:rPr lang="en-US" dirty="0" smtClean="0">
                <a:solidFill>
                  <a:schemeClr val="bg1"/>
                </a:solidFill>
              </a:rPr>
              <a:t>. </a:t>
            </a:r>
            <a:r>
              <a:rPr lang="en-US" dirty="0" err="1" smtClean="0">
                <a:solidFill>
                  <a:schemeClr val="bg1"/>
                </a:solidFill>
              </a:rPr>
              <a:t>Ketidakjelasan</a:t>
            </a:r>
            <a:r>
              <a:rPr lang="en-US" dirty="0" smtClean="0">
                <a:solidFill>
                  <a:schemeClr val="bg1"/>
                </a:solidFill>
              </a:rPr>
              <a:t> yang </a:t>
            </a:r>
            <a:r>
              <a:rPr lang="en-US" dirty="0" err="1" smtClean="0">
                <a:solidFill>
                  <a:schemeClr val="bg1"/>
                </a:solidFill>
              </a:rPr>
              <a:t>dimaksud</a:t>
            </a:r>
            <a:r>
              <a:rPr lang="en-US" dirty="0" smtClean="0">
                <a:solidFill>
                  <a:schemeClr val="bg1"/>
                </a:solidFill>
              </a:rPr>
              <a:t> </a:t>
            </a:r>
            <a:r>
              <a:rPr lang="en-US" dirty="0" err="1" smtClean="0">
                <a:solidFill>
                  <a:schemeClr val="bg1"/>
                </a:solidFill>
              </a:rPr>
              <a:t>dalam</a:t>
            </a:r>
            <a:r>
              <a:rPr lang="en-US" dirty="0" smtClean="0">
                <a:solidFill>
                  <a:schemeClr val="bg1"/>
                </a:solidFill>
              </a:rPr>
              <a:t> </a:t>
            </a:r>
            <a:r>
              <a:rPr lang="en-US" dirty="0" err="1" smtClean="0">
                <a:solidFill>
                  <a:schemeClr val="bg1"/>
                </a:solidFill>
              </a:rPr>
              <a:t>hal</a:t>
            </a:r>
            <a:r>
              <a:rPr lang="en-US" dirty="0" smtClean="0">
                <a:solidFill>
                  <a:schemeClr val="bg1"/>
                </a:solidFill>
              </a:rPr>
              <a:t> </a:t>
            </a:r>
            <a:r>
              <a:rPr lang="en-US" dirty="0" err="1" smtClean="0">
                <a:solidFill>
                  <a:schemeClr val="bg1"/>
                </a:solidFill>
              </a:rPr>
              <a:t>ini</a:t>
            </a:r>
            <a:r>
              <a:rPr lang="en-US" dirty="0" smtClean="0">
                <a:solidFill>
                  <a:schemeClr val="bg1"/>
                </a:solidFill>
              </a:rPr>
              <a:t> </a:t>
            </a:r>
            <a:r>
              <a:rPr lang="en-US" dirty="0" err="1" smtClean="0">
                <a:solidFill>
                  <a:schemeClr val="bg1"/>
                </a:solidFill>
              </a:rPr>
              <a:t>karena</a:t>
            </a:r>
            <a:r>
              <a:rPr lang="en-US" dirty="0" smtClean="0">
                <a:solidFill>
                  <a:schemeClr val="bg1"/>
                </a:solidFill>
              </a:rPr>
              <a:t> </a:t>
            </a:r>
            <a:r>
              <a:rPr lang="en-US" dirty="0" err="1" smtClean="0">
                <a:solidFill>
                  <a:schemeClr val="bg1"/>
                </a:solidFill>
              </a:rPr>
              <a:t>difiinisi</a:t>
            </a:r>
            <a:r>
              <a:rPr lang="en-US" dirty="0" smtClean="0">
                <a:solidFill>
                  <a:schemeClr val="bg1"/>
                </a:solidFill>
              </a:rPr>
              <a:t> yang </a:t>
            </a:r>
            <a:r>
              <a:rPr lang="en-US" dirty="0" err="1" smtClean="0">
                <a:solidFill>
                  <a:schemeClr val="bg1"/>
                </a:solidFill>
              </a:rPr>
              <a:t>diberikan</a:t>
            </a:r>
            <a:r>
              <a:rPr lang="en-US" dirty="0" smtClean="0">
                <a:solidFill>
                  <a:schemeClr val="bg1"/>
                </a:solidFill>
              </a:rPr>
              <a:t> </a:t>
            </a:r>
            <a:r>
              <a:rPr lang="en-US" dirty="0" err="1" smtClean="0">
                <a:solidFill>
                  <a:schemeClr val="bg1"/>
                </a:solidFill>
              </a:rPr>
              <a:t>bersifat</a:t>
            </a:r>
            <a:r>
              <a:rPr lang="en-US" dirty="0" smtClean="0">
                <a:solidFill>
                  <a:schemeClr val="bg1"/>
                </a:solidFill>
              </a:rPr>
              <a:t> </a:t>
            </a:r>
            <a:r>
              <a:rPr lang="en-US" dirty="0" err="1" smtClean="0">
                <a:solidFill>
                  <a:schemeClr val="bg1"/>
                </a:solidFill>
              </a:rPr>
              <a:t>putar</a:t>
            </a:r>
            <a:r>
              <a:rPr lang="en-US" dirty="0" smtClean="0">
                <a:solidFill>
                  <a:schemeClr val="bg1"/>
                </a:solidFill>
              </a:rPr>
              <a:t> </a:t>
            </a:r>
            <a:r>
              <a:rPr lang="en-US" dirty="0" err="1" smtClean="0">
                <a:solidFill>
                  <a:schemeClr val="bg1"/>
                </a:solidFill>
              </a:rPr>
              <a:t>balik</a:t>
            </a:r>
            <a:r>
              <a:rPr lang="en-US" dirty="0" smtClean="0">
                <a:solidFill>
                  <a:schemeClr val="bg1"/>
                </a:solidFill>
              </a:rPr>
              <a:t>, </a:t>
            </a:r>
            <a:r>
              <a:rPr lang="en-US" dirty="0" err="1" smtClean="0">
                <a:solidFill>
                  <a:schemeClr val="bg1"/>
                </a:solidFill>
              </a:rPr>
              <a:t>misalnya</a:t>
            </a:r>
            <a:r>
              <a:rPr lang="en-US" dirty="0" smtClean="0">
                <a:solidFill>
                  <a:schemeClr val="bg1"/>
                </a:solidFill>
              </a:rPr>
              <a:t> </a:t>
            </a:r>
            <a:r>
              <a:rPr lang="en-US" dirty="0" err="1" smtClean="0">
                <a:solidFill>
                  <a:schemeClr val="bg1"/>
                </a:solidFill>
              </a:rPr>
              <a:t>antara</a:t>
            </a:r>
            <a:r>
              <a:rPr lang="en-US" dirty="0" smtClean="0">
                <a:solidFill>
                  <a:schemeClr val="bg1"/>
                </a:solidFill>
              </a:rPr>
              <a:t> </a:t>
            </a:r>
            <a:r>
              <a:rPr lang="en-US" i="1" dirty="0" smtClean="0">
                <a:solidFill>
                  <a:schemeClr val="bg1"/>
                </a:solidFill>
              </a:rPr>
              <a:t>ayah </a:t>
            </a:r>
            <a:r>
              <a:rPr lang="en-US" dirty="0" err="1" smtClean="0">
                <a:solidFill>
                  <a:schemeClr val="bg1"/>
                </a:solidFill>
              </a:rPr>
              <a:t>dengan</a:t>
            </a:r>
            <a:r>
              <a:rPr lang="en-US" dirty="0" smtClean="0">
                <a:solidFill>
                  <a:schemeClr val="bg1"/>
                </a:solidFill>
              </a:rPr>
              <a:t> </a:t>
            </a:r>
            <a:r>
              <a:rPr lang="en-US" i="1" dirty="0" err="1" smtClean="0">
                <a:solidFill>
                  <a:schemeClr val="bg1"/>
                </a:solidFill>
              </a:rPr>
              <a:t>bapak</a:t>
            </a:r>
            <a:r>
              <a:rPr lang="en-US" i="1" dirty="0" smtClean="0">
                <a:solidFill>
                  <a:schemeClr val="bg1"/>
                </a:solidFill>
              </a:rPr>
              <a:t>. </a:t>
            </a:r>
            <a:r>
              <a:rPr lang="en-US" dirty="0" err="1" smtClean="0">
                <a:solidFill>
                  <a:schemeClr val="bg1"/>
                </a:solidFill>
              </a:rPr>
              <a:t>Kedua</a:t>
            </a:r>
            <a:r>
              <a:rPr lang="en-US" dirty="0" smtClean="0">
                <a:solidFill>
                  <a:schemeClr val="bg1"/>
                </a:solidFill>
              </a:rPr>
              <a:t> </a:t>
            </a:r>
            <a:r>
              <a:rPr lang="en-US" dirty="0" err="1" smtClean="0">
                <a:solidFill>
                  <a:schemeClr val="bg1"/>
                </a:solidFill>
              </a:rPr>
              <a:t>difinis</a:t>
            </a:r>
            <a:r>
              <a:rPr lang="en-US" dirty="0" smtClean="0">
                <a:solidFill>
                  <a:schemeClr val="bg1"/>
                </a:solidFill>
              </a:rPr>
              <a:t> </a:t>
            </a:r>
            <a:r>
              <a:rPr lang="en-US" dirty="0" err="1" smtClean="0">
                <a:solidFill>
                  <a:schemeClr val="bg1"/>
                </a:solidFill>
              </a:rPr>
              <a:t>logis</a:t>
            </a:r>
            <a:r>
              <a:rPr lang="en-US" dirty="0" smtClean="0">
                <a:solidFill>
                  <a:schemeClr val="bg1"/>
                </a:solidFill>
              </a:rPr>
              <a:t>= </a:t>
            </a:r>
            <a:r>
              <a:rPr lang="en-US" dirty="0" err="1" smtClean="0">
                <a:solidFill>
                  <a:schemeClr val="bg1"/>
                </a:solidFill>
              </a:rPr>
              <a:t>adalah</a:t>
            </a:r>
            <a:r>
              <a:rPr lang="en-US" dirty="0" smtClean="0">
                <a:solidFill>
                  <a:schemeClr val="bg1"/>
                </a:solidFill>
              </a:rPr>
              <a:t> </a:t>
            </a:r>
            <a:r>
              <a:rPr lang="en-US" dirty="0" err="1" smtClean="0">
                <a:solidFill>
                  <a:schemeClr val="bg1"/>
                </a:solidFill>
              </a:rPr>
              <a:t>suatu</a:t>
            </a:r>
            <a:r>
              <a:rPr lang="en-US" dirty="0" smtClean="0">
                <a:solidFill>
                  <a:schemeClr val="bg1"/>
                </a:solidFill>
              </a:rPr>
              <a:t> </a:t>
            </a:r>
            <a:r>
              <a:rPr lang="en-US" dirty="0" err="1" smtClean="0">
                <a:solidFill>
                  <a:schemeClr val="bg1"/>
                </a:solidFill>
              </a:rPr>
              <a:t>difinisi</a:t>
            </a:r>
            <a:r>
              <a:rPr lang="en-US" dirty="0" smtClean="0">
                <a:solidFill>
                  <a:schemeClr val="bg1"/>
                </a:solidFill>
              </a:rPr>
              <a:t> yang </a:t>
            </a:r>
            <a:r>
              <a:rPr lang="en-US" dirty="0" err="1" smtClean="0">
                <a:solidFill>
                  <a:schemeClr val="bg1"/>
                </a:solidFill>
              </a:rPr>
              <a:t>dibuat</a:t>
            </a:r>
            <a:r>
              <a:rPr lang="en-US" dirty="0" smtClean="0">
                <a:solidFill>
                  <a:schemeClr val="bg1"/>
                </a:solidFill>
              </a:rPr>
              <a:t> </a:t>
            </a:r>
            <a:r>
              <a:rPr lang="en-US" dirty="0" err="1" smtClean="0">
                <a:solidFill>
                  <a:schemeClr val="bg1"/>
                </a:solidFill>
              </a:rPr>
              <a:t>secara</a:t>
            </a:r>
            <a:r>
              <a:rPr lang="en-US" dirty="0" smtClean="0">
                <a:solidFill>
                  <a:schemeClr val="bg1"/>
                </a:solidFill>
              </a:rPr>
              <a:t> </a:t>
            </a:r>
            <a:r>
              <a:rPr lang="en-US" dirty="0" err="1" smtClean="0">
                <a:solidFill>
                  <a:schemeClr val="bg1"/>
                </a:solidFill>
              </a:rPr>
              <a:t>tegas</a:t>
            </a:r>
            <a:r>
              <a:rPr lang="en-US" dirty="0" smtClean="0">
                <a:solidFill>
                  <a:schemeClr val="bg1"/>
                </a:solidFill>
              </a:rPr>
              <a:t> </a:t>
            </a:r>
            <a:r>
              <a:rPr lang="en-US" dirty="0" err="1" smtClean="0">
                <a:solidFill>
                  <a:schemeClr val="bg1"/>
                </a:solidFill>
              </a:rPr>
              <a:t>sehingga</a:t>
            </a:r>
            <a:r>
              <a:rPr lang="en-US" dirty="0" smtClean="0">
                <a:solidFill>
                  <a:schemeClr val="bg1"/>
                </a:solidFill>
              </a:rPr>
              <a:t> </a:t>
            </a:r>
            <a:r>
              <a:rPr lang="en-US" dirty="0" err="1" smtClean="0">
                <a:solidFill>
                  <a:schemeClr val="bg1"/>
                </a:solidFill>
              </a:rPr>
              <a:t>objek</a:t>
            </a:r>
            <a:r>
              <a:rPr lang="en-US" dirty="0" smtClean="0">
                <a:solidFill>
                  <a:schemeClr val="bg1"/>
                </a:solidFill>
              </a:rPr>
              <a:t> </a:t>
            </a:r>
            <a:r>
              <a:rPr lang="en-US" dirty="0" err="1" smtClean="0">
                <a:solidFill>
                  <a:schemeClr val="bg1"/>
                </a:solidFill>
              </a:rPr>
              <a:t>tersebut</a:t>
            </a:r>
            <a:r>
              <a:rPr lang="en-US" dirty="0" smtClean="0">
                <a:solidFill>
                  <a:schemeClr val="bg1"/>
                </a:solidFill>
              </a:rPr>
              <a:t> </a:t>
            </a:r>
            <a:r>
              <a:rPr lang="en-US" dirty="0" err="1" smtClean="0">
                <a:solidFill>
                  <a:schemeClr val="bg1"/>
                </a:solidFill>
              </a:rPr>
              <a:t>berbeda</a:t>
            </a:r>
            <a:r>
              <a:rPr lang="en-US" dirty="0" smtClean="0">
                <a:solidFill>
                  <a:schemeClr val="bg1"/>
                </a:solidFill>
              </a:rPr>
              <a:t> </a:t>
            </a:r>
            <a:r>
              <a:rPr lang="en-US" dirty="0" err="1" smtClean="0">
                <a:solidFill>
                  <a:schemeClr val="bg1"/>
                </a:solidFill>
              </a:rPr>
              <a:t>secara</a:t>
            </a:r>
            <a:r>
              <a:rPr lang="en-US" dirty="0" smtClean="0">
                <a:solidFill>
                  <a:schemeClr val="bg1"/>
                </a:solidFill>
              </a:rPr>
              <a:t> </a:t>
            </a:r>
            <a:r>
              <a:rPr lang="en-US" dirty="0" err="1" smtClean="0">
                <a:solidFill>
                  <a:schemeClr val="bg1"/>
                </a:solidFill>
              </a:rPr>
              <a:t>nyata</a:t>
            </a:r>
            <a:r>
              <a:rPr lang="en-US" dirty="0" smtClean="0">
                <a:solidFill>
                  <a:schemeClr val="bg1"/>
                </a:solidFill>
              </a:rPr>
              <a:t> </a:t>
            </a:r>
            <a:r>
              <a:rPr lang="en-US" dirty="0" err="1" smtClean="0">
                <a:solidFill>
                  <a:schemeClr val="bg1"/>
                </a:solidFill>
              </a:rPr>
              <a:t>dengan</a:t>
            </a:r>
            <a:r>
              <a:rPr lang="en-US" dirty="0" smtClean="0">
                <a:solidFill>
                  <a:schemeClr val="bg1"/>
                </a:solidFill>
              </a:rPr>
              <a:t> </a:t>
            </a:r>
            <a:r>
              <a:rPr lang="en-US" dirty="0" err="1" smtClean="0">
                <a:solidFill>
                  <a:schemeClr val="bg1"/>
                </a:solidFill>
              </a:rPr>
              <a:t>objek-objek</a:t>
            </a:r>
            <a:r>
              <a:rPr lang="en-US" dirty="0" smtClean="0">
                <a:solidFill>
                  <a:schemeClr val="bg1"/>
                </a:solidFill>
              </a:rPr>
              <a:t> </a:t>
            </a:r>
            <a:r>
              <a:rPr lang="en-US" dirty="0" err="1" smtClean="0">
                <a:solidFill>
                  <a:schemeClr val="bg1"/>
                </a:solidFill>
              </a:rPr>
              <a:t>lainnya</a:t>
            </a:r>
            <a:r>
              <a:rPr lang="en-US" dirty="0" smtClean="0">
                <a:solidFill>
                  <a:schemeClr val="bg1"/>
                </a:solidFill>
              </a:rPr>
              <a:t>, </a:t>
            </a:r>
            <a:r>
              <a:rPr lang="en-US" dirty="0" err="1" smtClean="0">
                <a:solidFill>
                  <a:schemeClr val="bg1"/>
                </a:solidFill>
              </a:rPr>
              <a:t>difinisi</a:t>
            </a:r>
            <a:r>
              <a:rPr lang="en-US" dirty="0" smtClean="0">
                <a:solidFill>
                  <a:schemeClr val="bg1"/>
                </a:solidFill>
              </a:rPr>
              <a:t> </a:t>
            </a:r>
            <a:r>
              <a:rPr lang="en-US" dirty="0" err="1" smtClean="0">
                <a:solidFill>
                  <a:schemeClr val="bg1"/>
                </a:solidFill>
              </a:rPr>
              <a:t>dalam</a:t>
            </a:r>
            <a:r>
              <a:rPr lang="en-US" dirty="0" smtClean="0">
                <a:solidFill>
                  <a:schemeClr val="bg1"/>
                </a:solidFill>
              </a:rPr>
              <a:t> </a:t>
            </a:r>
            <a:r>
              <a:rPr lang="en-US" dirty="0" err="1" smtClean="0">
                <a:solidFill>
                  <a:schemeClr val="bg1"/>
                </a:solidFill>
              </a:rPr>
              <a:t>bidang</a:t>
            </a:r>
            <a:r>
              <a:rPr lang="en-US" dirty="0" smtClean="0">
                <a:solidFill>
                  <a:schemeClr val="bg1"/>
                </a:solidFill>
              </a:rPr>
              <a:t> </a:t>
            </a:r>
            <a:r>
              <a:rPr lang="en-US" dirty="0" err="1" smtClean="0">
                <a:solidFill>
                  <a:schemeClr val="bg1"/>
                </a:solidFill>
              </a:rPr>
              <a:t>ilmu</a:t>
            </a:r>
            <a:r>
              <a:rPr lang="en-US" dirty="0" smtClean="0">
                <a:solidFill>
                  <a:schemeClr val="bg1"/>
                </a:solidFill>
              </a:rPr>
              <a:t> </a:t>
            </a:r>
            <a:r>
              <a:rPr lang="en-US" dirty="0" err="1" smtClean="0">
                <a:solidFill>
                  <a:schemeClr val="bg1"/>
                </a:solidFill>
              </a:rPr>
              <a:t>tertentu</a:t>
            </a:r>
            <a:r>
              <a:rPr lang="en-US" dirty="0" smtClean="0">
                <a:solidFill>
                  <a:schemeClr val="bg1"/>
                </a:solidFill>
              </a:rPr>
              <a:t>. </a:t>
            </a:r>
            <a:r>
              <a:rPr lang="en-US" dirty="0" err="1" smtClean="0">
                <a:solidFill>
                  <a:schemeClr val="bg1"/>
                </a:solidFill>
              </a:rPr>
              <a:t>Ketiga</a:t>
            </a:r>
            <a:r>
              <a:rPr lang="en-US" dirty="0" smtClean="0">
                <a:solidFill>
                  <a:schemeClr val="bg1"/>
                </a:solidFill>
              </a:rPr>
              <a:t> </a:t>
            </a:r>
            <a:r>
              <a:rPr lang="en-US" i="1" dirty="0" err="1" smtClean="0">
                <a:solidFill>
                  <a:schemeClr val="bg1"/>
                </a:solidFill>
              </a:rPr>
              <a:t>difinisi</a:t>
            </a:r>
            <a:r>
              <a:rPr lang="en-US" i="1" dirty="0" smtClean="0">
                <a:solidFill>
                  <a:schemeClr val="bg1"/>
                </a:solidFill>
              </a:rPr>
              <a:t> </a:t>
            </a:r>
            <a:r>
              <a:rPr lang="en-US" i="1" dirty="0" err="1" smtClean="0">
                <a:solidFill>
                  <a:schemeClr val="bg1"/>
                </a:solidFill>
              </a:rPr>
              <a:t>ensiklopedi</a:t>
            </a:r>
            <a:r>
              <a:rPr lang="en-US" dirty="0" smtClean="0">
                <a:solidFill>
                  <a:schemeClr val="bg1"/>
                </a:solidFill>
              </a:rPr>
              <a:t>= </a:t>
            </a:r>
            <a:r>
              <a:rPr lang="en-US" dirty="0" err="1" smtClean="0">
                <a:solidFill>
                  <a:schemeClr val="bg1"/>
                </a:solidFill>
              </a:rPr>
              <a:t>difinisi</a:t>
            </a:r>
            <a:r>
              <a:rPr lang="en-US" dirty="0" smtClean="0">
                <a:solidFill>
                  <a:schemeClr val="bg1"/>
                </a:solidFill>
              </a:rPr>
              <a:t> </a:t>
            </a:r>
            <a:r>
              <a:rPr lang="en-US" dirty="0" err="1" smtClean="0">
                <a:solidFill>
                  <a:schemeClr val="bg1"/>
                </a:solidFill>
              </a:rPr>
              <a:t>ini</a:t>
            </a:r>
            <a:r>
              <a:rPr lang="en-US" dirty="0" smtClean="0">
                <a:solidFill>
                  <a:schemeClr val="bg1"/>
                </a:solidFill>
              </a:rPr>
              <a:t> </a:t>
            </a:r>
            <a:r>
              <a:rPr lang="en-US" dirty="0" err="1" smtClean="0">
                <a:solidFill>
                  <a:schemeClr val="bg1"/>
                </a:solidFill>
              </a:rPr>
              <a:t>lebih</a:t>
            </a:r>
            <a:r>
              <a:rPr lang="en-US" dirty="0" smtClean="0">
                <a:solidFill>
                  <a:schemeClr val="bg1"/>
                </a:solidFill>
              </a:rPr>
              <a:t> </a:t>
            </a:r>
            <a:r>
              <a:rPr lang="en-US" dirty="0" err="1" smtClean="0">
                <a:solidFill>
                  <a:schemeClr val="bg1"/>
                </a:solidFill>
              </a:rPr>
              <a:t>jelas</a:t>
            </a:r>
            <a:r>
              <a:rPr lang="en-US" dirty="0" smtClean="0">
                <a:solidFill>
                  <a:schemeClr val="bg1"/>
                </a:solidFill>
              </a:rPr>
              <a:t> </a:t>
            </a:r>
            <a:r>
              <a:rPr lang="en-US" dirty="0" err="1" smtClean="0">
                <a:solidFill>
                  <a:schemeClr val="bg1"/>
                </a:solidFill>
              </a:rPr>
              <a:t>dari</a:t>
            </a:r>
            <a:r>
              <a:rPr lang="en-US" dirty="0" smtClean="0">
                <a:solidFill>
                  <a:schemeClr val="bg1"/>
                </a:solidFill>
              </a:rPr>
              <a:t> </a:t>
            </a:r>
            <a:r>
              <a:rPr lang="en-US" dirty="0" err="1" smtClean="0">
                <a:solidFill>
                  <a:schemeClr val="bg1"/>
                </a:solidFill>
              </a:rPr>
              <a:t>difinisi</a:t>
            </a:r>
            <a:r>
              <a:rPr lang="en-US" dirty="0" smtClean="0">
                <a:solidFill>
                  <a:schemeClr val="bg1"/>
                </a:solidFill>
              </a:rPr>
              <a:t> </a:t>
            </a:r>
            <a:r>
              <a:rPr lang="en-US" dirty="0" err="1" smtClean="0">
                <a:solidFill>
                  <a:schemeClr val="bg1"/>
                </a:solidFill>
              </a:rPr>
              <a:t>logis</a:t>
            </a:r>
            <a:r>
              <a:rPr lang="en-US" dirty="0" smtClean="0">
                <a:solidFill>
                  <a:schemeClr val="bg1"/>
                </a:solidFill>
              </a:rPr>
              <a:t> </a:t>
            </a:r>
            <a:r>
              <a:rPr lang="en-US" dirty="0" err="1" smtClean="0">
                <a:solidFill>
                  <a:schemeClr val="bg1"/>
                </a:solidFill>
              </a:rPr>
              <a:t>karena</a:t>
            </a:r>
            <a:r>
              <a:rPr lang="en-US" dirty="0" smtClean="0">
                <a:solidFill>
                  <a:schemeClr val="bg1"/>
                </a:solidFill>
              </a:rPr>
              <a:t> </a:t>
            </a:r>
            <a:r>
              <a:rPr lang="en-US" dirty="0" err="1" smtClean="0">
                <a:solidFill>
                  <a:schemeClr val="bg1"/>
                </a:solidFill>
              </a:rPr>
              <a:t>menerangkan</a:t>
            </a:r>
            <a:r>
              <a:rPr lang="en-US" dirty="0" smtClean="0">
                <a:solidFill>
                  <a:schemeClr val="bg1"/>
                </a:solidFill>
              </a:rPr>
              <a:t> </a:t>
            </a:r>
            <a:r>
              <a:rPr lang="en-US" dirty="0" err="1" smtClean="0">
                <a:solidFill>
                  <a:schemeClr val="bg1"/>
                </a:solidFill>
              </a:rPr>
              <a:t>secara</a:t>
            </a:r>
            <a:r>
              <a:rPr lang="en-US" dirty="0" smtClean="0">
                <a:solidFill>
                  <a:schemeClr val="bg1"/>
                </a:solidFill>
              </a:rPr>
              <a:t> </a:t>
            </a:r>
            <a:r>
              <a:rPr lang="en-US" dirty="0" err="1" smtClean="0">
                <a:solidFill>
                  <a:schemeClr val="bg1"/>
                </a:solidFill>
              </a:rPr>
              <a:t>lengkap</a:t>
            </a:r>
            <a:r>
              <a:rPr lang="en-US" dirty="0" smtClean="0">
                <a:solidFill>
                  <a:schemeClr val="bg1"/>
                </a:solidFill>
              </a:rPr>
              <a:t>, </a:t>
            </a:r>
            <a:r>
              <a:rPr lang="en-US" dirty="0" err="1" smtClean="0">
                <a:solidFill>
                  <a:schemeClr val="bg1"/>
                </a:solidFill>
              </a:rPr>
              <a:t>jelas</a:t>
            </a:r>
            <a:r>
              <a:rPr lang="en-US" dirty="0" smtClean="0">
                <a:solidFill>
                  <a:schemeClr val="bg1"/>
                </a:solidFill>
              </a:rPr>
              <a:t>, </a:t>
            </a:r>
            <a:r>
              <a:rPr lang="en-US" dirty="0" err="1" smtClean="0">
                <a:solidFill>
                  <a:schemeClr val="bg1"/>
                </a:solidFill>
              </a:rPr>
              <a:t>dan</a:t>
            </a:r>
            <a:r>
              <a:rPr lang="en-US" dirty="0" smtClean="0">
                <a:solidFill>
                  <a:schemeClr val="bg1"/>
                </a:solidFill>
              </a:rPr>
              <a:t> </a:t>
            </a:r>
            <a:r>
              <a:rPr lang="en-US" dirty="0" err="1" smtClean="0">
                <a:solidFill>
                  <a:schemeClr val="bg1"/>
                </a:solidFill>
              </a:rPr>
              <a:t>cermat</a:t>
            </a:r>
            <a:r>
              <a:rPr lang="en-US" dirty="0" smtClean="0">
                <a:solidFill>
                  <a:schemeClr val="bg1"/>
                </a:solidFill>
              </a:rPr>
              <a:t> </a:t>
            </a:r>
            <a:r>
              <a:rPr lang="en-US" dirty="0" err="1" smtClean="0">
                <a:solidFill>
                  <a:schemeClr val="bg1"/>
                </a:solidFill>
              </a:rPr>
              <a:t>berkenaan</a:t>
            </a:r>
            <a:r>
              <a:rPr lang="en-US" dirty="0" smtClean="0">
                <a:solidFill>
                  <a:schemeClr val="bg1"/>
                </a:solidFill>
              </a:rPr>
              <a:t> </a:t>
            </a:r>
            <a:r>
              <a:rPr lang="en-US" dirty="0" err="1" smtClean="0">
                <a:solidFill>
                  <a:schemeClr val="bg1"/>
                </a:solidFill>
              </a:rPr>
              <a:t>dengan</a:t>
            </a:r>
            <a:r>
              <a:rPr lang="en-US" dirty="0" smtClean="0">
                <a:solidFill>
                  <a:schemeClr val="bg1"/>
                </a:solidFill>
              </a:rPr>
              <a:t> </a:t>
            </a:r>
            <a:r>
              <a:rPr lang="en-US" dirty="0" err="1" smtClean="0">
                <a:solidFill>
                  <a:schemeClr val="bg1"/>
                </a:solidFill>
              </a:rPr>
              <a:t>kata</a:t>
            </a:r>
            <a:r>
              <a:rPr lang="en-US" dirty="0" smtClean="0">
                <a:solidFill>
                  <a:schemeClr val="bg1"/>
                </a:solidFill>
              </a:rPr>
              <a:t> yang </a:t>
            </a:r>
            <a:r>
              <a:rPr lang="en-US" dirty="0" err="1" smtClean="0">
                <a:solidFill>
                  <a:schemeClr val="bg1"/>
                </a:solidFill>
              </a:rPr>
              <a:t>didefinisikan</a:t>
            </a:r>
            <a:r>
              <a:rPr lang="en-US" dirty="0" smtClean="0">
                <a:solidFill>
                  <a:schemeClr val="bg1"/>
                </a:solidFill>
              </a:rPr>
              <a:t>.</a:t>
            </a:r>
          </a:p>
          <a:p>
            <a:pPr marL="346075" indent="0">
              <a:buNone/>
            </a:pPr>
            <a:endParaRPr lang="en-US" dirty="0" smtClean="0">
              <a:solidFill>
                <a:schemeClr val="bg1"/>
              </a:solidFill>
            </a:endParaRPr>
          </a:p>
          <a:p>
            <a:pPr marL="346075" indent="47625">
              <a:buNone/>
            </a:pPr>
            <a:endParaRPr lang="en-US" dirty="0" smtClean="0">
              <a:solidFill>
                <a:schemeClr val="bg1"/>
              </a:solidFill>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229600" cy="5597525"/>
          </a:xfrm>
        </p:spPr>
        <p:style>
          <a:lnRef idx="0">
            <a:schemeClr val="accent2"/>
          </a:lnRef>
          <a:fillRef idx="3">
            <a:schemeClr val="accent2"/>
          </a:fillRef>
          <a:effectRef idx="3">
            <a:schemeClr val="accent2"/>
          </a:effectRef>
          <a:fontRef idx="minor">
            <a:schemeClr val="lt1"/>
          </a:fontRef>
        </p:style>
        <p:txBody>
          <a:bodyPr>
            <a:normAutofit/>
          </a:bodyPr>
          <a:lstStyle/>
          <a:p>
            <a:pPr marL="0" indent="0">
              <a:buNone/>
            </a:pPr>
            <a:r>
              <a:rPr lang="en-US" dirty="0" err="1" smtClean="0">
                <a:solidFill>
                  <a:schemeClr val="bg1"/>
                </a:solidFill>
              </a:rPr>
              <a:t>Adapun</a:t>
            </a:r>
            <a:r>
              <a:rPr lang="en-US" dirty="0" smtClean="0">
                <a:solidFill>
                  <a:schemeClr val="bg1"/>
                </a:solidFill>
              </a:rPr>
              <a:t> </a:t>
            </a:r>
            <a:r>
              <a:rPr lang="en-US" dirty="0" err="1" smtClean="0">
                <a:solidFill>
                  <a:schemeClr val="bg1"/>
                </a:solidFill>
              </a:rPr>
              <a:t>difinisi</a:t>
            </a:r>
            <a:r>
              <a:rPr lang="en-US" dirty="0" smtClean="0">
                <a:solidFill>
                  <a:schemeClr val="bg1"/>
                </a:solidFill>
              </a:rPr>
              <a:t> lain, </a:t>
            </a:r>
            <a:r>
              <a:rPr lang="en-US" dirty="0" err="1" smtClean="0">
                <a:solidFill>
                  <a:schemeClr val="bg1"/>
                </a:solidFill>
              </a:rPr>
              <a:t>yakni</a:t>
            </a:r>
            <a:r>
              <a:rPr lang="en-US" dirty="0" smtClean="0">
                <a:solidFill>
                  <a:schemeClr val="bg1"/>
                </a:solidFill>
              </a:rPr>
              <a:t> </a:t>
            </a:r>
            <a:r>
              <a:rPr lang="en-US" dirty="0" err="1" smtClean="0">
                <a:solidFill>
                  <a:schemeClr val="bg1"/>
                </a:solidFill>
              </a:rPr>
              <a:t>difinisi</a:t>
            </a:r>
            <a:r>
              <a:rPr lang="en-US" dirty="0" smtClean="0">
                <a:solidFill>
                  <a:schemeClr val="bg1"/>
                </a:solidFill>
              </a:rPr>
              <a:t> </a:t>
            </a:r>
            <a:r>
              <a:rPr lang="en-US" dirty="0" err="1" smtClean="0">
                <a:solidFill>
                  <a:schemeClr val="bg1"/>
                </a:solidFill>
              </a:rPr>
              <a:t>oprasional</a:t>
            </a:r>
            <a:r>
              <a:rPr lang="en-US" dirty="0" smtClean="0">
                <a:solidFill>
                  <a:schemeClr val="bg1"/>
                </a:solidFill>
              </a:rPr>
              <a:t>/</a:t>
            </a:r>
            <a:r>
              <a:rPr lang="en-US" dirty="0" err="1" smtClean="0">
                <a:solidFill>
                  <a:schemeClr val="bg1"/>
                </a:solidFill>
              </a:rPr>
              <a:t>batasan</a:t>
            </a:r>
            <a:r>
              <a:rPr lang="en-US" dirty="0" smtClean="0">
                <a:solidFill>
                  <a:schemeClr val="bg1"/>
                </a:solidFill>
              </a:rPr>
              <a:t>= </a:t>
            </a:r>
            <a:r>
              <a:rPr lang="en-US" dirty="0" err="1" smtClean="0">
                <a:solidFill>
                  <a:schemeClr val="bg1"/>
                </a:solidFill>
              </a:rPr>
              <a:t>difinisi</a:t>
            </a:r>
            <a:r>
              <a:rPr lang="en-US" dirty="0" smtClean="0">
                <a:solidFill>
                  <a:schemeClr val="bg1"/>
                </a:solidFill>
              </a:rPr>
              <a:t> </a:t>
            </a:r>
            <a:r>
              <a:rPr lang="en-US" dirty="0" err="1" smtClean="0">
                <a:solidFill>
                  <a:schemeClr val="bg1"/>
                </a:solidFill>
              </a:rPr>
              <a:t>ini</a:t>
            </a:r>
            <a:r>
              <a:rPr lang="en-US" dirty="0" smtClean="0">
                <a:solidFill>
                  <a:schemeClr val="bg1"/>
                </a:solidFill>
              </a:rPr>
              <a:t> </a:t>
            </a:r>
            <a:r>
              <a:rPr lang="en-US" dirty="0" err="1" smtClean="0">
                <a:solidFill>
                  <a:schemeClr val="bg1"/>
                </a:solidFill>
              </a:rPr>
              <a:t>digunakan</a:t>
            </a:r>
            <a:r>
              <a:rPr lang="en-US" dirty="0" smtClean="0">
                <a:solidFill>
                  <a:schemeClr val="bg1"/>
                </a:solidFill>
              </a:rPr>
              <a:t> </a:t>
            </a:r>
            <a:r>
              <a:rPr lang="en-US" dirty="0" err="1" smtClean="0">
                <a:solidFill>
                  <a:schemeClr val="bg1"/>
                </a:solidFill>
              </a:rPr>
              <a:t>untuk</a:t>
            </a:r>
            <a:r>
              <a:rPr lang="en-US" dirty="0" smtClean="0">
                <a:solidFill>
                  <a:schemeClr val="bg1"/>
                </a:solidFill>
              </a:rPr>
              <a:t> </a:t>
            </a:r>
            <a:r>
              <a:rPr lang="en-US" dirty="0" err="1" smtClean="0">
                <a:solidFill>
                  <a:schemeClr val="bg1"/>
                </a:solidFill>
              </a:rPr>
              <a:t>membatasi</a:t>
            </a:r>
            <a:r>
              <a:rPr lang="en-US" dirty="0" smtClean="0">
                <a:solidFill>
                  <a:schemeClr val="bg1"/>
                </a:solidFill>
              </a:rPr>
              <a:t> </a:t>
            </a:r>
            <a:r>
              <a:rPr lang="en-US" dirty="0" err="1" smtClean="0">
                <a:solidFill>
                  <a:schemeClr val="bg1"/>
                </a:solidFill>
              </a:rPr>
              <a:t>konsep</a:t>
            </a:r>
            <a:r>
              <a:rPr lang="en-US" dirty="0" smtClean="0">
                <a:solidFill>
                  <a:schemeClr val="bg1"/>
                </a:solidFill>
              </a:rPr>
              <a:t> yang </a:t>
            </a:r>
            <a:r>
              <a:rPr lang="en-US" dirty="0" err="1" smtClean="0">
                <a:solidFill>
                  <a:schemeClr val="bg1"/>
                </a:solidFill>
              </a:rPr>
              <a:t>digunakan</a:t>
            </a:r>
            <a:r>
              <a:rPr lang="en-US" dirty="0" smtClean="0">
                <a:solidFill>
                  <a:schemeClr val="bg1"/>
                </a:solidFill>
              </a:rPr>
              <a:t> </a:t>
            </a:r>
            <a:r>
              <a:rPr lang="en-US" dirty="0" err="1" smtClean="0">
                <a:solidFill>
                  <a:schemeClr val="bg1"/>
                </a:solidFill>
              </a:rPr>
              <a:t>dalam</a:t>
            </a:r>
            <a:r>
              <a:rPr lang="en-US" dirty="0" smtClean="0">
                <a:solidFill>
                  <a:schemeClr val="bg1"/>
                </a:solidFill>
              </a:rPr>
              <a:t> </a:t>
            </a:r>
            <a:r>
              <a:rPr lang="en-US" dirty="0" err="1" smtClean="0">
                <a:solidFill>
                  <a:schemeClr val="bg1"/>
                </a:solidFill>
              </a:rPr>
              <a:t>suatu</a:t>
            </a:r>
            <a:r>
              <a:rPr lang="en-US" dirty="0" smtClean="0">
                <a:solidFill>
                  <a:schemeClr val="bg1"/>
                </a:solidFill>
              </a:rPr>
              <a:t> </a:t>
            </a:r>
            <a:r>
              <a:rPr lang="en-US" dirty="0" err="1" smtClean="0">
                <a:solidFill>
                  <a:schemeClr val="bg1"/>
                </a:solidFill>
              </a:rPr>
              <a:t>tulisan</a:t>
            </a:r>
            <a:r>
              <a:rPr lang="en-US" dirty="0" smtClean="0">
                <a:solidFill>
                  <a:schemeClr val="bg1"/>
                </a:solidFill>
              </a:rPr>
              <a:t> </a:t>
            </a:r>
            <a:r>
              <a:rPr lang="en-US" dirty="0" err="1" smtClean="0">
                <a:solidFill>
                  <a:schemeClr val="bg1"/>
                </a:solidFill>
              </a:rPr>
              <a:t>atau</a:t>
            </a:r>
            <a:r>
              <a:rPr lang="en-US" dirty="0" smtClean="0">
                <a:solidFill>
                  <a:schemeClr val="bg1"/>
                </a:solidFill>
              </a:rPr>
              <a:t> </a:t>
            </a:r>
            <a:r>
              <a:rPr lang="en-US" dirty="0" err="1" smtClean="0">
                <a:solidFill>
                  <a:schemeClr val="bg1"/>
                </a:solidFill>
              </a:rPr>
              <a:t>pembicaraan</a:t>
            </a:r>
            <a:r>
              <a:rPr lang="en-US" dirty="0" smtClean="0">
                <a:solidFill>
                  <a:schemeClr val="bg1"/>
                </a:solidFill>
              </a:rPr>
              <a:t>, </a:t>
            </a:r>
            <a:r>
              <a:rPr lang="en-US" dirty="0" err="1" smtClean="0">
                <a:solidFill>
                  <a:schemeClr val="bg1"/>
                </a:solidFill>
              </a:rPr>
              <a:t>misalnya</a:t>
            </a:r>
            <a:r>
              <a:rPr lang="en-US" dirty="0" smtClean="0">
                <a:solidFill>
                  <a:schemeClr val="bg1"/>
                </a:solidFill>
              </a:rPr>
              <a:t>: 1) </a:t>
            </a:r>
            <a:r>
              <a:rPr lang="en-US" i="1" dirty="0" smtClean="0">
                <a:solidFill>
                  <a:schemeClr val="bg1"/>
                </a:solidFill>
              </a:rPr>
              <a:t>Yang </a:t>
            </a:r>
            <a:r>
              <a:rPr lang="en-US" i="1" dirty="0" err="1" smtClean="0">
                <a:solidFill>
                  <a:schemeClr val="bg1"/>
                </a:solidFill>
              </a:rPr>
              <a:t>dimaksud</a:t>
            </a:r>
            <a:r>
              <a:rPr lang="en-US" i="1" dirty="0" smtClean="0">
                <a:solidFill>
                  <a:schemeClr val="bg1"/>
                </a:solidFill>
              </a:rPr>
              <a:t> </a:t>
            </a:r>
            <a:r>
              <a:rPr lang="en-US" i="1" dirty="0" err="1" smtClean="0">
                <a:solidFill>
                  <a:schemeClr val="bg1"/>
                </a:solidFill>
              </a:rPr>
              <a:t>dengan</a:t>
            </a:r>
            <a:r>
              <a:rPr lang="en-US" i="1" dirty="0" smtClean="0">
                <a:solidFill>
                  <a:schemeClr val="bg1"/>
                </a:solidFill>
              </a:rPr>
              <a:t> air </a:t>
            </a:r>
            <a:r>
              <a:rPr lang="en-US" i="1" dirty="0" err="1" smtClean="0">
                <a:solidFill>
                  <a:schemeClr val="bg1"/>
                </a:solidFill>
              </a:rPr>
              <a:t>dalam</a:t>
            </a:r>
            <a:r>
              <a:rPr lang="en-US" i="1" dirty="0" smtClean="0">
                <a:solidFill>
                  <a:schemeClr val="bg1"/>
                </a:solidFill>
              </a:rPr>
              <a:t> </a:t>
            </a:r>
            <a:r>
              <a:rPr lang="en-US" i="1" dirty="0" err="1" smtClean="0">
                <a:solidFill>
                  <a:schemeClr val="bg1"/>
                </a:solidFill>
              </a:rPr>
              <a:t>tulisan</a:t>
            </a:r>
            <a:r>
              <a:rPr lang="en-US" i="1" dirty="0" smtClean="0">
                <a:solidFill>
                  <a:schemeClr val="bg1"/>
                </a:solidFill>
              </a:rPr>
              <a:t> </a:t>
            </a:r>
            <a:r>
              <a:rPr lang="en-US" i="1" dirty="0" err="1" smtClean="0">
                <a:solidFill>
                  <a:schemeClr val="bg1"/>
                </a:solidFill>
              </a:rPr>
              <a:t>ini</a:t>
            </a:r>
            <a:r>
              <a:rPr lang="en-US" i="1" dirty="0" smtClean="0">
                <a:solidFill>
                  <a:schemeClr val="bg1"/>
                </a:solidFill>
              </a:rPr>
              <a:t> </a:t>
            </a:r>
            <a:r>
              <a:rPr lang="en-US" i="1" dirty="0" err="1" smtClean="0">
                <a:solidFill>
                  <a:schemeClr val="bg1"/>
                </a:solidFill>
              </a:rPr>
              <a:t>adalah</a:t>
            </a:r>
            <a:r>
              <a:rPr lang="en-US" i="1" dirty="0" smtClean="0">
                <a:solidFill>
                  <a:schemeClr val="bg1"/>
                </a:solidFill>
              </a:rPr>
              <a:t> </a:t>
            </a:r>
            <a:r>
              <a:rPr lang="en-US" i="1" dirty="0" err="1" smtClean="0">
                <a:solidFill>
                  <a:schemeClr val="bg1"/>
                </a:solidFill>
              </a:rPr>
              <a:t>cairan</a:t>
            </a:r>
            <a:r>
              <a:rPr lang="en-US" i="1" dirty="0" smtClean="0">
                <a:solidFill>
                  <a:schemeClr val="bg1"/>
                </a:solidFill>
              </a:rPr>
              <a:t> </a:t>
            </a:r>
            <a:r>
              <a:rPr lang="en-US" i="1" dirty="0" err="1" smtClean="0">
                <a:solidFill>
                  <a:schemeClr val="bg1"/>
                </a:solidFill>
              </a:rPr>
              <a:t>untuk</a:t>
            </a:r>
            <a:r>
              <a:rPr lang="en-US" i="1" dirty="0" smtClean="0">
                <a:solidFill>
                  <a:schemeClr val="bg1"/>
                </a:solidFill>
              </a:rPr>
              <a:t> </a:t>
            </a:r>
            <a:r>
              <a:rPr lang="en-US" i="1" dirty="0" err="1" smtClean="0">
                <a:solidFill>
                  <a:schemeClr val="bg1"/>
                </a:solidFill>
              </a:rPr>
              <a:t>keperluan</a:t>
            </a:r>
            <a:r>
              <a:rPr lang="en-US" i="1" dirty="0" smtClean="0">
                <a:solidFill>
                  <a:schemeClr val="bg1"/>
                </a:solidFill>
              </a:rPr>
              <a:t> </a:t>
            </a:r>
            <a:r>
              <a:rPr lang="en-US" i="1" dirty="0" err="1" smtClean="0">
                <a:solidFill>
                  <a:schemeClr val="bg1"/>
                </a:solidFill>
              </a:rPr>
              <a:t>hidup</a:t>
            </a:r>
            <a:r>
              <a:rPr lang="en-US" i="1" dirty="0" smtClean="0">
                <a:solidFill>
                  <a:schemeClr val="bg1"/>
                </a:solidFill>
              </a:rPr>
              <a:t> </a:t>
            </a:r>
            <a:r>
              <a:rPr lang="en-US" i="1" dirty="0" err="1" smtClean="0">
                <a:solidFill>
                  <a:schemeClr val="bg1"/>
                </a:solidFill>
              </a:rPr>
              <a:t>sehari-hari</a:t>
            </a:r>
            <a:r>
              <a:rPr lang="en-US" i="1" dirty="0" smtClean="0">
                <a:solidFill>
                  <a:schemeClr val="bg1"/>
                </a:solidFill>
              </a:rPr>
              <a:t>;  2. Yang </a:t>
            </a:r>
            <a:r>
              <a:rPr lang="en-US" i="1" dirty="0" err="1" smtClean="0">
                <a:solidFill>
                  <a:schemeClr val="bg1"/>
                </a:solidFill>
              </a:rPr>
              <a:t>dimaksud</a:t>
            </a:r>
            <a:r>
              <a:rPr lang="en-US" i="1" dirty="0" smtClean="0">
                <a:solidFill>
                  <a:schemeClr val="bg1"/>
                </a:solidFill>
              </a:rPr>
              <a:t> </a:t>
            </a:r>
            <a:r>
              <a:rPr lang="en-US" i="1" dirty="0" err="1" smtClean="0">
                <a:solidFill>
                  <a:schemeClr val="bg1"/>
                </a:solidFill>
              </a:rPr>
              <a:t>dengan</a:t>
            </a:r>
            <a:r>
              <a:rPr lang="en-US" i="1" dirty="0" smtClean="0">
                <a:solidFill>
                  <a:schemeClr val="bg1"/>
                </a:solidFill>
              </a:rPr>
              <a:t> air </a:t>
            </a:r>
            <a:r>
              <a:rPr lang="en-US" i="1" dirty="0" err="1" smtClean="0">
                <a:solidFill>
                  <a:schemeClr val="bg1"/>
                </a:solidFill>
              </a:rPr>
              <a:t>dalam</a:t>
            </a:r>
            <a:r>
              <a:rPr lang="en-US" i="1" dirty="0" smtClean="0">
                <a:solidFill>
                  <a:schemeClr val="bg1"/>
                </a:solidFill>
              </a:rPr>
              <a:t> </a:t>
            </a:r>
            <a:r>
              <a:rPr lang="en-US" i="1" dirty="0" err="1" smtClean="0">
                <a:solidFill>
                  <a:schemeClr val="bg1"/>
                </a:solidFill>
              </a:rPr>
              <a:t>tulisan</a:t>
            </a:r>
            <a:r>
              <a:rPr lang="en-US" i="1" dirty="0" smtClean="0">
                <a:solidFill>
                  <a:schemeClr val="bg1"/>
                </a:solidFill>
              </a:rPr>
              <a:t> </a:t>
            </a:r>
            <a:r>
              <a:rPr lang="en-US" i="1" dirty="0" err="1" smtClean="0">
                <a:solidFill>
                  <a:schemeClr val="bg1"/>
                </a:solidFill>
              </a:rPr>
              <a:t>ini</a:t>
            </a:r>
            <a:r>
              <a:rPr lang="en-US" i="1" dirty="0" smtClean="0">
                <a:solidFill>
                  <a:schemeClr val="bg1"/>
                </a:solidFill>
              </a:rPr>
              <a:t> </a:t>
            </a:r>
            <a:r>
              <a:rPr lang="en-US" i="1" dirty="0" err="1" smtClean="0">
                <a:solidFill>
                  <a:schemeClr val="bg1"/>
                </a:solidFill>
              </a:rPr>
              <a:t>adalah</a:t>
            </a:r>
            <a:r>
              <a:rPr lang="en-US" i="1" dirty="0" smtClean="0">
                <a:solidFill>
                  <a:schemeClr val="bg1"/>
                </a:solidFill>
              </a:rPr>
              <a:t> </a:t>
            </a:r>
            <a:r>
              <a:rPr lang="en-US" i="1" dirty="0" err="1" smtClean="0">
                <a:solidFill>
                  <a:schemeClr val="bg1"/>
                </a:solidFill>
              </a:rPr>
              <a:t>segala</a:t>
            </a:r>
            <a:r>
              <a:rPr lang="en-US" i="1" dirty="0" smtClean="0">
                <a:solidFill>
                  <a:schemeClr val="bg1"/>
                </a:solidFill>
              </a:rPr>
              <a:t> </a:t>
            </a:r>
            <a:r>
              <a:rPr lang="en-US" i="1" dirty="0" err="1" smtClean="0">
                <a:solidFill>
                  <a:schemeClr val="bg1"/>
                </a:solidFill>
              </a:rPr>
              <a:t>zat</a:t>
            </a:r>
            <a:r>
              <a:rPr lang="en-US" i="1" dirty="0" smtClean="0">
                <a:solidFill>
                  <a:schemeClr val="bg1"/>
                </a:solidFill>
              </a:rPr>
              <a:t> </a:t>
            </a:r>
            <a:r>
              <a:rPr lang="en-US" i="1" dirty="0" err="1" smtClean="0">
                <a:solidFill>
                  <a:schemeClr val="bg1"/>
                </a:solidFill>
              </a:rPr>
              <a:t>cair</a:t>
            </a:r>
            <a:r>
              <a:rPr lang="en-US" i="1" dirty="0" smtClean="0">
                <a:solidFill>
                  <a:schemeClr val="bg1"/>
                </a:solidFill>
              </a:rPr>
              <a:t> yang </a:t>
            </a:r>
            <a:r>
              <a:rPr lang="en-US" i="1" dirty="0" err="1" smtClean="0">
                <a:solidFill>
                  <a:schemeClr val="bg1"/>
                </a:solidFill>
              </a:rPr>
              <a:t>terdapat</a:t>
            </a:r>
            <a:r>
              <a:rPr lang="en-US" i="1" dirty="0" smtClean="0">
                <a:solidFill>
                  <a:schemeClr val="bg1"/>
                </a:solidFill>
              </a:rPr>
              <a:t> </a:t>
            </a:r>
            <a:r>
              <a:rPr lang="en-US" i="1" dirty="0" err="1" smtClean="0">
                <a:solidFill>
                  <a:schemeClr val="bg1"/>
                </a:solidFill>
              </a:rPr>
              <a:t>dalam</a:t>
            </a:r>
            <a:r>
              <a:rPr lang="en-US" i="1" dirty="0" smtClean="0">
                <a:solidFill>
                  <a:schemeClr val="bg1"/>
                </a:solidFill>
              </a:rPr>
              <a:t> </a:t>
            </a:r>
            <a:r>
              <a:rPr lang="en-US" i="1" dirty="0" err="1" smtClean="0">
                <a:solidFill>
                  <a:schemeClr val="bg1"/>
                </a:solidFill>
              </a:rPr>
              <a:t>tumbuh-tumbuhan</a:t>
            </a:r>
            <a:r>
              <a:rPr lang="en-US" i="1" dirty="0" smtClean="0">
                <a:solidFill>
                  <a:schemeClr val="bg1"/>
                </a:solidFill>
              </a:rPr>
              <a:t> </a:t>
            </a:r>
            <a:r>
              <a:rPr lang="en-US" i="1" dirty="0" err="1" smtClean="0">
                <a:solidFill>
                  <a:schemeClr val="bg1"/>
                </a:solidFill>
              </a:rPr>
              <a:t>baik</a:t>
            </a:r>
            <a:r>
              <a:rPr lang="en-US" i="1" dirty="0" smtClean="0">
                <a:solidFill>
                  <a:schemeClr val="bg1"/>
                </a:solidFill>
              </a:rPr>
              <a:t> yang </a:t>
            </a:r>
            <a:r>
              <a:rPr lang="en-US" i="1" dirty="0" err="1" smtClean="0">
                <a:solidFill>
                  <a:schemeClr val="bg1"/>
                </a:solidFill>
              </a:rPr>
              <a:t>terdapat</a:t>
            </a:r>
            <a:r>
              <a:rPr lang="en-US" i="1" dirty="0" smtClean="0">
                <a:solidFill>
                  <a:schemeClr val="bg1"/>
                </a:solidFill>
              </a:rPr>
              <a:t> </a:t>
            </a:r>
            <a:r>
              <a:rPr lang="en-US" i="1" dirty="0" err="1" smtClean="0">
                <a:solidFill>
                  <a:schemeClr val="bg1"/>
                </a:solidFill>
              </a:rPr>
              <a:t>di</a:t>
            </a:r>
            <a:r>
              <a:rPr lang="en-US" i="1" dirty="0" smtClean="0">
                <a:solidFill>
                  <a:schemeClr val="bg1"/>
                </a:solidFill>
              </a:rPr>
              <a:t> </a:t>
            </a:r>
            <a:r>
              <a:rPr lang="en-US" i="1" dirty="0" err="1" smtClean="0">
                <a:solidFill>
                  <a:schemeClr val="bg1"/>
                </a:solidFill>
              </a:rPr>
              <a:t>dalam</a:t>
            </a:r>
            <a:r>
              <a:rPr lang="en-US" i="1" dirty="0" smtClean="0">
                <a:solidFill>
                  <a:schemeClr val="bg1"/>
                </a:solidFill>
              </a:rPr>
              <a:t> </a:t>
            </a:r>
            <a:r>
              <a:rPr lang="en-US" i="1" dirty="0" err="1" smtClean="0">
                <a:solidFill>
                  <a:schemeClr val="bg1"/>
                </a:solidFill>
              </a:rPr>
              <a:t>batang</a:t>
            </a:r>
            <a:r>
              <a:rPr lang="en-US" i="1" dirty="0" smtClean="0">
                <a:solidFill>
                  <a:schemeClr val="bg1"/>
                </a:solidFill>
              </a:rPr>
              <a:t> (</a:t>
            </a:r>
            <a:r>
              <a:rPr lang="en-US" i="1" dirty="0" err="1" smtClean="0">
                <a:solidFill>
                  <a:schemeClr val="bg1"/>
                </a:solidFill>
              </a:rPr>
              <a:t>seperti</a:t>
            </a:r>
            <a:r>
              <a:rPr lang="en-US" i="1" dirty="0" smtClean="0">
                <a:solidFill>
                  <a:schemeClr val="bg1"/>
                </a:solidFill>
              </a:rPr>
              <a:t> air </a:t>
            </a:r>
            <a:r>
              <a:rPr lang="en-US" i="1" dirty="0" err="1" smtClean="0">
                <a:solidFill>
                  <a:schemeClr val="bg1"/>
                </a:solidFill>
              </a:rPr>
              <a:t>tebu</a:t>
            </a:r>
            <a:r>
              <a:rPr lang="en-US" i="1" dirty="0" smtClean="0">
                <a:solidFill>
                  <a:schemeClr val="bg1"/>
                </a:solidFill>
              </a:rPr>
              <a:t>), </a:t>
            </a:r>
            <a:r>
              <a:rPr lang="en-US" i="1" dirty="0" err="1" smtClean="0">
                <a:solidFill>
                  <a:schemeClr val="bg1"/>
                </a:solidFill>
              </a:rPr>
              <a:t>maupun</a:t>
            </a:r>
            <a:r>
              <a:rPr lang="en-US" i="1" dirty="0" smtClean="0">
                <a:solidFill>
                  <a:schemeClr val="bg1"/>
                </a:solidFill>
              </a:rPr>
              <a:t> yang </a:t>
            </a:r>
            <a:r>
              <a:rPr lang="en-US" i="1" dirty="0" err="1" smtClean="0">
                <a:solidFill>
                  <a:schemeClr val="bg1"/>
                </a:solidFill>
              </a:rPr>
              <a:t>terdapat</a:t>
            </a:r>
            <a:r>
              <a:rPr lang="en-US" i="1" dirty="0" smtClean="0">
                <a:solidFill>
                  <a:schemeClr val="bg1"/>
                </a:solidFill>
              </a:rPr>
              <a:t> </a:t>
            </a:r>
            <a:r>
              <a:rPr lang="en-US" i="1" dirty="0" err="1" smtClean="0">
                <a:solidFill>
                  <a:schemeClr val="bg1"/>
                </a:solidFill>
              </a:rPr>
              <a:t>di</a:t>
            </a:r>
            <a:r>
              <a:rPr lang="en-US" i="1" dirty="0" smtClean="0">
                <a:solidFill>
                  <a:schemeClr val="bg1"/>
                </a:solidFill>
              </a:rPr>
              <a:t> </a:t>
            </a:r>
            <a:r>
              <a:rPr lang="en-US" i="1" dirty="0" err="1" smtClean="0">
                <a:solidFill>
                  <a:schemeClr val="bg1"/>
                </a:solidFill>
              </a:rPr>
              <a:t>dalam</a:t>
            </a:r>
            <a:r>
              <a:rPr lang="en-US" i="1" dirty="0" smtClean="0">
                <a:solidFill>
                  <a:schemeClr val="bg1"/>
                </a:solidFill>
              </a:rPr>
              <a:t> </a:t>
            </a:r>
            <a:r>
              <a:rPr lang="en-US" i="1" dirty="0" err="1" smtClean="0">
                <a:solidFill>
                  <a:schemeClr val="bg1"/>
                </a:solidFill>
              </a:rPr>
              <a:t>buah</a:t>
            </a:r>
            <a:r>
              <a:rPr lang="en-US" i="1" dirty="0" smtClean="0">
                <a:solidFill>
                  <a:schemeClr val="bg1"/>
                </a:solidFill>
              </a:rPr>
              <a:t>.</a:t>
            </a:r>
            <a:endParaRPr lang="en-US" dirty="0" smtClean="0">
              <a:solidFill>
                <a:schemeClr val="bg1"/>
              </a:solidFill>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447800" y="152400"/>
            <a:ext cx="5410200" cy="990600"/>
          </a:xfrm>
        </p:spPr>
        <p:txBody>
          <a:bodyPr>
            <a:normAutofit/>
          </a:bodyPr>
          <a:lstStyle/>
          <a:p>
            <a:pPr algn="ctr"/>
            <a:r>
              <a:rPr lang="en-US" sz="4000" b="1" dirty="0" err="1" smtClean="0">
                <a:solidFill>
                  <a:schemeClr val="tx1"/>
                </a:solidFill>
              </a:rPr>
              <a:t>Jenis</a:t>
            </a:r>
            <a:r>
              <a:rPr lang="en-US" sz="4000" b="1" dirty="0" smtClean="0">
                <a:solidFill>
                  <a:schemeClr val="tx1"/>
                </a:solidFill>
              </a:rPr>
              <a:t> </a:t>
            </a:r>
            <a:r>
              <a:rPr lang="en-US" sz="4000" b="1" dirty="0" err="1" smtClean="0">
                <a:solidFill>
                  <a:schemeClr val="tx1"/>
                </a:solidFill>
              </a:rPr>
              <a:t>Makna</a:t>
            </a:r>
            <a:endParaRPr lang="en-US" sz="4000" b="1" dirty="0"/>
          </a:p>
        </p:txBody>
      </p:sp>
      <p:sp>
        <p:nvSpPr>
          <p:cNvPr id="130051" name="Rectangle 3"/>
          <p:cNvSpPr>
            <a:spLocks noGrp="1" noChangeArrowheads="1"/>
          </p:cNvSpPr>
          <p:nvPr>
            <p:ph idx="1"/>
          </p:nvPr>
        </p:nvSpPr>
        <p:spPr>
          <a:xfrm>
            <a:off x="457200" y="1219200"/>
            <a:ext cx="8229600" cy="5105400"/>
          </a:xfrm>
          <a:solidFill>
            <a:schemeClr val="accent6">
              <a:lumMod val="40000"/>
              <a:lumOff val="60000"/>
            </a:schemeClr>
          </a:solidFill>
        </p:spPr>
        <p:txBody>
          <a:bodyPr/>
          <a:lstStyle/>
          <a:p>
            <a:pPr algn="just">
              <a:lnSpc>
                <a:spcPct val="90000"/>
              </a:lnSpc>
              <a:buFont typeface="Wingdings" pitchFamily="2" charset="2"/>
              <a:buNone/>
            </a:pPr>
            <a:r>
              <a:rPr lang="en-US" sz="2600" dirty="0">
                <a:solidFill>
                  <a:schemeClr val="tx1"/>
                </a:solidFill>
              </a:rPr>
              <a:t>	</a:t>
            </a:r>
            <a:r>
              <a:rPr lang="en-US" sz="2600" dirty="0" err="1">
                <a:solidFill>
                  <a:schemeClr val="tx1"/>
                </a:solidFill>
              </a:rPr>
              <a:t>Misalnya</a:t>
            </a:r>
            <a:r>
              <a:rPr lang="en-US" sz="2600" dirty="0">
                <a:solidFill>
                  <a:schemeClr val="tx1"/>
                </a:solidFill>
              </a:rPr>
              <a:t>: </a:t>
            </a:r>
            <a:r>
              <a:rPr lang="en-US" sz="2600" dirty="0" err="1">
                <a:solidFill>
                  <a:schemeClr val="tx1"/>
                </a:solidFill>
              </a:rPr>
              <a:t>kata</a:t>
            </a:r>
            <a:r>
              <a:rPr lang="en-US" sz="2600" dirty="0">
                <a:solidFill>
                  <a:schemeClr val="tx1"/>
                </a:solidFill>
              </a:rPr>
              <a:t> </a:t>
            </a:r>
            <a:r>
              <a:rPr lang="en-US" sz="2600" i="1" dirty="0" err="1">
                <a:solidFill>
                  <a:schemeClr val="tx1"/>
                </a:solidFill>
              </a:rPr>
              <a:t>amplop</a:t>
            </a:r>
            <a:r>
              <a:rPr lang="en-US" sz="2600" dirty="0">
                <a:solidFill>
                  <a:schemeClr val="tx1"/>
                </a:solidFill>
              </a:rPr>
              <a:t> yang </a:t>
            </a:r>
            <a:r>
              <a:rPr lang="en-US" sz="2600" dirty="0" err="1">
                <a:solidFill>
                  <a:schemeClr val="tx1"/>
                </a:solidFill>
              </a:rPr>
              <a:t>pada</a:t>
            </a:r>
            <a:r>
              <a:rPr lang="en-US" sz="2600" dirty="0">
                <a:solidFill>
                  <a:schemeClr val="tx1"/>
                </a:solidFill>
              </a:rPr>
              <a:t> </a:t>
            </a:r>
            <a:r>
              <a:rPr lang="en-US" sz="2600" dirty="0" err="1">
                <a:solidFill>
                  <a:schemeClr val="tx1"/>
                </a:solidFill>
              </a:rPr>
              <a:t>konstruksi</a:t>
            </a:r>
            <a:r>
              <a:rPr lang="en-US" sz="2600" dirty="0">
                <a:solidFill>
                  <a:schemeClr val="tx1"/>
                </a:solidFill>
              </a:rPr>
              <a:t> </a:t>
            </a:r>
            <a:r>
              <a:rPr lang="en-US" sz="2600" dirty="0" err="1">
                <a:solidFill>
                  <a:schemeClr val="tx1"/>
                </a:solidFill>
              </a:rPr>
              <a:t>tertentu</a:t>
            </a:r>
            <a:r>
              <a:rPr lang="en-US" sz="2600" dirty="0">
                <a:solidFill>
                  <a:schemeClr val="tx1"/>
                </a:solidFill>
              </a:rPr>
              <a:t> </a:t>
            </a:r>
            <a:r>
              <a:rPr lang="en-US" sz="2600" dirty="0" err="1">
                <a:solidFill>
                  <a:schemeClr val="tx1"/>
                </a:solidFill>
              </a:rPr>
              <a:t>mengandung</a:t>
            </a:r>
            <a:r>
              <a:rPr lang="en-US" sz="2600" dirty="0">
                <a:solidFill>
                  <a:schemeClr val="tx1"/>
                </a:solidFill>
              </a:rPr>
              <a:t> </a:t>
            </a:r>
            <a:r>
              <a:rPr lang="en-US" sz="2600" dirty="0" err="1">
                <a:solidFill>
                  <a:schemeClr val="tx1"/>
                </a:solidFill>
              </a:rPr>
              <a:t>makna</a:t>
            </a:r>
            <a:r>
              <a:rPr lang="en-US" sz="2600" dirty="0">
                <a:solidFill>
                  <a:schemeClr val="tx1"/>
                </a:solidFill>
              </a:rPr>
              <a:t> </a:t>
            </a:r>
            <a:r>
              <a:rPr lang="en-US" sz="2600" dirty="0" err="1">
                <a:solidFill>
                  <a:schemeClr val="tx1"/>
                </a:solidFill>
              </a:rPr>
              <a:t>denotatif</a:t>
            </a:r>
            <a:r>
              <a:rPr lang="en-US" sz="2600" dirty="0">
                <a:solidFill>
                  <a:schemeClr val="tx1"/>
                </a:solidFill>
              </a:rPr>
              <a:t> (</a:t>
            </a:r>
            <a:r>
              <a:rPr lang="en-US" sz="2600" dirty="0" err="1">
                <a:solidFill>
                  <a:schemeClr val="tx1"/>
                </a:solidFill>
              </a:rPr>
              <a:t>kognitif</a:t>
            </a:r>
            <a:r>
              <a:rPr lang="en-US" sz="2600" dirty="0">
                <a:solidFill>
                  <a:schemeClr val="tx1"/>
                </a:solidFill>
              </a:rPr>
              <a:t>), </a:t>
            </a:r>
            <a:r>
              <a:rPr lang="en-US" sz="2600" dirty="0" err="1">
                <a:solidFill>
                  <a:schemeClr val="tx1"/>
                </a:solidFill>
              </a:rPr>
              <a:t>pada</a:t>
            </a:r>
            <a:r>
              <a:rPr lang="en-US" sz="2600" dirty="0">
                <a:solidFill>
                  <a:schemeClr val="tx1"/>
                </a:solidFill>
              </a:rPr>
              <a:t> </a:t>
            </a:r>
            <a:r>
              <a:rPr lang="en-US" sz="2600" dirty="0" err="1">
                <a:solidFill>
                  <a:schemeClr val="tx1"/>
                </a:solidFill>
              </a:rPr>
              <a:t>konstruksi</a:t>
            </a:r>
            <a:r>
              <a:rPr lang="en-US" sz="2600" dirty="0">
                <a:solidFill>
                  <a:schemeClr val="tx1"/>
                </a:solidFill>
              </a:rPr>
              <a:t> </a:t>
            </a:r>
            <a:r>
              <a:rPr lang="en-US" sz="2600" dirty="0" err="1">
                <a:solidFill>
                  <a:schemeClr val="tx1"/>
                </a:solidFill>
              </a:rPr>
              <a:t>tertentu</a:t>
            </a:r>
            <a:r>
              <a:rPr lang="en-US" sz="2600" dirty="0">
                <a:solidFill>
                  <a:schemeClr val="tx1"/>
                </a:solidFill>
              </a:rPr>
              <a:t> </a:t>
            </a:r>
            <a:r>
              <a:rPr lang="en-US" sz="2600" dirty="0" err="1">
                <a:solidFill>
                  <a:schemeClr val="tx1"/>
                </a:solidFill>
              </a:rPr>
              <a:t>dapat</a:t>
            </a:r>
            <a:r>
              <a:rPr lang="en-US" sz="2600" dirty="0">
                <a:solidFill>
                  <a:schemeClr val="tx1"/>
                </a:solidFill>
              </a:rPr>
              <a:t> </a:t>
            </a:r>
            <a:r>
              <a:rPr lang="en-US" sz="2600" dirty="0" err="1">
                <a:solidFill>
                  <a:schemeClr val="tx1"/>
                </a:solidFill>
              </a:rPr>
              <a:t>mengandung</a:t>
            </a:r>
            <a:r>
              <a:rPr lang="en-US" sz="2600" dirty="0">
                <a:solidFill>
                  <a:schemeClr val="tx1"/>
                </a:solidFill>
              </a:rPr>
              <a:t> </a:t>
            </a:r>
            <a:r>
              <a:rPr lang="en-US" sz="2600" dirty="0" err="1">
                <a:solidFill>
                  <a:schemeClr val="tx1"/>
                </a:solidFill>
              </a:rPr>
              <a:t>makna</a:t>
            </a:r>
            <a:r>
              <a:rPr lang="en-US" sz="2600" dirty="0">
                <a:solidFill>
                  <a:schemeClr val="tx1"/>
                </a:solidFill>
              </a:rPr>
              <a:t> </a:t>
            </a:r>
            <a:r>
              <a:rPr lang="en-US" sz="2600" dirty="0" err="1">
                <a:solidFill>
                  <a:schemeClr val="tx1"/>
                </a:solidFill>
              </a:rPr>
              <a:t>konotatif</a:t>
            </a:r>
            <a:r>
              <a:rPr lang="en-US" sz="2600" dirty="0">
                <a:solidFill>
                  <a:schemeClr val="tx1"/>
                </a:solidFill>
              </a:rPr>
              <a:t>. </a:t>
            </a:r>
            <a:r>
              <a:rPr lang="en-US" sz="2600" dirty="0" err="1">
                <a:solidFill>
                  <a:schemeClr val="tx1"/>
                </a:solidFill>
              </a:rPr>
              <a:t>Perhatikan</a:t>
            </a:r>
            <a:r>
              <a:rPr lang="en-US" sz="2600" dirty="0">
                <a:solidFill>
                  <a:schemeClr val="tx1"/>
                </a:solidFill>
              </a:rPr>
              <a:t> </a:t>
            </a:r>
            <a:r>
              <a:rPr lang="en-US" sz="2600" dirty="0" err="1">
                <a:solidFill>
                  <a:schemeClr val="tx1"/>
                </a:solidFill>
              </a:rPr>
              <a:t>contoh</a:t>
            </a:r>
            <a:r>
              <a:rPr lang="en-US" sz="2600" dirty="0">
                <a:solidFill>
                  <a:schemeClr val="tx1"/>
                </a:solidFill>
              </a:rPr>
              <a:t> </a:t>
            </a:r>
            <a:r>
              <a:rPr lang="en-US" sz="2600" dirty="0" err="1">
                <a:solidFill>
                  <a:schemeClr val="tx1"/>
                </a:solidFill>
              </a:rPr>
              <a:t>berikut</a:t>
            </a:r>
            <a:r>
              <a:rPr lang="en-US" sz="2600" dirty="0">
                <a:solidFill>
                  <a:schemeClr val="tx1"/>
                </a:solidFill>
              </a:rPr>
              <a:t>:</a:t>
            </a:r>
          </a:p>
          <a:p>
            <a:pPr>
              <a:lnSpc>
                <a:spcPct val="90000"/>
              </a:lnSpc>
              <a:buFont typeface="Wingdings" pitchFamily="2" charset="2"/>
              <a:buNone/>
            </a:pPr>
            <a:r>
              <a:rPr lang="en-US" sz="2600" dirty="0">
                <a:solidFill>
                  <a:schemeClr val="tx1"/>
                </a:solidFill>
              </a:rPr>
              <a:t>		</a:t>
            </a:r>
            <a:r>
              <a:rPr lang="en-US" sz="2600" dirty="0" err="1">
                <a:solidFill>
                  <a:schemeClr val="tx1"/>
                </a:solidFill>
              </a:rPr>
              <a:t>Saya</a:t>
            </a:r>
            <a:r>
              <a:rPr lang="en-US" sz="2600" dirty="0">
                <a:solidFill>
                  <a:schemeClr val="tx1"/>
                </a:solidFill>
              </a:rPr>
              <a:t>  </a:t>
            </a:r>
            <a:r>
              <a:rPr lang="en-US" sz="2600" dirty="0" err="1">
                <a:solidFill>
                  <a:schemeClr val="tx1"/>
                </a:solidFill>
              </a:rPr>
              <a:t>membeli</a:t>
            </a:r>
            <a:r>
              <a:rPr lang="en-US" sz="2600" dirty="0">
                <a:solidFill>
                  <a:schemeClr val="tx1"/>
                </a:solidFill>
              </a:rPr>
              <a:t> </a:t>
            </a:r>
            <a:r>
              <a:rPr lang="en-US" sz="2600" i="1" dirty="0" err="1">
                <a:solidFill>
                  <a:schemeClr val="tx1"/>
                </a:solidFill>
              </a:rPr>
              <a:t>amplop</a:t>
            </a:r>
            <a:r>
              <a:rPr lang="en-US" sz="2600" dirty="0">
                <a:solidFill>
                  <a:schemeClr val="tx1"/>
                </a:solidFill>
              </a:rPr>
              <a:t> </a:t>
            </a:r>
            <a:r>
              <a:rPr lang="en-US" sz="2600" dirty="0" err="1">
                <a:solidFill>
                  <a:schemeClr val="tx1"/>
                </a:solidFill>
              </a:rPr>
              <a:t>di</a:t>
            </a:r>
            <a:r>
              <a:rPr lang="en-US" sz="2600" dirty="0">
                <a:solidFill>
                  <a:schemeClr val="tx1"/>
                </a:solidFill>
              </a:rPr>
              <a:t> </a:t>
            </a:r>
            <a:r>
              <a:rPr lang="en-US" sz="2600" dirty="0" err="1">
                <a:solidFill>
                  <a:schemeClr val="tx1"/>
                </a:solidFill>
              </a:rPr>
              <a:t>warung</a:t>
            </a:r>
            <a:r>
              <a:rPr lang="en-US" sz="2600" dirty="0">
                <a:solidFill>
                  <a:schemeClr val="tx1"/>
                </a:solidFill>
              </a:rPr>
              <a:t>.</a:t>
            </a:r>
            <a:endParaRPr lang="sv-SE" sz="2600" dirty="0">
              <a:solidFill>
                <a:schemeClr val="tx1"/>
              </a:solidFill>
            </a:endParaRPr>
          </a:p>
          <a:p>
            <a:pPr>
              <a:lnSpc>
                <a:spcPct val="90000"/>
              </a:lnSpc>
              <a:buFont typeface="Wingdings" pitchFamily="2" charset="2"/>
              <a:buNone/>
            </a:pPr>
            <a:r>
              <a:rPr lang="sv-SE" sz="2600" dirty="0">
                <a:solidFill>
                  <a:schemeClr val="tx1"/>
                </a:solidFill>
              </a:rPr>
              <a:t>		Beri saja dia </a:t>
            </a:r>
            <a:r>
              <a:rPr lang="sv-SE" sz="2600" i="1" dirty="0">
                <a:solidFill>
                  <a:schemeClr val="tx1"/>
                </a:solidFill>
              </a:rPr>
              <a:t>amplop</a:t>
            </a:r>
            <a:r>
              <a:rPr lang="sv-SE" sz="2600" dirty="0">
                <a:solidFill>
                  <a:schemeClr val="tx1"/>
                </a:solidFill>
              </a:rPr>
              <a:t>, persoalannya akan beres.</a:t>
            </a:r>
          </a:p>
          <a:p>
            <a:pPr algn="just">
              <a:lnSpc>
                <a:spcPct val="90000"/>
              </a:lnSpc>
              <a:buFont typeface="Wingdings" pitchFamily="2" charset="2"/>
              <a:buNone/>
            </a:pPr>
            <a:r>
              <a:rPr lang="sv-SE" sz="2600" dirty="0">
                <a:solidFill>
                  <a:schemeClr val="tx1"/>
                </a:solidFill>
              </a:rPr>
              <a:t>	Makna denotatif (kognitif) kita jumpai pada kalimat (1) sedangkan makna denotatif kita jumpai pada kalimat (2).</a:t>
            </a:r>
            <a:endParaRPr lang="en-US" dirty="0">
              <a:solidFill>
                <a:schemeClr val="tx1"/>
              </a:solidFill>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81" name="Rectangle 9"/>
          <p:cNvSpPr>
            <a:spLocks noGrp="1" noChangeArrowheads="1"/>
          </p:cNvSpPr>
          <p:nvPr>
            <p:ph idx="1"/>
          </p:nvPr>
        </p:nvSpPr>
        <p:spPr>
          <a:xfrm>
            <a:off x="457200" y="685800"/>
            <a:ext cx="8229600" cy="5445125"/>
          </a:xfrm>
          <a:solidFill>
            <a:schemeClr val="accent6">
              <a:lumMod val="40000"/>
              <a:lumOff val="60000"/>
            </a:schemeClr>
          </a:solidFill>
          <a:ln>
            <a:solidFill>
              <a:schemeClr val="accent1"/>
            </a:solidFill>
          </a:ln>
        </p:spPr>
        <p:txBody>
          <a:bodyPr>
            <a:normAutofit/>
          </a:bodyPr>
          <a:lstStyle/>
          <a:p>
            <a:pPr algn="just"/>
            <a:r>
              <a:rPr lang="sv-SE" sz="2600" b="1" dirty="0">
                <a:solidFill>
                  <a:schemeClr val="tx1"/>
                </a:solidFill>
              </a:rPr>
              <a:t>Semantik Leksikal</a:t>
            </a:r>
            <a:r>
              <a:rPr lang="sv-SE" sz="2600" dirty="0">
                <a:solidFill>
                  <a:schemeClr val="tx1"/>
                </a:solidFill>
              </a:rPr>
              <a:t>  merupakan bidang Semantik yang meneliti makna leksikal menurut azas-azas dinamis leksikologi. Makna leksikal dalam diskripsi Linguistik lazimnya ditandai dengan tanda petik tunggal, misanya kita mengatakan kata </a:t>
            </a:r>
            <a:r>
              <a:rPr lang="sv-SE" sz="2600" i="1" dirty="0">
                <a:solidFill>
                  <a:schemeClr val="tx1"/>
                </a:solidFill>
              </a:rPr>
              <a:t>rumah</a:t>
            </a:r>
            <a:r>
              <a:rPr lang="sv-SE" sz="2600" dirty="0">
                <a:solidFill>
                  <a:schemeClr val="tx1"/>
                </a:solidFill>
              </a:rPr>
              <a:t> memiliki makna ‘rumah’. Oleh karena itu, makna leksikal sebenarnya merupakan makna dari satuan terkecil sebuah leksikon. </a:t>
            </a:r>
          </a:p>
          <a:p>
            <a:pPr algn="just">
              <a:buFont typeface="Wingdings" pitchFamily="2" charset="2"/>
              <a:buNone/>
            </a:pPr>
            <a:r>
              <a:rPr lang="sv-SE" sz="2600" dirty="0">
                <a:solidFill>
                  <a:schemeClr val="tx1"/>
                </a:solidFill>
              </a:rPr>
              <a:t>	Semantik leksikal secara leksikologis mencakup beberapa segi, yakni:  (a) makna dan referensi, (b) denotasi dan konotasi, (c) analisis ekstensional dan analisis intensional, (d) analisis </a:t>
            </a:r>
            <a:r>
              <a:rPr lang="sv-SE" sz="2600" dirty="0" smtClean="0">
                <a:solidFill>
                  <a:schemeClr val="tx1"/>
                </a:solidFill>
              </a:rPr>
              <a:t>komponensi, (e</a:t>
            </a:r>
            <a:r>
              <a:rPr lang="sv-SE" sz="2600" dirty="0">
                <a:solidFill>
                  <a:schemeClr val="tx1"/>
                </a:solidFill>
              </a:rPr>
              <a:t>) makna dan pemakaiannya, (f) senonim,  (g) antonim, (h) homonim, (i) hiponim, dan (j) polisemi.</a:t>
            </a:r>
            <a:endParaRPr lang="en-US" sz="2600" dirty="0">
              <a:solidFill>
                <a:schemeClr val="tx1"/>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88987"/>
          </a:xfrm>
        </p:spPr>
        <p:style>
          <a:lnRef idx="0">
            <a:scrgbClr r="0" g="0" b="0"/>
          </a:lnRef>
          <a:fillRef idx="1001">
            <a:schemeClr val="dk2"/>
          </a:fillRef>
          <a:effectRef idx="0">
            <a:scrgbClr r="0" g="0" b="0"/>
          </a:effectRef>
          <a:fontRef idx="major"/>
        </p:style>
        <p:txBody>
          <a:bodyPr>
            <a:normAutofit/>
          </a:bodyPr>
          <a:lstStyle/>
          <a:p>
            <a:pPr algn="ctr"/>
            <a:r>
              <a:rPr lang="en-US" sz="4000" b="1" dirty="0" smtClean="0">
                <a:solidFill>
                  <a:schemeClr val="bg1"/>
                </a:solidFill>
              </a:rPr>
              <a:t>MAKNA, INFORMASI, MAKSUD</a:t>
            </a:r>
            <a:endParaRPr lang="en-US" dirty="0">
              <a:solidFill>
                <a:schemeClr val="bg1"/>
              </a:solidFill>
            </a:endParaRPr>
          </a:p>
        </p:txBody>
      </p:sp>
      <p:sp>
        <p:nvSpPr>
          <p:cNvPr id="3" name="Content Placeholder 2"/>
          <p:cNvSpPr>
            <a:spLocks noGrp="1"/>
          </p:cNvSpPr>
          <p:nvPr>
            <p:ph idx="1"/>
          </p:nvPr>
        </p:nvSpPr>
        <p:spPr>
          <a:xfrm>
            <a:off x="457200" y="1219200"/>
            <a:ext cx="8229600" cy="4911725"/>
          </a:xfrm>
          <a:ln>
            <a:solidFill>
              <a:schemeClr val="accent1"/>
            </a:solidFill>
          </a:ln>
        </p:spPr>
        <p:style>
          <a:lnRef idx="0">
            <a:scrgbClr r="0" g="0" b="0"/>
          </a:lnRef>
          <a:fillRef idx="1002">
            <a:schemeClr val="dk2"/>
          </a:fillRef>
          <a:effectRef idx="0">
            <a:scrgbClr r="0" g="0" b="0"/>
          </a:effectRef>
          <a:fontRef idx="major"/>
        </p:style>
        <p:txBody>
          <a:bodyPr/>
          <a:lstStyle/>
          <a:p>
            <a:pPr algn="just"/>
            <a:r>
              <a:rPr lang="en-US" sz="2400" dirty="0" err="1" smtClean="0">
                <a:solidFill>
                  <a:schemeClr val="bg1"/>
                </a:solidFill>
              </a:rPr>
              <a:t>Menurut</a:t>
            </a:r>
            <a:r>
              <a:rPr lang="en-US" sz="2400" dirty="0" smtClean="0">
                <a:solidFill>
                  <a:schemeClr val="bg1"/>
                </a:solidFill>
              </a:rPr>
              <a:t> Ferdinand de Saussure, </a:t>
            </a:r>
            <a:r>
              <a:rPr lang="en-US" sz="2400" dirty="0" err="1" smtClean="0">
                <a:solidFill>
                  <a:schemeClr val="bg1"/>
                </a:solidFill>
              </a:rPr>
              <a:t>setiap</a:t>
            </a:r>
            <a:r>
              <a:rPr lang="en-US" sz="2400" dirty="0" smtClean="0">
                <a:solidFill>
                  <a:schemeClr val="bg1"/>
                </a:solidFill>
              </a:rPr>
              <a:t> </a:t>
            </a:r>
            <a:r>
              <a:rPr lang="en-US" sz="2400" dirty="0" err="1" smtClean="0">
                <a:solidFill>
                  <a:schemeClr val="bg1"/>
                </a:solidFill>
              </a:rPr>
              <a:t>tanda</a:t>
            </a:r>
            <a:r>
              <a:rPr lang="en-US" sz="2400" dirty="0" smtClean="0">
                <a:solidFill>
                  <a:schemeClr val="bg1"/>
                </a:solidFill>
              </a:rPr>
              <a:t> </a:t>
            </a:r>
            <a:r>
              <a:rPr lang="en-US" sz="2400" dirty="0" err="1" smtClean="0">
                <a:solidFill>
                  <a:schemeClr val="bg1"/>
                </a:solidFill>
              </a:rPr>
              <a:t>linguistik</a:t>
            </a:r>
            <a:r>
              <a:rPr lang="en-US" sz="2400" dirty="0" smtClean="0">
                <a:solidFill>
                  <a:schemeClr val="bg1"/>
                </a:solidFill>
              </a:rPr>
              <a:t> </a:t>
            </a:r>
            <a:r>
              <a:rPr lang="en-US" sz="2400" dirty="0" err="1" smtClean="0">
                <a:solidFill>
                  <a:schemeClr val="bg1"/>
                </a:solidFill>
              </a:rPr>
              <a:t>memiliki</a:t>
            </a:r>
            <a:r>
              <a:rPr lang="en-US" sz="2400" dirty="0" smtClean="0">
                <a:solidFill>
                  <a:schemeClr val="bg1"/>
                </a:solidFill>
              </a:rPr>
              <a:t> </a:t>
            </a:r>
            <a:r>
              <a:rPr lang="en-US" sz="2400" dirty="0" err="1" smtClean="0">
                <a:solidFill>
                  <a:schemeClr val="bg1"/>
                </a:solidFill>
              </a:rPr>
              <a:t>dua</a:t>
            </a:r>
            <a:r>
              <a:rPr lang="en-US" sz="2400" dirty="0" smtClean="0">
                <a:solidFill>
                  <a:schemeClr val="bg1"/>
                </a:solidFill>
              </a:rPr>
              <a:t> </a:t>
            </a:r>
            <a:r>
              <a:rPr lang="en-US" sz="2400" dirty="0" err="1" smtClean="0">
                <a:solidFill>
                  <a:schemeClr val="bg1"/>
                </a:solidFill>
              </a:rPr>
              <a:t>unsur</a:t>
            </a:r>
            <a:r>
              <a:rPr lang="en-US" sz="2400" dirty="0" smtClean="0">
                <a:solidFill>
                  <a:schemeClr val="bg1"/>
                </a:solidFill>
              </a:rPr>
              <a:t>, </a:t>
            </a:r>
            <a:r>
              <a:rPr lang="en-US" sz="2400" dirty="0" err="1" smtClean="0">
                <a:solidFill>
                  <a:schemeClr val="bg1"/>
                </a:solidFill>
              </a:rPr>
              <a:t>yakni</a:t>
            </a:r>
            <a:r>
              <a:rPr lang="en-US" sz="2400" dirty="0" smtClean="0">
                <a:solidFill>
                  <a:schemeClr val="bg1"/>
                </a:solidFill>
              </a:rPr>
              <a:t> yang </a:t>
            </a:r>
            <a:r>
              <a:rPr lang="en-US" sz="2400" dirty="0" err="1" smtClean="0">
                <a:solidFill>
                  <a:schemeClr val="bg1"/>
                </a:solidFill>
              </a:rPr>
              <a:t>diartikan</a:t>
            </a:r>
            <a:r>
              <a:rPr lang="en-US" sz="2400" dirty="0" smtClean="0">
                <a:solidFill>
                  <a:schemeClr val="bg1"/>
                </a:solidFill>
              </a:rPr>
              <a:t> (</a:t>
            </a:r>
            <a:r>
              <a:rPr lang="en-US" sz="2400" dirty="0" err="1" smtClean="0">
                <a:solidFill>
                  <a:schemeClr val="bg1"/>
                </a:solidFill>
              </a:rPr>
              <a:t>signifie</a:t>
            </a:r>
            <a:r>
              <a:rPr lang="en-US" sz="2400" dirty="0" smtClean="0">
                <a:solidFill>
                  <a:schemeClr val="bg1"/>
                </a:solidFill>
              </a:rPr>
              <a:t>) </a:t>
            </a:r>
            <a:r>
              <a:rPr lang="en-US" sz="2400" dirty="0" err="1" smtClean="0">
                <a:solidFill>
                  <a:schemeClr val="bg1"/>
                </a:solidFill>
              </a:rPr>
              <a:t>dan</a:t>
            </a:r>
            <a:r>
              <a:rPr lang="en-US" sz="2400" dirty="0" smtClean="0">
                <a:solidFill>
                  <a:schemeClr val="bg1"/>
                </a:solidFill>
              </a:rPr>
              <a:t> yang </a:t>
            </a:r>
            <a:r>
              <a:rPr lang="en-US" sz="2400" dirty="0" err="1" smtClean="0">
                <a:solidFill>
                  <a:schemeClr val="bg1"/>
                </a:solidFill>
              </a:rPr>
              <a:t>mengartikan</a:t>
            </a:r>
            <a:r>
              <a:rPr lang="en-US" sz="2400" dirty="0" smtClean="0">
                <a:solidFill>
                  <a:schemeClr val="bg1"/>
                </a:solidFill>
              </a:rPr>
              <a:t> (</a:t>
            </a:r>
            <a:r>
              <a:rPr lang="en-US" sz="2400" dirty="0" err="1" smtClean="0">
                <a:solidFill>
                  <a:schemeClr val="bg1"/>
                </a:solidFill>
              </a:rPr>
              <a:t>signifiant</a:t>
            </a:r>
            <a:r>
              <a:rPr lang="en-US" sz="2400" dirty="0" smtClean="0">
                <a:solidFill>
                  <a:schemeClr val="bg1"/>
                </a:solidFill>
              </a:rPr>
              <a:t>).</a:t>
            </a:r>
          </a:p>
          <a:p>
            <a:pPr algn="just"/>
            <a:r>
              <a:rPr lang="en-US" sz="2400" i="1" dirty="0" err="1" smtClean="0">
                <a:solidFill>
                  <a:schemeClr val="bg1"/>
                </a:solidFill>
              </a:rPr>
              <a:t>Signifie</a:t>
            </a:r>
            <a:r>
              <a:rPr lang="en-US" sz="2400" i="1" dirty="0" smtClean="0">
                <a:solidFill>
                  <a:schemeClr val="bg1"/>
                </a:solidFill>
              </a:rPr>
              <a:t> </a:t>
            </a:r>
            <a:r>
              <a:rPr lang="en-US" sz="2400" dirty="0" err="1" smtClean="0">
                <a:solidFill>
                  <a:schemeClr val="bg1"/>
                </a:solidFill>
              </a:rPr>
              <a:t>merupakan</a:t>
            </a:r>
            <a:r>
              <a:rPr lang="en-US" sz="2400" dirty="0" smtClean="0">
                <a:solidFill>
                  <a:schemeClr val="bg1"/>
                </a:solidFill>
              </a:rPr>
              <a:t> </a:t>
            </a:r>
            <a:r>
              <a:rPr lang="en-US" sz="2400" dirty="0" err="1" smtClean="0">
                <a:solidFill>
                  <a:schemeClr val="bg1"/>
                </a:solidFill>
              </a:rPr>
              <a:t>konsep</a:t>
            </a:r>
            <a:r>
              <a:rPr lang="en-US" sz="2400" dirty="0" smtClean="0">
                <a:solidFill>
                  <a:schemeClr val="bg1"/>
                </a:solidFill>
              </a:rPr>
              <a:t> </a:t>
            </a:r>
            <a:r>
              <a:rPr lang="en-US" sz="2400" dirty="0" err="1" smtClean="0">
                <a:solidFill>
                  <a:schemeClr val="bg1"/>
                </a:solidFill>
              </a:rPr>
              <a:t>atau</a:t>
            </a:r>
            <a:r>
              <a:rPr lang="en-US" sz="2400" dirty="0" smtClean="0">
                <a:solidFill>
                  <a:schemeClr val="bg1"/>
                </a:solidFill>
              </a:rPr>
              <a:t> </a:t>
            </a:r>
            <a:r>
              <a:rPr lang="en-US" sz="2400" dirty="0" err="1" smtClean="0">
                <a:solidFill>
                  <a:schemeClr val="bg1"/>
                </a:solidFill>
              </a:rPr>
              <a:t>makna</a:t>
            </a:r>
            <a:r>
              <a:rPr lang="en-US" sz="2400" dirty="0" smtClean="0">
                <a:solidFill>
                  <a:schemeClr val="bg1"/>
                </a:solidFill>
              </a:rPr>
              <a:t> </a:t>
            </a:r>
            <a:r>
              <a:rPr lang="en-US" sz="2400" dirty="0" err="1" smtClean="0">
                <a:solidFill>
                  <a:schemeClr val="bg1"/>
                </a:solidFill>
              </a:rPr>
              <a:t>dari</a:t>
            </a:r>
            <a:r>
              <a:rPr lang="en-US" sz="2400" dirty="0" smtClean="0">
                <a:solidFill>
                  <a:schemeClr val="bg1"/>
                </a:solidFill>
              </a:rPr>
              <a:t> </a:t>
            </a:r>
            <a:r>
              <a:rPr lang="en-US" sz="2400" dirty="0" err="1" smtClean="0">
                <a:solidFill>
                  <a:schemeClr val="bg1"/>
                </a:solidFill>
              </a:rPr>
              <a:t>suatu</a:t>
            </a:r>
            <a:r>
              <a:rPr lang="en-US" sz="2400" dirty="0" smtClean="0">
                <a:solidFill>
                  <a:schemeClr val="bg1"/>
                </a:solidFill>
              </a:rPr>
              <a:t> </a:t>
            </a:r>
            <a:r>
              <a:rPr lang="en-US" sz="2400" dirty="0" err="1" smtClean="0">
                <a:solidFill>
                  <a:schemeClr val="bg1"/>
                </a:solidFill>
              </a:rPr>
              <a:t>tanda</a:t>
            </a:r>
            <a:r>
              <a:rPr lang="en-US" sz="2400" dirty="0" smtClean="0">
                <a:solidFill>
                  <a:schemeClr val="bg1"/>
                </a:solidFill>
              </a:rPr>
              <a:t>, </a:t>
            </a:r>
            <a:r>
              <a:rPr lang="en-US" sz="2400" dirty="0" err="1" smtClean="0">
                <a:solidFill>
                  <a:schemeClr val="bg1"/>
                </a:solidFill>
              </a:rPr>
              <a:t>sedangkan</a:t>
            </a:r>
            <a:r>
              <a:rPr lang="en-US" sz="2400" dirty="0" smtClean="0">
                <a:solidFill>
                  <a:schemeClr val="bg1"/>
                </a:solidFill>
              </a:rPr>
              <a:t> </a:t>
            </a:r>
            <a:r>
              <a:rPr lang="en-US" sz="2400" i="1" dirty="0" err="1" smtClean="0">
                <a:solidFill>
                  <a:schemeClr val="bg1"/>
                </a:solidFill>
              </a:rPr>
              <a:t>signifiant</a:t>
            </a:r>
            <a:r>
              <a:rPr lang="en-US" sz="2400" dirty="0" smtClean="0">
                <a:solidFill>
                  <a:schemeClr val="bg1"/>
                </a:solidFill>
              </a:rPr>
              <a:t> </a:t>
            </a:r>
            <a:r>
              <a:rPr lang="en-US" sz="2400" dirty="0" err="1" smtClean="0">
                <a:solidFill>
                  <a:schemeClr val="bg1"/>
                </a:solidFill>
              </a:rPr>
              <a:t>merupakan</a:t>
            </a:r>
            <a:r>
              <a:rPr lang="en-US" sz="2400" dirty="0" smtClean="0">
                <a:solidFill>
                  <a:schemeClr val="bg1"/>
                </a:solidFill>
              </a:rPr>
              <a:t> </a:t>
            </a:r>
            <a:r>
              <a:rPr lang="en-US" sz="2400" dirty="0" err="1" smtClean="0">
                <a:solidFill>
                  <a:schemeClr val="bg1"/>
                </a:solidFill>
              </a:rPr>
              <a:t>bunyi-bunyi</a:t>
            </a:r>
            <a:r>
              <a:rPr lang="en-US" sz="2400" dirty="0" smtClean="0">
                <a:solidFill>
                  <a:schemeClr val="bg1"/>
                </a:solidFill>
              </a:rPr>
              <a:t> yang </a:t>
            </a:r>
            <a:r>
              <a:rPr lang="en-US" sz="2400" dirty="0" err="1" smtClean="0">
                <a:solidFill>
                  <a:schemeClr val="bg1"/>
                </a:solidFill>
              </a:rPr>
              <a:t>terbentuk</a:t>
            </a:r>
            <a:r>
              <a:rPr lang="en-US" sz="2400" dirty="0" smtClean="0">
                <a:solidFill>
                  <a:schemeClr val="bg1"/>
                </a:solidFill>
              </a:rPr>
              <a:t> </a:t>
            </a:r>
            <a:r>
              <a:rPr lang="en-US" sz="2400" dirty="0" err="1" smtClean="0">
                <a:solidFill>
                  <a:schemeClr val="bg1"/>
                </a:solidFill>
              </a:rPr>
              <a:t>dari</a:t>
            </a:r>
            <a:r>
              <a:rPr lang="en-US" sz="2400" dirty="0" smtClean="0">
                <a:solidFill>
                  <a:schemeClr val="bg1"/>
                </a:solidFill>
              </a:rPr>
              <a:t> </a:t>
            </a:r>
            <a:r>
              <a:rPr lang="en-US" sz="2400" dirty="0" err="1" smtClean="0">
                <a:solidFill>
                  <a:schemeClr val="bg1"/>
                </a:solidFill>
              </a:rPr>
              <a:t>fonem-fonem</a:t>
            </a:r>
            <a:r>
              <a:rPr lang="en-US" sz="2400" dirty="0" smtClean="0">
                <a:solidFill>
                  <a:schemeClr val="bg1"/>
                </a:solidFill>
              </a:rPr>
              <a:t> </a:t>
            </a:r>
            <a:r>
              <a:rPr lang="en-US" sz="2400" dirty="0" err="1" smtClean="0">
                <a:solidFill>
                  <a:schemeClr val="bg1"/>
                </a:solidFill>
              </a:rPr>
              <a:t>bahasa</a:t>
            </a:r>
            <a:r>
              <a:rPr lang="en-US" sz="2400" dirty="0" smtClean="0">
                <a:solidFill>
                  <a:schemeClr val="bg1"/>
                </a:solidFill>
              </a:rPr>
              <a:t> yang </a:t>
            </a:r>
            <a:r>
              <a:rPr lang="en-US" sz="2400" dirty="0" err="1" smtClean="0">
                <a:solidFill>
                  <a:schemeClr val="bg1"/>
                </a:solidFill>
              </a:rPr>
              <a:t>bersangkutan</a:t>
            </a:r>
            <a:r>
              <a:rPr lang="en-US" sz="2400" dirty="0" smtClean="0">
                <a:solidFill>
                  <a:schemeClr val="bg1"/>
                </a:solidFill>
              </a:rPr>
              <a:t>.</a:t>
            </a:r>
          </a:p>
          <a:p>
            <a:pPr algn="just"/>
            <a:r>
              <a:rPr lang="en-US" sz="2400" dirty="0" err="1" smtClean="0">
                <a:solidFill>
                  <a:schemeClr val="bg1"/>
                </a:solidFill>
              </a:rPr>
              <a:t>Apakah</a:t>
            </a:r>
            <a:r>
              <a:rPr lang="en-US" sz="2400" dirty="0" smtClean="0">
                <a:solidFill>
                  <a:schemeClr val="bg1"/>
                </a:solidFill>
              </a:rPr>
              <a:t> </a:t>
            </a:r>
            <a:r>
              <a:rPr lang="en-US" sz="2400" dirty="0" err="1" smtClean="0">
                <a:solidFill>
                  <a:schemeClr val="bg1"/>
                </a:solidFill>
              </a:rPr>
              <a:t>semua</a:t>
            </a:r>
            <a:r>
              <a:rPr lang="en-US" sz="2400" dirty="0" smtClean="0">
                <a:solidFill>
                  <a:schemeClr val="bg1"/>
                </a:solidFill>
              </a:rPr>
              <a:t> </a:t>
            </a:r>
            <a:r>
              <a:rPr lang="en-US" sz="2400" dirty="0" err="1" smtClean="0">
                <a:solidFill>
                  <a:schemeClr val="bg1"/>
                </a:solidFill>
              </a:rPr>
              <a:t>kata</a:t>
            </a:r>
            <a:r>
              <a:rPr lang="en-US" sz="2400" dirty="0" smtClean="0">
                <a:solidFill>
                  <a:schemeClr val="bg1"/>
                </a:solidFill>
              </a:rPr>
              <a:t> </a:t>
            </a:r>
            <a:r>
              <a:rPr lang="en-US" sz="2400" dirty="0" err="1" smtClean="0">
                <a:solidFill>
                  <a:schemeClr val="bg1"/>
                </a:solidFill>
              </a:rPr>
              <a:t>memiliki</a:t>
            </a:r>
            <a:r>
              <a:rPr lang="en-US" sz="2400" dirty="0" smtClean="0">
                <a:solidFill>
                  <a:schemeClr val="bg1"/>
                </a:solidFill>
              </a:rPr>
              <a:t> </a:t>
            </a:r>
            <a:r>
              <a:rPr lang="en-US" sz="2400" dirty="0" err="1" smtClean="0">
                <a:solidFill>
                  <a:schemeClr val="bg1"/>
                </a:solidFill>
              </a:rPr>
              <a:t>referen</a:t>
            </a:r>
            <a:r>
              <a:rPr lang="en-US" sz="2400" dirty="0" smtClean="0">
                <a:solidFill>
                  <a:schemeClr val="bg1"/>
                </a:solidFill>
              </a:rPr>
              <a:t>? </a:t>
            </a:r>
            <a:r>
              <a:rPr lang="en-US" sz="2400" dirty="0" err="1" smtClean="0">
                <a:solidFill>
                  <a:schemeClr val="bg1"/>
                </a:solidFill>
              </a:rPr>
              <a:t>Kata-kata</a:t>
            </a:r>
            <a:r>
              <a:rPr lang="en-US" sz="2400" dirty="0" smtClean="0">
                <a:solidFill>
                  <a:schemeClr val="bg1"/>
                </a:solidFill>
              </a:rPr>
              <a:t> </a:t>
            </a:r>
            <a:r>
              <a:rPr lang="en-US" sz="2400" dirty="0" err="1" smtClean="0">
                <a:solidFill>
                  <a:schemeClr val="bg1"/>
                </a:solidFill>
              </a:rPr>
              <a:t>berkelas</a:t>
            </a:r>
            <a:r>
              <a:rPr lang="en-US" sz="2400" dirty="0" smtClean="0">
                <a:solidFill>
                  <a:schemeClr val="bg1"/>
                </a:solidFill>
              </a:rPr>
              <a:t> </a:t>
            </a:r>
            <a:r>
              <a:rPr lang="en-US" sz="2400" dirty="0" err="1" smtClean="0">
                <a:solidFill>
                  <a:schemeClr val="bg1"/>
                </a:solidFill>
              </a:rPr>
              <a:t>verba</a:t>
            </a:r>
            <a:r>
              <a:rPr lang="en-US" sz="2400" dirty="0" smtClean="0">
                <a:solidFill>
                  <a:schemeClr val="bg1"/>
                </a:solidFill>
              </a:rPr>
              <a:t>, </a:t>
            </a:r>
            <a:r>
              <a:rPr lang="en-US" sz="2400" dirty="0" err="1" smtClean="0">
                <a:solidFill>
                  <a:schemeClr val="bg1"/>
                </a:solidFill>
              </a:rPr>
              <a:t>adjektiva</a:t>
            </a:r>
            <a:r>
              <a:rPr lang="en-US" sz="2400" dirty="0" smtClean="0">
                <a:solidFill>
                  <a:schemeClr val="bg1"/>
                </a:solidFill>
              </a:rPr>
              <a:t>, </a:t>
            </a:r>
            <a:r>
              <a:rPr lang="en-US" sz="2400" dirty="0" err="1" smtClean="0">
                <a:solidFill>
                  <a:schemeClr val="bg1"/>
                </a:solidFill>
              </a:rPr>
              <a:t>dan</a:t>
            </a:r>
            <a:r>
              <a:rPr lang="en-US" sz="2400" dirty="0" smtClean="0">
                <a:solidFill>
                  <a:schemeClr val="bg1"/>
                </a:solidFill>
              </a:rPr>
              <a:t> </a:t>
            </a:r>
            <a:r>
              <a:rPr lang="en-US" sz="2400" dirty="0" err="1" smtClean="0">
                <a:solidFill>
                  <a:schemeClr val="bg1"/>
                </a:solidFill>
              </a:rPr>
              <a:t>nomina</a:t>
            </a:r>
            <a:r>
              <a:rPr lang="en-US" sz="2400" dirty="0" smtClean="0">
                <a:solidFill>
                  <a:schemeClr val="bg1"/>
                </a:solidFill>
              </a:rPr>
              <a:t> </a:t>
            </a:r>
            <a:r>
              <a:rPr lang="en-US" sz="2400" dirty="0" err="1" smtClean="0">
                <a:solidFill>
                  <a:schemeClr val="bg1"/>
                </a:solidFill>
              </a:rPr>
              <a:t>memang</a:t>
            </a:r>
            <a:r>
              <a:rPr lang="en-US" sz="2400" dirty="0" smtClean="0">
                <a:solidFill>
                  <a:schemeClr val="bg1"/>
                </a:solidFill>
              </a:rPr>
              <a:t> </a:t>
            </a:r>
            <a:r>
              <a:rPr lang="en-US" sz="2400" dirty="0" err="1" smtClean="0">
                <a:solidFill>
                  <a:schemeClr val="bg1"/>
                </a:solidFill>
              </a:rPr>
              <a:t>selalu</a:t>
            </a:r>
            <a:r>
              <a:rPr lang="en-US" sz="2400" dirty="0" smtClean="0">
                <a:solidFill>
                  <a:schemeClr val="bg1"/>
                </a:solidFill>
              </a:rPr>
              <a:t> </a:t>
            </a:r>
            <a:r>
              <a:rPr lang="en-US" sz="2400" dirty="0" err="1" smtClean="0">
                <a:solidFill>
                  <a:schemeClr val="bg1"/>
                </a:solidFill>
              </a:rPr>
              <a:t>memiliki</a:t>
            </a:r>
            <a:r>
              <a:rPr lang="en-US" sz="2400" dirty="0" smtClean="0">
                <a:solidFill>
                  <a:schemeClr val="bg1"/>
                </a:solidFill>
              </a:rPr>
              <a:t> </a:t>
            </a:r>
            <a:r>
              <a:rPr lang="en-US" sz="2400" dirty="0" err="1" smtClean="0">
                <a:solidFill>
                  <a:schemeClr val="bg1"/>
                </a:solidFill>
              </a:rPr>
              <a:t>referen</a:t>
            </a:r>
            <a:r>
              <a:rPr lang="en-US" sz="2400" dirty="0" smtClean="0">
                <a:solidFill>
                  <a:schemeClr val="bg1"/>
                </a:solidFill>
              </a:rPr>
              <a:t>, </a:t>
            </a:r>
            <a:r>
              <a:rPr lang="en-US" sz="2400" dirty="0" err="1" smtClean="0">
                <a:solidFill>
                  <a:schemeClr val="bg1"/>
                </a:solidFill>
              </a:rPr>
              <a:t>tetapi</a:t>
            </a:r>
            <a:r>
              <a:rPr lang="en-US" sz="2400" dirty="0" smtClean="0">
                <a:solidFill>
                  <a:schemeClr val="bg1"/>
                </a:solidFill>
              </a:rPr>
              <a:t> </a:t>
            </a:r>
            <a:r>
              <a:rPr lang="en-US" sz="2400" dirty="0" err="1" smtClean="0">
                <a:solidFill>
                  <a:schemeClr val="bg1"/>
                </a:solidFill>
              </a:rPr>
              <a:t>preposisi</a:t>
            </a:r>
            <a:r>
              <a:rPr lang="en-US" sz="2400" dirty="0" smtClean="0">
                <a:solidFill>
                  <a:schemeClr val="bg1"/>
                </a:solidFill>
              </a:rPr>
              <a:t>, </a:t>
            </a:r>
            <a:r>
              <a:rPr lang="en-US" sz="2400" dirty="0" err="1" smtClean="0">
                <a:solidFill>
                  <a:schemeClr val="bg1"/>
                </a:solidFill>
              </a:rPr>
              <a:t>konjungsi</a:t>
            </a:r>
            <a:r>
              <a:rPr lang="en-US" sz="2400" dirty="0">
                <a:solidFill>
                  <a:schemeClr val="bg1"/>
                </a:solidFill>
              </a:rPr>
              <a:t>.</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Rectangle 3"/>
          <p:cNvSpPr>
            <a:spLocks noGrp="1" noChangeArrowheads="1"/>
          </p:cNvSpPr>
          <p:nvPr>
            <p:ph idx="1"/>
          </p:nvPr>
        </p:nvSpPr>
        <p:spPr>
          <a:xfrm>
            <a:off x="457200" y="762000"/>
            <a:ext cx="8229600" cy="5368925"/>
          </a:xfrm>
          <a:solidFill>
            <a:schemeClr val="accent6">
              <a:lumMod val="40000"/>
              <a:lumOff val="60000"/>
            </a:schemeClr>
          </a:solidFill>
        </p:spPr>
        <p:txBody>
          <a:bodyPr>
            <a:normAutofit/>
          </a:bodyPr>
          <a:lstStyle/>
          <a:p>
            <a:pPr algn="just"/>
            <a:r>
              <a:rPr lang="sv-SE" sz="2600" b="1" dirty="0">
                <a:solidFill>
                  <a:schemeClr val="tx1"/>
                </a:solidFill>
              </a:rPr>
              <a:t>Makna refrensial</a:t>
            </a:r>
            <a:r>
              <a:rPr lang="sv-SE" sz="2600" dirty="0">
                <a:solidFill>
                  <a:schemeClr val="tx1"/>
                </a:solidFill>
              </a:rPr>
              <a:t> lazimnya dipandang sebagai sifat kata. Misalnya kata </a:t>
            </a:r>
            <a:r>
              <a:rPr lang="sv-SE" sz="2600" i="1" dirty="0">
                <a:solidFill>
                  <a:schemeClr val="tx1"/>
                </a:solidFill>
              </a:rPr>
              <a:t>roti</a:t>
            </a:r>
            <a:r>
              <a:rPr lang="sv-SE" sz="2600" dirty="0">
                <a:solidFill>
                  <a:schemeClr val="tx1"/>
                </a:solidFill>
              </a:rPr>
              <a:t>  memiliki makna tertentu, akan tetapi selain dari makna tersebut, kata </a:t>
            </a:r>
            <a:r>
              <a:rPr lang="sv-SE" sz="2600" i="1" dirty="0">
                <a:solidFill>
                  <a:schemeClr val="tx1"/>
                </a:solidFill>
              </a:rPr>
              <a:t>roti</a:t>
            </a:r>
            <a:r>
              <a:rPr lang="sv-SE" sz="2600" dirty="0">
                <a:solidFill>
                  <a:schemeClr val="tx1"/>
                </a:solidFill>
              </a:rPr>
              <a:t> memiliki sifat yang namanya referensi, yaitu kemapuan kata </a:t>
            </a:r>
            <a:r>
              <a:rPr lang="sv-SE" sz="2600" i="1" dirty="0">
                <a:solidFill>
                  <a:schemeClr val="tx1"/>
                </a:solidFill>
              </a:rPr>
              <a:t>roti</a:t>
            </a:r>
            <a:r>
              <a:rPr lang="sv-SE" sz="2600" dirty="0">
                <a:solidFill>
                  <a:schemeClr val="tx1"/>
                </a:solidFill>
              </a:rPr>
              <a:t> untuk mengacu pada benda tertentu atau referen. </a:t>
            </a:r>
          </a:p>
          <a:p>
            <a:pPr algn="just">
              <a:buFont typeface="Wingdings" pitchFamily="2" charset="2"/>
              <a:buNone/>
            </a:pPr>
            <a:r>
              <a:rPr lang="sv-SE" sz="2600" dirty="0">
                <a:solidFill>
                  <a:schemeClr val="tx1"/>
                </a:solidFill>
              </a:rPr>
              <a:t>	Istilah referensi membawa dua arti yang agak berbeda, yakni referensi ekstralingual seperti contoh di atas, karena referen dari kata </a:t>
            </a:r>
            <a:r>
              <a:rPr lang="sv-SE" sz="2600" i="1" dirty="0">
                <a:solidFill>
                  <a:schemeClr val="tx1"/>
                </a:solidFill>
              </a:rPr>
              <a:t>roti </a:t>
            </a:r>
            <a:r>
              <a:rPr lang="sv-SE" sz="2600" dirty="0">
                <a:solidFill>
                  <a:schemeClr val="tx1"/>
                </a:solidFill>
              </a:rPr>
              <a:t>adalah sesuatu di luar bahasa dan referensi intralingual, karena referensi tadi menujuk sesuatu yang ada di dalam tuturan, misalnya </a:t>
            </a:r>
            <a:r>
              <a:rPr lang="sv-SE" sz="2600" i="1" dirty="0">
                <a:solidFill>
                  <a:schemeClr val="tx1"/>
                </a:solidFill>
              </a:rPr>
              <a:t>Roti yang kita beli kemarin, saya sudah memakannya</a:t>
            </a:r>
            <a:r>
              <a:rPr lang="sv-SE" sz="2600" dirty="0">
                <a:solidFill>
                  <a:schemeClr val="tx1"/>
                </a:solidFill>
              </a:rPr>
              <a:t>. </a:t>
            </a:r>
            <a:r>
              <a:rPr lang="fi-FI" sz="2600" dirty="0">
                <a:solidFill>
                  <a:schemeClr val="tx1"/>
                </a:solidFill>
              </a:rPr>
              <a:t>Kata ganti </a:t>
            </a:r>
            <a:r>
              <a:rPr lang="fi-FI" sz="2600" i="1" dirty="0">
                <a:solidFill>
                  <a:schemeClr val="tx1"/>
                </a:solidFill>
              </a:rPr>
              <a:t>–nya </a:t>
            </a:r>
            <a:r>
              <a:rPr lang="fi-FI" sz="2600" dirty="0">
                <a:solidFill>
                  <a:schemeClr val="tx1"/>
                </a:solidFill>
              </a:rPr>
              <a:t>pada kata </a:t>
            </a:r>
            <a:r>
              <a:rPr lang="fi-FI" sz="2600" i="1" dirty="0">
                <a:solidFill>
                  <a:schemeClr val="tx1"/>
                </a:solidFill>
              </a:rPr>
              <a:t>memakannya </a:t>
            </a:r>
            <a:r>
              <a:rPr lang="fi-FI" sz="2600" dirty="0">
                <a:solidFill>
                  <a:schemeClr val="tx1"/>
                </a:solidFill>
              </a:rPr>
              <a:t>bereferensi pada kata </a:t>
            </a:r>
            <a:r>
              <a:rPr lang="fi-FI" sz="2600" i="1" dirty="0">
                <a:solidFill>
                  <a:schemeClr val="tx1"/>
                </a:solidFill>
              </a:rPr>
              <a:t>roti</a:t>
            </a:r>
            <a:r>
              <a:rPr lang="fi-FI" sz="2600" dirty="0">
                <a:solidFill>
                  <a:schemeClr val="tx1"/>
                </a:solidFill>
              </a:rPr>
              <a:t> yang ditemukan pada sebagai kata pertama tuturan tadi</a:t>
            </a:r>
            <a:endParaRPr lang="en-US" sz="2600" dirty="0">
              <a:solidFill>
                <a:schemeClr val="tx1"/>
              </a:solidFill>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3"/>
          <p:cNvSpPr>
            <a:spLocks noGrp="1" noChangeArrowheads="1"/>
          </p:cNvSpPr>
          <p:nvPr>
            <p:ph idx="1"/>
          </p:nvPr>
        </p:nvSpPr>
        <p:spPr>
          <a:xfrm>
            <a:off x="457200" y="457200"/>
            <a:ext cx="8229600" cy="5486400"/>
          </a:xfrm>
          <a:solidFill>
            <a:schemeClr val="accent6">
              <a:lumMod val="40000"/>
              <a:lumOff val="60000"/>
            </a:schemeClr>
          </a:solidFill>
        </p:spPr>
        <p:txBody>
          <a:bodyPr/>
          <a:lstStyle/>
          <a:p>
            <a:pPr algn="just">
              <a:buFont typeface="Wingdings" pitchFamily="2" charset="2"/>
              <a:buNone/>
            </a:pPr>
            <a:r>
              <a:rPr lang="fi-FI" sz="2200" dirty="0">
                <a:solidFill>
                  <a:schemeClr val="tx1"/>
                </a:solidFill>
              </a:rPr>
              <a:t>	</a:t>
            </a:r>
            <a:r>
              <a:rPr lang="fi-FI" sz="2600" dirty="0">
                <a:solidFill>
                  <a:schemeClr val="tx1"/>
                </a:solidFill>
              </a:rPr>
              <a:t>Selain penunjukan yang bersifat </a:t>
            </a:r>
            <a:r>
              <a:rPr lang="fi-FI" sz="2600" i="1" dirty="0">
                <a:solidFill>
                  <a:schemeClr val="tx1"/>
                </a:solidFill>
              </a:rPr>
              <a:t>anaforis </a:t>
            </a:r>
            <a:r>
              <a:rPr lang="fi-FI" sz="2600" dirty="0">
                <a:solidFill>
                  <a:schemeClr val="tx1"/>
                </a:solidFill>
              </a:rPr>
              <a:t>tadi, dijumpai pula penunjukan yang bersifat </a:t>
            </a:r>
            <a:r>
              <a:rPr lang="fi-FI" sz="2600" i="1" dirty="0">
                <a:solidFill>
                  <a:schemeClr val="tx1"/>
                </a:solidFill>
              </a:rPr>
              <a:t>kataforis</a:t>
            </a:r>
            <a:r>
              <a:rPr lang="fi-FI" sz="2600" dirty="0">
                <a:solidFill>
                  <a:schemeClr val="tx1"/>
                </a:solidFill>
              </a:rPr>
              <a:t> yakni penunjukan pada teks yang mengikutinya, misalnya kata </a:t>
            </a:r>
            <a:r>
              <a:rPr lang="fi-FI" sz="2600" i="1" dirty="0">
                <a:solidFill>
                  <a:schemeClr val="tx1"/>
                </a:solidFill>
              </a:rPr>
              <a:t>orang </a:t>
            </a:r>
            <a:r>
              <a:rPr lang="fi-FI" sz="2600" dirty="0">
                <a:solidFill>
                  <a:schemeClr val="tx1"/>
                </a:solidFill>
              </a:rPr>
              <a:t>dalam klausa </a:t>
            </a:r>
            <a:r>
              <a:rPr lang="fi-FI" sz="2600" i="1" dirty="0">
                <a:solidFill>
                  <a:schemeClr val="tx1"/>
                </a:solidFill>
              </a:rPr>
              <a:t>orang yang mendaptarkan diri harus membawa kartu penduduk</a:t>
            </a:r>
            <a:r>
              <a:rPr lang="fi-FI" sz="2600" dirty="0">
                <a:solidFill>
                  <a:schemeClr val="tx1"/>
                </a:solidFill>
              </a:rPr>
              <a:t>. </a:t>
            </a:r>
          </a:p>
          <a:p>
            <a:pPr>
              <a:buFont typeface="Wingdings" pitchFamily="2" charset="2"/>
              <a:buNone/>
            </a:pPr>
            <a:r>
              <a:rPr lang="sv-SE" sz="2800" dirty="0">
                <a:solidFill>
                  <a:schemeClr val="tx1"/>
                </a:solidFill>
              </a:rPr>
              <a:t>			</a:t>
            </a:r>
            <a:r>
              <a:rPr lang="sv-SE" sz="2600" dirty="0">
                <a:solidFill>
                  <a:schemeClr val="tx1"/>
                </a:solidFill>
              </a:rPr>
              <a:t>Ektoforis	</a:t>
            </a:r>
          </a:p>
          <a:p>
            <a:pPr>
              <a:buFont typeface="Wingdings" pitchFamily="2" charset="2"/>
              <a:buNone/>
            </a:pPr>
            <a:r>
              <a:rPr lang="sv-SE" sz="2600" dirty="0">
                <a:solidFill>
                  <a:schemeClr val="tx1"/>
                </a:solidFill>
              </a:rPr>
              <a:t>			(Ekstralingual)</a:t>
            </a:r>
          </a:p>
          <a:p>
            <a:pPr>
              <a:buFont typeface="Wingdings" pitchFamily="2" charset="2"/>
              <a:buNone/>
            </a:pPr>
            <a:r>
              <a:rPr lang="sv-SE" sz="2600" dirty="0">
                <a:solidFill>
                  <a:schemeClr val="tx1"/>
                </a:solidFill>
              </a:rPr>
              <a:t>			(Semantik  leksikal hampir seluruhnya)</a:t>
            </a:r>
          </a:p>
          <a:p>
            <a:pPr>
              <a:buFont typeface="Wingdings" pitchFamily="2" charset="2"/>
              <a:buNone/>
            </a:pPr>
            <a:r>
              <a:rPr lang="sv-SE" sz="2600" dirty="0">
                <a:solidFill>
                  <a:schemeClr val="tx1"/>
                </a:solidFill>
              </a:rPr>
              <a:t>Referensi</a:t>
            </a:r>
          </a:p>
          <a:p>
            <a:pPr>
              <a:buFont typeface="Wingdings" pitchFamily="2" charset="2"/>
              <a:buNone/>
            </a:pPr>
            <a:r>
              <a:rPr lang="sv-SE" sz="2600" dirty="0">
                <a:solidFill>
                  <a:schemeClr val="tx1"/>
                </a:solidFill>
              </a:rPr>
              <a:t>			Endoforis</a:t>
            </a:r>
          </a:p>
          <a:p>
            <a:pPr>
              <a:buFont typeface="Wingdings" pitchFamily="2" charset="2"/>
              <a:buNone/>
            </a:pPr>
            <a:r>
              <a:rPr lang="sv-SE" sz="2600" dirty="0">
                <a:solidFill>
                  <a:schemeClr val="tx1"/>
                </a:solidFill>
              </a:rPr>
              <a:t>			(Intralingual)</a:t>
            </a:r>
          </a:p>
          <a:p>
            <a:pPr>
              <a:buFont typeface="Wingdings" pitchFamily="2" charset="2"/>
              <a:buNone/>
            </a:pPr>
            <a:r>
              <a:rPr lang="sv-SE" sz="2600" dirty="0">
                <a:solidFill>
                  <a:schemeClr val="tx1"/>
                </a:solidFill>
              </a:rPr>
              <a:t>			(Semantik gramatikal hampir seluruhnya</a:t>
            </a:r>
            <a:r>
              <a:rPr lang="sv-SE" sz="2800" dirty="0">
                <a:solidFill>
                  <a:schemeClr val="tx1"/>
                </a:solidFill>
              </a:rPr>
              <a:t>)</a:t>
            </a:r>
            <a:endParaRPr lang="en-US" sz="2800" dirty="0">
              <a:solidFill>
                <a:schemeClr val="tx1"/>
              </a:solidFill>
            </a:endParaRPr>
          </a:p>
        </p:txBody>
      </p:sp>
      <p:sp>
        <p:nvSpPr>
          <p:cNvPr id="134149" name="AutoShape 5"/>
          <p:cNvSpPr>
            <a:spLocks/>
          </p:cNvSpPr>
          <p:nvPr/>
        </p:nvSpPr>
        <p:spPr bwMode="auto">
          <a:xfrm>
            <a:off x="2209800" y="3048000"/>
            <a:ext cx="76200" cy="2209800"/>
          </a:xfrm>
          <a:prstGeom prst="leftBrace">
            <a:avLst>
              <a:gd name="adj1" fmla="val 241667"/>
              <a:gd name="adj2" fmla="val 50000"/>
            </a:avLst>
          </a:prstGeom>
          <a:noFill/>
          <a:ln w="9525">
            <a:solidFill>
              <a:schemeClr val="tx1"/>
            </a:solidFill>
            <a:round/>
            <a:headEnd/>
            <a:tailEnd/>
          </a:ln>
          <a:effectLst/>
        </p:spPr>
        <p:txBody>
          <a:bodyPr wrap="none" anchor="ctr"/>
          <a:lstStyle/>
          <a:p>
            <a:pPr algn="ctr" eaLnBrk="1" hangingPunct="1"/>
            <a:endParaRPr lang="en-US" sz="180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1" name="Rectangle 3"/>
          <p:cNvSpPr>
            <a:spLocks noGrp="1" noChangeArrowheads="1"/>
          </p:cNvSpPr>
          <p:nvPr>
            <p:ph idx="1"/>
          </p:nvPr>
        </p:nvSpPr>
        <p:spPr>
          <a:xfrm>
            <a:off x="457200" y="762000"/>
            <a:ext cx="8229600" cy="5368925"/>
          </a:xfrm>
          <a:solidFill>
            <a:schemeClr val="accent6">
              <a:lumMod val="40000"/>
              <a:lumOff val="60000"/>
            </a:schemeClr>
          </a:solidFill>
        </p:spPr>
        <p:txBody>
          <a:bodyPr>
            <a:normAutofit/>
          </a:bodyPr>
          <a:lstStyle/>
          <a:p>
            <a:pPr algn="just"/>
            <a:r>
              <a:rPr lang="sv-SE" sz="2800" b="1" dirty="0">
                <a:solidFill>
                  <a:schemeClr val="tx1"/>
                </a:solidFill>
              </a:rPr>
              <a:t>Makna denotasi</a:t>
            </a:r>
            <a:r>
              <a:rPr lang="sv-SE" sz="2800" dirty="0">
                <a:solidFill>
                  <a:schemeClr val="tx1"/>
                </a:solidFill>
              </a:rPr>
              <a:t> adalah referensi pada suatu yang ekstralingual menurut makna kata yang bersangkutan. </a:t>
            </a:r>
          </a:p>
          <a:p>
            <a:pPr algn="just"/>
            <a:r>
              <a:rPr lang="sv-SE" sz="2800" dirty="0">
                <a:solidFill>
                  <a:schemeClr val="tx1"/>
                </a:solidFill>
              </a:rPr>
              <a:t>Makna konotasi adalah makna yang dapat muncul pada penutur akibat penilaian afektif (perasaan) atau emosional. Misalnya  denotasi kata </a:t>
            </a:r>
            <a:r>
              <a:rPr lang="sv-SE" sz="2800" i="1" dirty="0">
                <a:solidFill>
                  <a:schemeClr val="tx1"/>
                </a:solidFill>
              </a:rPr>
              <a:t>penjara</a:t>
            </a:r>
            <a:r>
              <a:rPr lang="sv-SE" sz="2800" dirty="0">
                <a:solidFill>
                  <a:schemeClr val="tx1"/>
                </a:solidFill>
              </a:rPr>
              <a:t> adalah kemampuan kata tersebut untuk mereferensi pada sebuah </a:t>
            </a:r>
            <a:r>
              <a:rPr lang="sv-SE" sz="2800" i="1" dirty="0">
                <a:solidFill>
                  <a:schemeClr val="tx1"/>
                </a:solidFill>
              </a:rPr>
              <a:t>penjara</a:t>
            </a:r>
            <a:r>
              <a:rPr lang="sv-SE" sz="2800" dirty="0">
                <a:solidFill>
                  <a:schemeClr val="tx1"/>
                </a:solidFill>
              </a:rPr>
              <a:t>. Sedangkan konotasi kata </a:t>
            </a:r>
            <a:r>
              <a:rPr lang="sv-SE" sz="2800" i="1" dirty="0">
                <a:solidFill>
                  <a:schemeClr val="tx1"/>
                </a:solidFill>
              </a:rPr>
              <a:t>penjara</a:t>
            </a:r>
            <a:r>
              <a:rPr lang="sv-SE" sz="2800" dirty="0">
                <a:solidFill>
                  <a:schemeClr val="tx1"/>
                </a:solidFill>
              </a:rPr>
              <a:t> adalah</a:t>
            </a:r>
            <a:r>
              <a:rPr lang="sv-SE" sz="2800" i="1" dirty="0">
                <a:solidFill>
                  <a:schemeClr val="tx1"/>
                </a:solidFill>
              </a:rPr>
              <a:t> </a:t>
            </a:r>
            <a:r>
              <a:rPr lang="sv-SE" sz="2800" dirty="0">
                <a:solidFill>
                  <a:schemeClr val="tx1"/>
                </a:solidFill>
              </a:rPr>
              <a:t>negatif untuk semua penutur karena penghuni penjara sudah tidak memiliki kebebasan lagi untuk hidup menurut kehendaknya sendiri (sebagai alasan dari pandangan penutur).</a:t>
            </a:r>
            <a:endParaRPr lang="en-US" sz="2800" dirty="0">
              <a:solidFill>
                <a:schemeClr val="tx1"/>
              </a:solidFill>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Rectangle 3"/>
          <p:cNvSpPr>
            <a:spLocks noGrp="1" noChangeArrowheads="1"/>
          </p:cNvSpPr>
          <p:nvPr>
            <p:ph idx="1"/>
          </p:nvPr>
        </p:nvSpPr>
        <p:spPr>
          <a:xfrm>
            <a:off x="457200" y="914400"/>
            <a:ext cx="8229600" cy="4530725"/>
          </a:xfrm>
          <a:solidFill>
            <a:schemeClr val="accent6">
              <a:lumMod val="40000"/>
              <a:lumOff val="60000"/>
            </a:schemeClr>
          </a:solidFill>
        </p:spPr>
        <p:txBody>
          <a:bodyPr>
            <a:normAutofit/>
          </a:bodyPr>
          <a:lstStyle/>
          <a:p>
            <a:pPr algn="just"/>
            <a:r>
              <a:rPr lang="es-ES" sz="2600" b="1" dirty="0" err="1">
                <a:solidFill>
                  <a:schemeClr val="tx1"/>
                </a:solidFill>
              </a:rPr>
              <a:t>Makna</a:t>
            </a:r>
            <a:r>
              <a:rPr lang="es-ES" sz="2600" b="1" dirty="0">
                <a:solidFill>
                  <a:schemeClr val="tx1"/>
                </a:solidFill>
              </a:rPr>
              <a:t> </a:t>
            </a:r>
            <a:r>
              <a:rPr lang="es-ES" sz="2600" b="1" dirty="0" err="1">
                <a:solidFill>
                  <a:schemeClr val="tx1"/>
                </a:solidFill>
              </a:rPr>
              <a:t>Komponensial</a:t>
            </a:r>
            <a:r>
              <a:rPr lang="en-US" sz="2600" dirty="0">
                <a:solidFill>
                  <a:schemeClr val="tx1"/>
                </a:solidFill>
              </a:rPr>
              <a:t> &gt; </a:t>
            </a:r>
            <a:r>
              <a:rPr lang="en-US" sz="2600" dirty="0" err="1">
                <a:solidFill>
                  <a:schemeClr val="tx1"/>
                </a:solidFill>
              </a:rPr>
              <a:t>makna</a:t>
            </a:r>
            <a:r>
              <a:rPr lang="en-US" sz="2600" dirty="0">
                <a:solidFill>
                  <a:schemeClr val="tx1"/>
                </a:solidFill>
              </a:rPr>
              <a:t> </a:t>
            </a:r>
            <a:r>
              <a:rPr lang="en-US" sz="2600" dirty="0" err="1">
                <a:solidFill>
                  <a:schemeClr val="tx1"/>
                </a:solidFill>
              </a:rPr>
              <a:t>suatu</a:t>
            </a:r>
            <a:r>
              <a:rPr lang="en-US" sz="2600" dirty="0">
                <a:solidFill>
                  <a:schemeClr val="tx1"/>
                </a:solidFill>
              </a:rPr>
              <a:t> </a:t>
            </a:r>
            <a:r>
              <a:rPr lang="en-US" sz="2600" dirty="0" err="1">
                <a:solidFill>
                  <a:schemeClr val="tx1"/>
                </a:solidFill>
              </a:rPr>
              <a:t>kata</a:t>
            </a:r>
            <a:r>
              <a:rPr lang="en-US" sz="2600" dirty="0">
                <a:solidFill>
                  <a:schemeClr val="tx1"/>
                </a:solidFill>
              </a:rPr>
              <a:t> </a:t>
            </a:r>
            <a:r>
              <a:rPr lang="en-US" sz="2600" dirty="0" err="1">
                <a:solidFill>
                  <a:schemeClr val="tx1"/>
                </a:solidFill>
              </a:rPr>
              <a:t>dalam</a:t>
            </a:r>
            <a:r>
              <a:rPr lang="en-US" sz="2600" dirty="0">
                <a:solidFill>
                  <a:schemeClr val="tx1"/>
                </a:solidFill>
              </a:rPr>
              <a:t> </a:t>
            </a:r>
            <a:r>
              <a:rPr lang="en-US" sz="2600" dirty="0" err="1">
                <a:solidFill>
                  <a:schemeClr val="tx1"/>
                </a:solidFill>
              </a:rPr>
              <a:t>hubungannya</a:t>
            </a:r>
            <a:r>
              <a:rPr lang="en-US" sz="2600" dirty="0">
                <a:solidFill>
                  <a:schemeClr val="tx1"/>
                </a:solidFill>
              </a:rPr>
              <a:t> </a:t>
            </a:r>
            <a:r>
              <a:rPr lang="en-US" sz="2600" dirty="0" err="1">
                <a:solidFill>
                  <a:schemeClr val="tx1"/>
                </a:solidFill>
              </a:rPr>
              <a:t>dengan</a:t>
            </a:r>
            <a:r>
              <a:rPr lang="en-US" sz="2600" dirty="0">
                <a:solidFill>
                  <a:schemeClr val="tx1"/>
                </a:solidFill>
              </a:rPr>
              <a:t> </a:t>
            </a:r>
            <a:r>
              <a:rPr lang="en-US" sz="2600" dirty="0" err="1">
                <a:solidFill>
                  <a:schemeClr val="tx1"/>
                </a:solidFill>
              </a:rPr>
              <a:t>makna</a:t>
            </a:r>
            <a:r>
              <a:rPr lang="en-US" sz="2600" dirty="0">
                <a:solidFill>
                  <a:schemeClr val="tx1"/>
                </a:solidFill>
              </a:rPr>
              <a:t> yang lain.</a:t>
            </a:r>
          </a:p>
          <a:p>
            <a:pPr algn="just">
              <a:buFont typeface="Wingdings" pitchFamily="2" charset="2"/>
              <a:buNone/>
            </a:pPr>
            <a:r>
              <a:rPr lang="es-ES" dirty="0">
                <a:solidFill>
                  <a:schemeClr val="tx1"/>
                </a:solidFill>
              </a:rPr>
              <a:t>	</a:t>
            </a:r>
            <a:r>
              <a:rPr lang="es-ES" sz="2600" dirty="0" err="1">
                <a:solidFill>
                  <a:schemeClr val="tx1"/>
                </a:solidFill>
              </a:rPr>
              <a:t>Misalnya</a:t>
            </a:r>
            <a:r>
              <a:rPr lang="es-ES" sz="2600" dirty="0">
                <a:solidFill>
                  <a:schemeClr val="tx1"/>
                </a:solidFill>
              </a:rPr>
              <a:t> </a:t>
            </a:r>
            <a:r>
              <a:rPr lang="es-ES" sz="2600" dirty="0" err="1">
                <a:solidFill>
                  <a:schemeClr val="tx1"/>
                </a:solidFill>
              </a:rPr>
              <a:t>penamaan</a:t>
            </a:r>
            <a:r>
              <a:rPr lang="es-ES" sz="2600" dirty="0">
                <a:solidFill>
                  <a:schemeClr val="tx1"/>
                </a:solidFill>
              </a:rPr>
              <a:t> </a:t>
            </a:r>
            <a:r>
              <a:rPr lang="es-ES" sz="2600" dirty="0" err="1">
                <a:solidFill>
                  <a:schemeClr val="tx1"/>
                </a:solidFill>
              </a:rPr>
              <a:t>seorang</a:t>
            </a:r>
            <a:r>
              <a:rPr lang="es-ES" sz="2600" dirty="0">
                <a:solidFill>
                  <a:schemeClr val="tx1"/>
                </a:solidFill>
              </a:rPr>
              <a:t> </a:t>
            </a:r>
            <a:r>
              <a:rPr lang="es-ES" sz="2600" dirty="0" err="1">
                <a:solidFill>
                  <a:schemeClr val="tx1"/>
                </a:solidFill>
              </a:rPr>
              <a:t>anak</a:t>
            </a:r>
            <a:r>
              <a:rPr lang="es-ES" sz="2600" dirty="0">
                <a:solidFill>
                  <a:schemeClr val="tx1"/>
                </a:solidFill>
              </a:rPr>
              <a:t> </a:t>
            </a:r>
            <a:r>
              <a:rPr lang="es-ES" sz="2600" dirty="0" err="1">
                <a:solidFill>
                  <a:schemeClr val="tx1"/>
                </a:solidFill>
              </a:rPr>
              <a:t>dengan</a:t>
            </a:r>
            <a:r>
              <a:rPr lang="es-ES" sz="2600" dirty="0">
                <a:solidFill>
                  <a:schemeClr val="tx1"/>
                </a:solidFill>
              </a:rPr>
              <a:t> kata </a:t>
            </a:r>
            <a:r>
              <a:rPr lang="es-ES" sz="2600" i="1" dirty="0" err="1">
                <a:solidFill>
                  <a:schemeClr val="tx1"/>
                </a:solidFill>
              </a:rPr>
              <a:t>anak</a:t>
            </a:r>
            <a:r>
              <a:rPr lang="es-ES" sz="2600" dirty="0">
                <a:solidFill>
                  <a:schemeClr val="tx1"/>
                </a:solidFill>
              </a:rPr>
              <a:t> </a:t>
            </a:r>
            <a:r>
              <a:rPr lang="es-ES" sz="2600" dirty="0" err="1">
                <a:solidFill>
                  <a:schemeClr val="tx1"/>
                </a:solidFill>
              </a:rPr>
              <a:t>memiliki</a:t>
            </a:r>
            <a:r>
              <a:rPr lang="es-ES" sz="2600" dirty="0">
                <a:solidFill>
                  <a:schemeClr val="tx1"/>
                </a:solidFill>
              </a:rPr>
              <a:t> </a:t>
            </a:r>
            <a:r>
              <a:rPr lang="es-ES" sz="2600" dirty="0" err="1">
                <a:solidFill>
                  <a:schemeClr val="tx1"/>
                </a:solidFill>
              </a:rPr>
              <a:t>hubungan</a:t>
            </a:r>
            <a:r>
              <a:rPr lang="es-ES" sz="2600" dirty="0">
                <a:solidFill>
                  <a:schemeClr val="tx1"/>
                </a:solidFill>
              </a:rPr>
              <a:t> yang </a:t>
            </a:r>
            <a:r>
              <a:rPr lang="es-ES" sz="2600" dirty="0" err="1">
                <a:solidFill>
                  <a:schemeClr val="tx1"/>
                </a:solidFill>
              </a:rPr>
              <a:t>sestematis</a:t>
            </a:r>
            <a:r>
              <a:rPr lang="es-ES" sz="2600" dirty="0">
                <a:solidFill>
                  <a:schemeClr val="tx1"/>
                </a:solidFill>
              </a:rPr>
              <a:t> </a:t>
            </a:r>
            <a:r>
              <a:rPr lang="es-ES" sz="2600" dirty="0" err="1">
                <a:solidFill>
                  <a:schemeClr val="tx1"/>
                </a:solidFill>
              </a:rPr>
              <a:t>dengan</a:t>
            </a:r>
            <a:r>
              <a:rPr lang="es-ES" sz="2600" dirty="0">
                <a:solidFill>
                  <a:schemeClr val="tx1"/>
                </a:solidFill>
              </a:rPr>
              <a:t> kata-kata </a:t>
            </a:r>
            <a:r>
              <a:rPr lang="es-ES" sz="2600" i="1" dirty="0" err="1">
                <a:solidFill>
                  <a:schemeClr val="tx1"/>
                </a:solidFill>
              </a:rPr>
              <a:t>bapak</a:t>
            </a:r>
            <a:r>
              <a:rPr lang="es-ES" sz="2600" i="1" dirty="0">
                <a:solidFill>
                  <a:schemeClr val="tx1"/>
                </a:solidFill>
              </a:rPr>
              <a:t>, </a:t>
            </a:r>
            <a:r>
              <a:rPr lang="es-ES" sz="2600" i="1" dirty="0" err="1">
                <a:solidFill>
                  <a:schemeClr val="tx1"/>
                </a:solidFill>
              </a:rPr>
              <a:t>ibu</a:t>
            </a:r>
            <a:r>
              <a:rPr lang="es-ES" sz="2600" i="1" dirty="0">
                <a:solidFill>
                  <a:schemeClr val="tx1"/>
                </a:solidFill>
              </a:rPr>
              <a:t>, </a:t>
            </a:r>
            <a:r>
              <a:rPr lang="es-ES" sz="2600" i="1" dirty="0" err="1">
                <a:solidFill>
                  <a:schemeClr val="tx1"/>
                </a:solidFill>
              </a:rPr>
              <a:t>adik</a:t>
            </a:r>
            <a:r>
              <a:rPr lang="es-ES" sz="2600" i="1" dirty="0">
                <a:solidFill>
                  <a:schemeClr val="tx1"/>
                </a:solidFill>
              </a:rPr>
              <a:t>, </a:t>
            </a:r>
            <a:r>
              <a:rPr lang="es-ES" sz="2600" i="1" dirty="0" err="1">
                <a:solidFill>
                  <a:schemeClr val="tx1"/>
                </a:solidFill>
              </a:rPr>
              <a:t>kakak</a:t>
            </a:r>
            <a:r>
              <a:rPr lang="es-ES" sz="2600" i="1" dirty="0">
                <a:solidFill>
                  <a:schemeClr val="tx1"/>
                </a:solidFill>
              </a:rPr>
              <a:t>, </a:t>
            </a:r>
            <a:r>
              <a:rPr lang="es-ES" sz="2600" i="1" dirty="0" err="1">
                <a:solidFill>
                  <a:schemeClr val="tx1"/>
                </a:solidFill>
              </a:rPr>
              <a:t>keluarga</a:t>
            </a:r>
            <a:r>
              <a:rPr lang="es-ES" sz="2600" i="1" dirty="0">
                <a:solidFill>
                  <a:schemeClr val="tx1"/>
                </a:solidFill>
              </a:rPr>
              <a:t>, </a:t>
            </a:r>
            <a:r>
              <a:rPr lang="es-ES" sz="2600" dirty="0">
                <a:solidFill>
                  <a:schemeClr val="tx1"/>
                </a:solidFill>
              </a:rPr>
              <a:t>dan </a:t>
            </a:r>
            <a:r>
              <a:rPr lang="es-ES" sz="2600" dirty="0" err="1">
                <a:solidFill>
                  <a:schemeClr val="tx1"/>
                </a:solidFill>
              </a:rPr>
              <a:t>lain-lain</a:t>
            </a:r>
            <a:r>
              <a:rPr lang="es-ES" sz="2600" dirty="0">
                <a:solidFill>
                  <a:schemeClr val="tx1"/>
                </a:solidFill>
              </a:rPr>
              <a:t>.</a:t>
            </a:r>
          </a:p>
          <a:p>
            <a:pPr algn="just">
              <a:buFont typeface="Wingdings" pitchFamily="2" charset="2"/>
              <a:buNone/>
            </a:pPr>
            <a:r>
              <a:rPr lang="es-ES" dirty="0">
                <a:solidFill>
                  <a:schemeClr val="tx1"/>
                </a:solidFill>
              </a:rPr>
              <a:t>	</a:t>
            </a:r>
            <a:r>
              <a:rPr lang="es-ES" sz="2600" dirty="0" err="1">
                <a:solidFill>
                  <a:schemeClr val="tx1"/>
                </a:solidFill>
              </a:rPr>
              <a:t>Katakanlah</a:t>
            </a:r>
            <a:r>
              <a:rPr lang="es-ES" sz="2600" dirty="0">
                <a:solidFill>
                  <a:schemeClr val="tx1"/>
                </a:solidFill>
              </a:rPr>
              <a:t> </a:t>
            </a:r>
            <a:r>
              <a:rPr lang="es-ES" sz="2600" dirty="0" err="1">
                <a:solidFill>
                  <a:schemeClr val="tx1"/>
                </a:solidFill>
              </a:rPr>
              <a:t>sistem</a:t>
            </a:r>
            <a:r>
              <a:rPr lang="es-ES" sz="2600" dirty="0">
                <a:solidFill>
                  <a:schemeClr val="tx1"/>
                </a:solidFill>
              </a:rPr>
              <a:t> </a:t>
            </a:r>
            <a:r>
              <a:rPr lang="es-ES" sz="2600" dirty="0" err="1">
                <a:solidFill>
                  <a:schemeClr val="tx1"/>
                </a:solidFill>
              </a:rPr>
              <a:t>kekerabatan</a:t>
            </a:r>
            <a:r>
              <a:rPr lang="es-ES" sz="2600" dirty="0">
                <a:solidFill>
                  <a:schemeClr val="tx1"/>
                </a:solidFill>
              </a:rPr>
              <a:t> yang </a:t>
            </a:r>
            <a:r>
              <a:rPr lang="es-ES" sz="2600" dirty="0" err="1">
                <a:solidFill>
                  <a:schemeClr val="tx1"/>
                </a:solidFill>
              </a:rPr>
              <a:t>sepsrti</a:t>
            </a:r>
            <a:r>
              <a:rPr lang="es-ES" sz="2600" dirty="0">
                <a:solidFill>
                  <a:schemeClr val="tx1"/>
                </a:solidFill>
              </a:rPr>
              <a:t> </a:t>
            </a:r>
            <a:r>
              <a:rPr lang="es-ES" sz="2600" i="1" dirty="0" err="1">
                <a:solidFill>
                  <a:schemeClr val="tx1"/>
                </a:solidFill>
              </a:rPr>
              <a:t>adik</a:t>
            </a:r>
            <a:r>
              <a:rPr lang="es-ES" sz="2600" i="1" dirty="0">
                <a:solidFill>
                  <a:schemeClr val="tx1"/>
                </a:solidFill>
              </a:rPr>
              <a:t>, </a:t>
            </a:r>
            <a:r>
              <a:rPr lang="es-ES" sz="2600" i="1" dirty="0" err="1">
                <a:solidFill>
                  <a:schemeClr val="tx1"/>
                </a:solidFill>
              </a:rPr>
              <a:t>kakak</a:t>
            </a:r>
            <a:r>
              <a:rPr lang="es-ES" sz="2600" i="1" dirty="0">
                <a:solidFill>
                  <a:schemeClr val="tx1"/>
                </a:solidFill>
              </a:rPr>
              <a:t> </a:t>
            </a:r>
            <a:r>
              <a:rPr lang="es-ES" sz="2600" dirty="0">
                <a:solidFill>
                  <a:schemeClr val="tx1"/>
                </a:solidFill>
              </a:rPr>
              <a:t> di </a:t>
            </a:r>
            <a:r>
              <a:rPr lang="es-ES" sz="2600" dirty="0" err="1">
                <a:solidFill>
                  <a:schemeClr val="tx1"/>
                </a:solidFill>
              </a:rPr>
              <a:t>dalam</a:t>
            </a:r>
            <a:r>
              <a:rPr lang="es-ES" sz="2600" dirty="0">
                <a:solidFill>
                  <a:schemeClr val="tx1"/>
                </a:solidFill>
              </a:rPr>
              <a:t> </a:t>
            </a:r>
            <a:r>
              <a:rPr lang="es-ES" sz="2600" dirty="0" err="1">
                <a:solidFill>
                  <a:schemeClr val="tx1"/>
                </a:solidFill>
              </a:rPr>
              <a:t>bahasa</a:t>
            </a:r>
            <a:r>
              <a:rPr lang="es-ES" sz="2600" dirty="0">
                <a:solidFill>
                  <a:schemeClr val="tx1"/>
                </a:solidFill>
              </a:rPr>
              <a:t> Indonesia </a:t>
            </a:r>
            <a:r>
              <a:rPr lang="es-ES" sz="2600" dirty="0" err="1">
                <a:solidFill>
                  <a:schemeClr val="tx1"/>
                </a:solidFill>
              </a:rPr>
              <a:t>penamaannya</a:t>
            </a:r>
            <a:r>
              <a:rPr lang="es-ES" sz="2600" dirty="0">
                <a:solidFill>
                  <a:schemeClr val="tx1"/>
                </a:solidFill>
              </a:rPr>
              <a:t> </a:t>
            </a:r>
            <a:r>
              <a:rPr lang="es-ES" sz="2600" dirty="0" err="1">
                <a:solidFill>
                  <a:schemeClr val="tx1"/>
                </a:solidFill>
              </a:rPr>
              <a:t>berdasarkan</a:t>
            </a:r>
            <a:r>
              <a:rPr lang="es-ES" sz="2600" dirty="0">
                <a:solidFill>
                  <a:schemeClr val="tx1"/>
                </a:solidFill>
              </a:rPr>
              <a:t> </a:t>
            </a:r>
            <a:r>
              <a:rPr lang="es-ES" sz="2600" dirty="0" err="1">
                <a:solidFill>
                  <a:schemeClr val="tx1"/>
                </a:solidFill>
              </a:rPr>
              <a:t>usia</a:t>
            </a:r>
            <a:r>
              <a:rPr lang="es-ES" sz="2600" dirty="0">
                <a:solidFill>
                  <a:schemeClr val="tx1"/>
                </a:solidFill>
              </a:rPr>
              <a:t> </a:t>
            </a:r>
            <a:r>
              <a:rPr lang="es-ES" sz="2600" dirty="0" err="1">
                <a:solidFill>
                  <a:schemeClr val="tx1"/>
                </a:solidFill>
              </a:rPr>
              <a:t>sedangkan</a:t>
            </a:r>
            <a:r>
              <a:rPr lang="es-ES" sz="2600" dirty="0">
                <a:solidFill>
                  <a:schemeClr val="tx1"/>
                </a:solidFill>
              </a:rPr>
              <a:t> </a:t>
            </a:r>
            <a:r>
              <a:rPr lang="es-ES" sz="2600" dirty="0" err="1">
                <a:solidFill>
                  <a:schemeClr val="tx1"/>
                </a:solidFill>
              </a:rPr>
              <a:t>penamaan</a:t>
            </a:r>
            <a:r>
              <a:rPr lang="es-ES" sz="2600" dirty="0">
                <a:solidFill>
                  <a:schemeClr val="tx1"/>
                </a:solidFill>
              </a:rPr>
              <a:t> </a:t>
            </a:r>
            <a:r>
              <a:rPr lang="es-ES" sz="2600" i="1" dirty="0" err="1">
                <a:solidFill>
                  <a:schemeClr val="tx1"/>
                </a:solidFill>
              </a:rPr>
              <a:t>brother</a:t>
            </a:r>
            <a:r>
              <a:rPr lang="es-ES" sz="2600" i="1" dirty="0">
                <a:solidFill>
                  <a:schemeClr val="tx1"/>
                </a:solidFill>
              </a:rPr>
              <a:t>, </a:t>
            </a:r>
            <a:r>
              <a:rPr lang="es-ES" sz="2600" i="1" dirty="0" err="1">
                <a:solidFill>
                  <a:schemeClr val="tx1"/>
                </a:solidFill>
              </a:rPr>
              <a:t>sister</a:t>
            </a:r>
            <a:r>
              <a:rPr lang="es-ES" sz="2600" dirty="0">
                <a:solidFill>
                  <a:schemeClr val="tx1"/>
                </a:solidFill>
              </a:rPr>
              <a:t> di </a:t>
            </a:r>
            <a:r>
              <a:rPr lang="es-ES" sz="2600" dirty="0" err="1">
                <a:solidFill>
                  <a:schemeClr val="tx1"/>
                </a:solidFill>
              </a:rPr>
              <a:t>dalam</a:t>
            </a:r>
            <a:r>
              <a:rPr lang="es-ES" sz="2600" dirty="0">
                <a:solidFill>
                  <a:schemeClr val="tx1"/>
                </a:solidFill>
              </a:rPr>
              <a:t> </a:t>
            </a:r>
            <a:r>
              <a:rPr lang="es-ES" sz="2600" dirty="0" err="1">
                <a:solidFill>
                  <a:schemeClr val="tx1"/>
                </a:solidFill>
              </a:rPr>
              <a:t>bahasa</a:t>
            </a:r>
            <a:r>
              <a:rPr lang="es-ES" sz="2600" dirty="0">
                <a:solidFill>
                  <a:schemeClr val="tx1"/>
                </a:solidFill>
              </a:rPr>
              <a:t> </a:t>
            </a:r>
            <a:r>
              <a:rPr lang="es-ES" sz="2600" dirty="0" err="1">
                <a:solidFill>
                  <a:schemeClr val="tx1"/>
                </a:solidFill>
              </a:rPr>
              <a:t>Inggris</a:t>
            </a:r>
            <a:r>
              <a:rPr lang="es-ES" sz="2600" dirty="0">
                <a:solidFill>
                  <a:schemeClr val="tx1"/>
                </a:solidFill>
              </a:rPr>
              <a:t> </a:t>
            </a:r>
            <a:r>
              <a:rPr lang="es-ES" sz="2600" dirty="0" err="1">
                <a:solidFill>
                  <a:schemeClr val="tx1"/>
                </a:solidFill>
              </a:rPr>
              <a:t>berdasarkan</a:t>
            </a:r>
            <a:r>
              <a:rPr lang="es-ES" sz="2600" dirty="0">
                <a:solidFill>
                  <a:schemeClr val="tx1"/>
                </a:solidFill>
              </a:rPr>
              <a:t> </a:t>
            </a:r>
            <a:r>
              <a:rPr lang="es-ES" sz="2600" dirty="0" err="1">
                <a:solidFill>
                  <a:schemeClr val="tx1"/>
                </a:solidFill>
              </a:rPr>
              <a:t>jenis</a:t>
            </a:r>
            <a:r>
              <a:rPr lang="es-ES" sz="2600" dirty="0">
                <a:solidFill>
                  <a:schemeClr val="tx1"/>
                </a:solidFill>
              </a:rPr>
              <a:t> </a:t>
            </a:r>
            <a:r>
              <a:rPr lang="es-ES" sz="2600" dirty="0" err="1">
                <a:solidFill>
                  <a:schemeClr val="tx1"/>
                </a:solidFill>
              </a:rPr>
              <a:t>kelamin</a:t>
            </a:r>
            <a:r>
              <a:rPr lang="en-US" dirty="0">
                <a:solidFill>
                  <a:schemeClr val="tx1"/>
                </a:solidFill>
              </a:rPr>
              <a:t> </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3"/>
          <p:cNvSpPr>
            <a:spLocks noGrp="1" noChangeArrowheads="1"/>
          </p:cNvSpPr>
          <p:nvPr>
            <p:ph idx="1"/>
          </p:nvPr>
        </p:nvSpPr>
        <p:spPr>
          <a:xfrm>
            <a:off x="457200" y="762000"/>
            <a:ext cx="8229600" cy="5368925"/>
          </a:xfrm>
          <a:solidFill>
            <a:schemeClr val="accent6">
              <a:lumMod val="40000"/>
              <a:lumOff val="60000"/>
            </a:schemeClr>
          </a:solidFill>
        </p:spPr>
        <p:txBody>
          <a:bodyPr/>
          <a:lstStyle/>
          <a:p>
            <a:pPr algn="just"/>
            <a:r>
              <a:rPr lang="es-ES" sz="2600" dirty="0" err="1">
                <a:solidFill>
                  <a:schemeClr val="tx1"/>
                </a:solidFill>
              </a:rPr>
              <a:t>Makna</a:t>
            </a:r>
            <a:r>
              <a:rPr lang="es-ES" sz="2600" dirty="0">
                <a:solidFill>
                  <a:schemeClr val="tx1"/>
                </a:solidFill>
              </a:rPr>
              <a:t> </a:t>
            </a:r>
            <a:r>
              <a:rPr lang="es-ES" sz="2600" dirty="0" err="1">
                <a:solidFill>
                  <a:schemeClr val="tx1"/>
                </a:solidFill>
              </a:rPr>
              <a:t>Kontekstual</a:t>
            </a:r>
            <a:r>
              <a:rPr lang="en-US" dirty="0">
                <a:solidFill>
                  <a:schemeClr val="tx1"/>
                </a:solidFill>
              </a:rPr>
              <a:t> &gt; </a:t>
            </a:r>
            <a:r>
              <a:rPr lang="es-ES" sz="2600" dirty="0" err="1">
                <a:solidFill>
                  <a:schemeClr val="tx1"/>
                </a:solidFill>
              </a:rPr>
              <a:t>makna</a:t>
            </a:r>
            <a:r>
              <a:rPr lang="es-ES" sz="2600" dirty="0">
                <a:solidFill>
                  <a:schemeClr val="tx1"/>
                </a:solidFill>
              </a:rPr>
              <a:t> kata </a:t>
            </a:r>
            <a:r>
              <a:rPr lang="es-ES" sz="2600" dirty="0" err="1">
                <a:solidFill>
                  <a:schemeClr val="tx1"/>
                </a:solidFill>
              </a:rPr>
              <a:t>sesuai</a:t>
            </a:r>
            <a:r>
              <a:rPr lang="es-ES" sz="2600" dirty="0">
                <a:solidFill>
                  <a:schemeClr val="tx1"/>
                </a:solidFill>
              </a:rPr>
              <a:t> </a:t>
            </a:r>
            <a:r>
              <a:rPr lang="es-ES" sz="2600" dirty="0" err="1">
                <a:solidFill>
                  <a:schemeClr val="tx1"/>
                </a:solidFill>
              </a:rPr>
              <a:t>dengan</a:t>
            </a:r>
            <a:r>
              <a:rPr lang="es-ES" sz="2600" dirty="0">
                <a:solidFill>
                  <a:schemeClr val="tx1"/>
                </a:solidFill>
              </a:rPr>
              <a:t> </a:t>
            </a:r>
            <a:r>
              <a:rPr lang="es-ES" sz="2600" dirty="0" err="1">
                <a:solidFill>
                  <a:schemeClr val="tx1"/>
                </a:solidFill>
              </a:rPr>
              <a:t>pemakaiannya</a:t>
            </a:r>
            <a:r>
              <a:rPr lang="es-ES" sz="2600" dirty="0">
                <a:solidFill>
                  <a:schemeClr val="tx1"/>
                </a:solidFill>
              </a:rPr>
              <a:t>. </a:t>
            </a:r>
            <a:r>
              <a:rPr lang="es-ES" sz="2600" dirty="0" err="1">
                <a:solidFill>
                  <a:schemeClr val="tx1"/>
                </a:solidFill>
              </a:rPr>
              <a:t>Misalnya</a:t>
            </a:r>
            <a:r>
              <a:rPr lang="es-ES" sz="2600" dirty="0">
                <a:solidFill>
                  <a:schemeClr val="tx1"/>
                </a:solidFill>
              </a:rPr>
              <a:t>: </a:t>
            </a:r>
            <a:r>
              <a:rPr lang="es-ES" sz="2600" dirty="0" err="1">
                <a:solidFill>
                  <a:schemeClr val="tx1"/>
                </a:solidFill>
              </a:rPr>
              <a:t>ketika</a:t>
            </a:r>
            <a:r>
              <a:rPr lang="es-ES" sz="2600" dirty="0">
                <a:solidFill>
                  <a:schemeClr val="tx1"/>
                </a:solidFill>
              </a:rPr>
              <a:t> </a:t>
            </a:r>
            <a:r>
              <a:rPr lang="es-ES" sz="2600" dirty="0" err="1">
                <a:solidFill>
                  <a:schemeClr val="tx1"/>
                </a:solidFill>
              </a:rPr>
              <a:t>kita</a:t>
            </a:r>
            <a:r>
              <a:rPr lang="es-ES" sz="2600" dirty="0">
                <a:solidFill>
                  <a:schemeClr val="tx1"/>
                </a:solidFill>
              </a:rPr>
              <a:t> </a:t>
            </a:r>
            <a:r>
              <a:rPr lang="es-ES" sz="2600" dirty="0" err="1">
                <a:solidFill>
                  <a:schemeClr val="tx1"/>
                </a:solidFill>
              </a:rPr>
              <a:t>memakai</a:t>
            </a:r>
            <a:r>
              <a:rPr lang="es-ES" sz="2600" dirty="0">
                <a:solidFill>
                  <a:schemeClr val="tx1"/>
                </a:solidFill>
              </a:rPr>
              <a:t> kata </a:t>
            </a:r>
            <a:r>
              <a:rPr lang="es-ES" sz="2600" i="1" dirty="0">
                <a:solidFill>
                  <a:schemeClr val="tx1"/>
                </a:solidFill>
              </a:rPr>
              <a:t>mimbar</a:t>
            </a:r>
            <a:r>
              <a:rPr lang="es-ES" sz="2600" dirty="0">
                <a:solidFill>
                  <a:schemeClr val="tx1"/>
                </a:solidFill>
              </a:rPr>
              <a:t>  </a:t>
            </a:r>
            <a:r>
              <a:rPr lang="es-ES" sz="2600" dirty="0" err="1">
                <a:solidFill>
                  <a:schemeClr val="tx1"/>
                </a:solidFill>
              </a:rPr>
              <a:t>dalam</a:t>
            </a:r>
            <a:r>
              <a:rPr lang="es-ES" sz="2600" dirty="0">
                <a:solidFill>
                  <a:schemeClr val="tx1"/>
                </a:solidFill>
              </a:rPr>
              <a:t> </a:t>
            </a:r>
            <a:r>
              <a:rPr lang="es-ES" sz="2600" dirty="0" err="1">
                <a:solidFill>
                  <a:schemeClr val="tx1"/>
                </a:solidFill>
              </a:rPr>
              <a:t>referensinya</a:t>
            </a:r>
            <a:r>
              <a:rPr lang="es-ES" sz="2600" dirty="0">
                <a:solidFill>
                  <a:schemeClr val="tx1"/>
                </a:solidFill>
              </a:rPr>
              <a:t> </a:t>
            </a:r>
            <a:r>
              <a:rPr lang="es-ES" sz="2600" dirty="0" err="1">
                <a:solidFill>
                  <a:schemeClr val="tx1"/>
                </a:solidFill>
              </a:rPr>
              <a:t>tehadap</a:t>
            </a:r>
            <a:r>
              <a:rPr lang="es-ES" sz="2600" dirty="0">
                <a:solidFill>
                  <a:schemeClr val="tx1"/>
                </a:solidFill>
              </a:rPr>
              <a:t> </a:t>
            </a:r>
            <a:r>
              <a:rPr lang="es-ES" sz="2600" dirty="0" err="1">
                <a:solidFill>
                  <a:schemeClr val="tx1"/>
                </a:solidFill>
              </a:rPr>
              <a:t>sebuah</a:t>
            </a:r>
            <a:r>
              <a:rPr lang="es-ES" sz="2600" dirty="0">
                <a:solidFill>
                  <a:schemeClr val="tx1"/>
                </a:solidFill>
              </a:rPr>
              <a:t> mimbar </a:t>
            </a:r>
            <a:r>
              <a:rPr lang="es-ES" sz="2600" dirty="0" err="1">
                <a:solidFill>
                  <a:schemeClr val="tx1"/>
                </a:solidFill>
              </a:rPr>
              <a:t>sebagai</a:t>
            </a:r>
            <a:r>
              <a:rPr lang="es-ES" sz="2600" dirty="0">
                <a:solidFill>
                  <a:schemeClr val="tx1"/>
                </a:solidFill>
              </a:rPr>
              <a:t> </a:t>
            </a:r>
            <a:r>
              <a:rPr lang="es-ES" sz="2600" dirty="0" err="1">
                <a:solidFill>
                  <a:schemeClr val="tx1"/>
                </a:solidFill>
              </a:rPr>
              <a:t>makna</a:t>
            </a:r>
            <a:r>
              <a:rPr lang="es-ES" sz="2600" dirty="0">
                <a:solidFill>
                  <a:schemeClr val="tx1"/>
                </a:solidFill>
              </a:rPr>
              <a:t> </a:t>
            </a:r>
            <a:r>
              <a:rPr lang="es-ES" sz="2600" dirty="0" err="1">
                <a:solidFill>
                  <a:schemeClr val="tx1"/>
                </a:solidFill>
              </a:rPr>
              <a:t>harafiah</a:t>
            </a:r>
            <a:r>
              <a:rPr lang="es-ES" sz="2600" dirty="0">
                <a:solidFill>
                  <a:schemeClr val="tx1"/>
                </a:solidFill>
              </a:rPr>
              <a:t> </a:t>
            </a:r>
            <a:r>
              <a:rPr lang="es-ES" sz="2600" dirty="0" err="1">
                <a:solidFill>
                  <a:schemeClr val="tx1"/>
                </a:solidFill>
              </a:rPr>
              <a:t>dari</a:t>
            </a:r>
            <a:r>
              <a:rPr lang="es-ES" sz="2600" dirty="0">
                <a:solidFill>
                  <a:schemeClr val="tx1"/>
                </a:solidFill>
              </a:rPr>
              <a:t> kata </a:t>
            </a:r>
            <a:r>
              <a:rPr lang="es-ES" sz="2600" dirty="0" err="1">
                <a:solidFill>
                  <a:schemeClr val="tx1"/>
                </a:solidFill>
              </a:rPr>
              <a:t>tadi</a:t>
            </a:r>
            <a:r>
              <a:rPr lang="es-ES" sz="2600" dirty="0">
                <a:solidFill>
                  <a:schemeClr val="tx1"/>
                </a:solidFill>
              </a:rPr>
              <a:t>. Pada </a:t>
            </a:r>
            <a:r>
              <a:rPr lang="es-ES" sz="2600" dirty="0" err="1">
                <a:solidFill>
                  <a:schemeClr val="tx1"/>
                </a:solidFill>
              </a:rPr>
              <a:t>sisi</a:t>
            </a:r>
            <a:r>
              <a:rPr lang="es-ES" sz="2600" dirty="0">
                <a:solidFill>
                  <a:schemeClr val="tx1"/>
                </a:solidFill>
              </a:rPr>
              <a:t> </a:t>
            </a:r>
            <a:r>
              <a:rPr lang="es-ES" sz="2600" dirty="0" err="1">
                <a:solidFill>
                  <a:schemeClr val="tx1"/>
                </a:solidFill>
              </a:rPr>
              <a:t>lain</a:t>
            </a:r>
            <a:r>
              <a:rPr lang="es-ES" sz="2600" dirty="0">
                <a:solidFill>
                  <a:schemeClr val="tx1"/>
                </a:solidFill>
              </a:rPr>
              <a:t> kata </a:t>
            </a:r>
            <a:r>
              <a:rPr lang="es-ES" sz="2600" i="1" dirty="0">
                <a:solidFill>
                  <a:schemeClr val="tx1"/>
                </a:solidFill>
              </a:rPr>
              <a:t>mimbar</a:t>
            </a:r>
            <a:r>
              <a:rPr lang="es-ES" sz="2600" dirty="0">
                <a:solidFill>
                  <a:schemeClr val="tx1"/>
                </a:solidFill>
              </a:rPr>
              <a:t> </a:t>
            </a:r>
            <a:r>
              <a:rPr lang="es-ES" sz="2600" dirty="0" err="1">
                <a:solidFill>
                  <a:schemeClr val="tx1"/>
                </a:solidFill>
              </a:rPr>
              <a:t>tadi</a:t>
            </a:r>
            <a:r>
              <a:rPr lang="es-ES" sz="2600" dirty="0">
                <a:solidFill>
                  <a:schemeClr val="tx1"/>
                </a:solidFill>
              </a:rPr>
              <a:t> </a:t>
            </a:r>
            <a:r>
              <a:rPr lang="es-ES" sz="2600" dirty="0" err="1">
                <a:solidFill>
                  <a:schemeClr val="tx1"/>
                </a:solidFill>
              </a:rPr>
              <a:t>dapat</a:t>
            </a:r>
            <a:r>
              <a:rPr lang="es-ES" sz="2600" dirty="0">
                <a:solidFill>
                  <a:schemeClr val="tx1"/>
                </a:solidFill>
              </a:rPr>
              <a:t> pula </a:t>
            </a:r>
            <a:r>
              <a:rPr lang="es-ES" sz="2600" dirty="0" err="1">
                <a:solidFill>
                  <a:schemeClr val="tx1"/>
                </a:solidFill>
              </a:rPr>
              <a:t>digunakan</a:t>
            </a:r>
            <a:r>
              <a:rPr lang="es-ES" sz="2600" dirty="0">
                <a:solidFill>
                  <a:schemeClr val="tx1"/>
                </a:solidFill>
              </a:rPr>
              <a:t> </a:t>
            </a:r>
            <a:r>
              <a:rPr lang="es-ES" sz="2600" dirty="0" err="1">
                <a:solidFill>
                  <a:schemeClr val="tx1"/>
                </a:solidFill>
              </a:rPr>
              <a:t>dalam</a:t>
            </a:r>
            <a:r>
              <a:rPr lang="es-ES" sz="2600" dirty="0">
                <a:solidFill>
                  <a:schemeClr val="tx1"/>
                </a:solidFill>
              </a:rPr>
              <a:t> </a:t>
            </a:r>
            <a:r>
              <a:rPr lang="es-ES" sz="2600" dirty="0" err="1">
                <a:solidFill>
                  <a:schemeClr val="tx1"/>
                </a:solidFill>
              </a:rPr>
              <a:t>makna</a:t>
            </a:r>
            <a:r>
              <a:rPr lang="es-ES" sz="2600" dirty="0">
                <a:solidFill>
                  <a:schemeClr val="tx1"/>
                </a:solidFill>
              </a:rPr>
              <a:t> </a:t>
            </a:r>
            <a:r>
              <a:rPr lang="es-ES" sz="2600" dirty="0" err="1">
                <a:solidFill>
                  <a:schemeClr val="tx1"/>
                </a:solidFill>
              </a:rPr>
              <a:t>kiasan</a:t>
            </a:r>
            <a:r>
              <a:rPr lang="es-ES" sz="2600" dirty="0">
                <a:solidFill>
                  <a:schemeClr val="tx1"/>
                </a:solidFill>
              </a:rPr>
              <a:t> </a:t>
            </a:r>
            <a:r>
              <a:rPr lang="es-ES" sz="2600" dirty="0" err="1">
                <a:solidFill>
                  <a:schemeClr val="tx1"/>
                </a:solidFill>
              </a:rPr>
              <a:t>seperti</a:t>
            </a:r>
            <a:r>
              <a:rPr lang="es-ES" sz="2600" dirty="0">
                <a:solidFill>
                  <a:schemeClr val="tx1"/>
                </a:solidFill>
              </a:rPr>
              <a:t> </a:t>
            </a:r>
            <a:r>
              <a:rPr lang="es-ES" sz="2600" dirty="0" err="1">
                <a:solidFill>
                  <a:schemeClr val="tx1"/>
                </a:solidFill>
              </a:rPr>
              <a:t>tampak</a:t>
            </a:r>
            <a:r>
              <a:rPr lang="es-ES" sz="2600" dirty="0">
                <a:solidFill>
                  <a:schemeClr val="tx1"/>
                </a:solidFill>
              </a:rPr>
              <a:t> pada </a:t>
            </a:r>
            <a:r>
              <a:rPr lang="es-ES" sz="2600" dirty="0" err="1">
                <a:solidFill>
                  <a:schemeClr val="tx1"/>
                </a:solidFill>
              </a:rPr>
              <a:t>ungkapan</a:t>
            </a:r>
            <a:r>
              <a:rPr lang="es-ES" sz="2600" dirty="0">
                <a:solidFill>
                  <a:schemeClr val="tx1"/>
                </a:solidFill>
              </a:rPr>
              <a:t> </a:t>
            </a:r>
            <a:r>
              <a:rPr lang="es-ES" sz="2600" i="1" dirty="0" err="1">
                <a:solidFill>
                  <a:schemeClr val="tx1"/>
                </a:solidFill>
              </a:rPr>
              <a:t>kebebasan</a:t>
            </a:r>
            <a:r>
              <a:rPr lang="es-ES" sz="2600" i="1" dirty="0">
                <a:solidFill>
                  <a:schemeClr val="tx1"/>
                </a:solidFill>
              </a:rPr>
              <a:t> mimbar</a:t>
            </a:r>
            <a:r>
              <a:rPr lang="es-ES" sz="2600" dirty="0">
                <a:solidFill>
                  <a:schemeClr val="tx1"/>
                </a:solidFill>
              </a:rPr>
              <a:t>. Pada  </a:t>
            </a:r>
            <a:r>
              <a:rPr lang="es-ES" sz="2600" dirty="0" err="1">
                <a:solidFill>
                  <a:schemeClr val="tx1"/>
                </a:solidFill>
              </a:rPr>
              <a:t>contoh</a:t>
            </a:r>
            <a:r>
              <a:rPr lang="es-ES" sz="2600" dirty="0">
                <a:solidFill>
                  <a:schemeClr val="tx1"/>
                </a:solidFill>
              </a:rPr>
              <a:t> </a:t>
            </a:r>
            <a:r>
              <a:rPr lang="es-ES" sz="2600" dirty="0" err="1">
                <a:solidFill>
                  <a:schemeClr val="tx1"/>
                </a:solidFill>
              </a:rPr>
              <a:t>terakhir</a:t>
            </a:r>
            <a:r>
              <a:rPr lang="es-ES" sz="2600" dirty="0">
                <a:solidFill>
                  <a:schemeClr val="tx1"/>
                </a:solidFill>
              </a:rPr>
              <a:t> </a:t>
            </a:r>
            <a:r>
              <a:rPr lang="es-ES" sz="2600" dirty="0" err="1">
                <a:solidFill>
                  <a:schemeClr val="tx1"/>
                </a:solidFill>
              </a:rPr>
              <a:t>tadi</a:t>
            </a:r>
            <a:r>
              <a:rPr lang="es-ES" sz="2600" dirty="0">
                <a:solidFill>
                  <a:schemeClr val="tx1"/>
                </a:solidFill>
              </a:rPr>
              <a:t> kata </a:t>
            </a:r>
            <a:r>
              <a:rPr lang="es-ES" sz="2600" i="1" dirty="0">
                <a:solidFill>
                  <a:schemeClr val="tx1"/>
                </a:solidFill>
              </a:rPr>
              <a:t>mimbar </a:t>
            </a:r>
            <a:r>
              <a:rPr lang="es-ES" sz="2600" dirty="0" err="1">
                <a:solidFill>
                  <a:schemeClr val="tx1"/>
                </a:solidFill>
              </a:rPr>
              <a:t>tidak</a:t>
            </a:r>
            <a:r>
              <a:rPr lang="es-ES" sz="2600" dirty="0">
                <a:solidFill>
                  <a:schemeClr val="tx1"/>
                </a:solidFill>
              </a:rPr>
              <a:t> </a:t>
            </a:r>
            <a:r>
              <a:rPr lang="es-ES" sz="2600" dirty="0" err="1">
                <a:solidFill>
                  <a:schemeClr val="tx1"/>
                </a:solidFill>
              </a:rPr>
              <a:t>lagi</a:t>
            </a:r>
            <a:r>
              <a:rPr lang="es-ES" sz="2600" dirty="0">
                <a:solidFill>
                  <a:schemeClr val="tx1"/>
                </a:solidFill>
              </a:rPr>
              <a:t> </a:t>
            </a:r>
            <a:r>
              <a:rPr lang="es-ES" sz="2600" dirty="0" err="1">
                <a:solidFill>
                  <a:schemeClr val="tx1"/>
                </a:solidFill>
              </a:rPr>
              <a:t>bereferensi</a:t>
            </a:r>
            <a:r>
              <a:rPr lang="es-ES" sz="2600" dirty="0">
                <a:solidFill>
                  <a:schemeClr val="tx1"/>
                </a:solidFill>
              </a:rPr>
              <a:t> </a:t>
            </a:r>
            <a:r>
              <a:rPr lang="es-ES" sz="2600" dirty="0" err="1">
                <a:solidFill>
                  <a:schemeClr val="tx1"/>
                </a:solidFill>
              </a:rPr>
              <a:t>terhadap</a:t>
            </a:r>
            <a:r>
              <a:rPr lang="es-ES" sz="2600" dirty="0">
                <a:solidFill>
                  <a:schemeClr val="tx1"/>
                </a:solidFill>
              </a:rPr>
              <a:t> </a:t>
            </a:r>
            <a:r>
              <a:rPr lang="es-ES" sz="2600" dirty="0" err="1">
                <a:solidFill>
                  <a:schemeClr val="tx1"/>
                </a:solidFill>
              </a:rPr>
              <a:t>sebuah</a:t>
            </a:r>
            <a:r>
              <a:rPr lang="es-ES" sz="2600" dirty="0">
                <a:solidFill>
                  <a:schemeClr val="tx1"/>
                </a:solidFill>
              </a:rPr>
              <a:t> mimbar </a:t>
            </a:r>
            <a:r>
              <a:rPr lang="es-ES" sz="2600" dirty="0" err="1">
                <a:solidFill>
                  <a:schemeClr val="tx1"/>
                </a:solidFill>
              </a:rPr>
              <a:t>akan</a:t>
            </a:r>
            <a:r>
              <a:rPr lang="es-ES" sz="2600" dirty="0">
                <a:solidFill>
                  <a:schemeClr val="tx1"/>
                </a:solidFill>
              </a:rPr>
              <a:t> </a:t>
            </a:r>
            <a:r>
              <a:rPr lang="es-ES" sz="2600" dirty="0" err="1">
                <a:solidFill>
                  <a:schemeClr val="tx1"/>
                </a:solidFill>
              </a:rPr>
              <a:t>tetapi</a:t>
            </a:r>
            <a:r>
              <a:rPr lang="es-ES" sz="2600" dirty="0">
                <a:solidFill>
                  <a:schemeClr val="tx1"/>
                </a:solidFill>
              </a:rPr>
              <a:t> </a:t>
            </a:r>
            <a:r>
              <a:rPr lang="es-ES" sz="2600" dirty="0" err="1">
                <a:solidFill>
                  <a:schemeClr val="tx1"/>
                </a:solidFill>
              </a:rPr>
              <a:t>lebih</a:t>
            </a:r>
            <a:r>
              <a:rPr lang="es-ES" sz="2600" dirty="0">
                <a:solidFill>
                  <a:schemeClr val="tx1"/>
                </a:solidFill>
              </a:rPr>
              <a:t> </a:t>
            </a:r>
            <a:r>
              <a:rPr lang="es-ES" sz="2600" dirty="0" err="1">
                <a:solidFill>
                  <a:schemeClr val="tx1"/>
                </a:solidFill>
              </a:rPr>
              <a:t>bereferensi</a:t>
            </a:r>
            <a:r>
              <a:rPr lang="es-ES" sz="2600" dirty="0">
                <a:solidFill>
                  <a:schemeClr val="tx1"/>
                </a:solidFill>
              </a:rPr>
              <a:t> </a:t>
            </a:r>
            <a:r>
              <a:rPr lang="es-ES" sz="2600" dirty="0" err="1">
                <a:solidFill>
                  <a:schemeClr val="tx1"/>
                </a:solidFill>
              </a:rPr>
              <a:t>terhadap</a:t>
            </a:r>
            <a:r>
              <a:rPr lang="es-ES" sz="2600" dirty="0">
                <a:solidFill>
                  <a:schemeClr val="tx1"/>
                </a:solidFill>
              </a:rPr>
              <a:t> </a:t>
            </a:r>
            <a:r>
              <a:rPr lang="es-ES" sz="2600" dirty="0" err="1">
                <a:solidFill>
                  <a:schemeClr val="tx1"/>
                </a:solidFill>
              </a:rPr>
              <a:t>sebuah</a:t>
            </a:r>
            <a:r>
              <a:rPr lang="es-ES" sz="2600" dirty="0">
                <a:solidFill>
                  <a:schemeClr val="tx1"/>
                </a:solidFill>
              </a:rPr>
              <a:t> </a:t>
            </a:r>
            <a:r>
              <a:rPr lang="es-ES" sz="2600" dirty="0" err="1">
                <a:solidFill>
                  <a:schemeClr val="tx1"/>
                </a:solidFill>
              </a:rPr>
              <a:t>kebebasan</a:t>
            </a:r>
            <a:r>
              <a:rPr lang="es-ES" sz="2600" dirty="0">
                <a:solidFill>
                  <a:schemeClr val="tx1"/>
                </a:solidFill>
              </a:rPr>
              <a:t> </a:t>
            </a:r>
            <a:r>
              <a:rPr lang="es-ES" sz="2600" dirty="0" err="1">
                <a:solidFill>
                  <a:schemeClr val="tx1"/>
                </a:solidFill>
              </a:rPr>
              <a:t>berbicara</a:t>
            </a:r>
            <a:r>
              <a:rPr lang="es-ES" sz="2600" dirty="0">
                <a:solidFill>
                  <a:schemeClr val="tx1"/>
                </a:solidFill>
              </a:rPr>
              <a:t> di </a:t>
            </a:r>
            <a:r>
              <a:rPr lang="es-ES" sz="2600" dirty="0" err="1">
                <a:solidFill>
                  <a:schemeClr val="tx1"/>
                </a:solidFill>
              </a:rPr>
              <a:t>depan</a:t>
            </a:r>
            <a:r>
              <a:rPr lang="es-ES" sz="2600" dirty="0">
                <a:solidFill>
                  <a:schemeClr val="tx1"/>
                </a:solidFill>
              </a:rPr>
              <a:t> </a:t>
            </a:r>
            <a:r>
              <a:rPr lang="es-ES" sz="2600" dirty="0" err="1">
                <a:solidFill>
                  <a:schemeClr val="tx1"/>
                </a:solidFill>
              </a:rPr>
              <a:t>umum</a:t>
            </a:r>
            <a:r>
              <a:rPr lang="es-ES" sz="2600" dirty="0">
                <a:solidFill>
                  <a:schemeClr val="tx1"/>
                </a:solidFill>
              </a:rPr>
              <a:t>.</a:t>
            </a:r>
          </a:p>
          <a:p>
            <a:pPr algn="just"/>
            <a:r>
              <a:rPr lang="es-ES" sz="2600" dirty="0" err="1">
                <a:solidFill>
                  <a:schemeClr val="tx1"/>
                </a:solidFill>
              </a:rPr>
              <a:t>Makna</a:t>
            </a:r>
            <a:r>
              <a:rPr lang="es-ES" sz="2600" dirty="0">
                <a:solidFill>
                  <a:schemeClr val="tx1"/>
                </a:solidFill>
              </a:rPr>
              <a:t> </a:t>
            </a:r>
            <a:r>
              <a:rPr lang="es-ES" sz="2600" dirty="0" err="1">
                <a:solidFill>
                  <a:schemeClr val="tx1"/>
                </a:solidFill>
              </a:rPr>
              <a:t>Gramatikal</a:t>
            </a:r>
            <a:r>
              <a:rPr lang="en-US" sz="2600" dirty="0">
                <a:solidFill>
                  <a:schemeClr val="tx1"/>
                </a:solidFill>
              </a:rPr>
              <a:t> &gt; </a:t>
            </a:r>
            <a:r>
              <a:rPr lang="en-US" sz="2600" dirty="0" err="1">
                <a:solidFill>
                  <a:schemeClr val="tx1"/>
                </a:solidFill>
              </a:rPr>
              <a:t>makna</a:t>
            </a:r>
            <a:r>
              <a:rPr lang="en-US" sz="2600" dirty="0">
                <a:solidFill>
                  <a:schemeClr val="tx1"/>
                </a:solidFill>
              </a:rPr>
              <a:t> </a:t>
            </a:r>
            <a:r>
              <a:rPr lang="en-US" sz="2600" dirty="0" err="1">
                <a:solidFill>
                  <a:schemeClr val="tx1"/>
                </a:solidFill>
              </a:rPr>
              <a:t>sebuah</a:t>
            </a:r>
            <a:r>
              <a:rPr lang="en-US" sz="2600" dirty="0">
                <a:solidFill>
                  <a:schemeClr val="tx1"/>
                </a:solidFill>
              </a:rPr>
              <a:t> </a:t>
            </a:r>
            <a:r>
              <a:rPr lang="en-US" sz="2600" dirty="0" err="1">
                <a:solidFill>
                  <a:schemeClr val="tx1"/>
                </a:solidFill>
              </a:rPr>
              <a:t>kata</a:t>
            </a:r>
            <a:r>
              <a:rPr lang="en-US" sz="2600" dirty="0">
                <a:solidFill>
                  <a:schemeClr val="tx1"/>
                </a:solidFill>
              </a:rPr>
              <a:t> yang </a:t>
            </a:r>
            <a:r>
              <a:rPr lang="en-US" sz="2600" dirty="0" err="1">
                <a:solidFill>
                  <a:schemeClr val="tx1"/>
                </a:solidFill>
              </a:rPr>
              <a:t>ditentukan</a:t>
            </a:r>
            <a:r>
              <a:rPr lang="en-US" sz="2600" dirty="0">
                <a:solidFill>
                  <a:schemeClr val="tx1"/>
                </a:solidFill>
              </a:rPr>
              <a:t> </a:t>
            </a:r>
            <a:r>
              <a:rPr lang="en-US" sz="2600" dirty="0" err="1">
                <a:solidFill>
                  <a:schemeClr val="tx1"/>
                </a:solidFill>
              </a:rPr>
              <a:t>oleh</a:t>
            </a:r>
            <a:r>
              <a:rPr lang="en-US" sz="2600" dirty="0">
                <a:solidFill>
                  <a:schemeClr val="tx1"/>
                </a:solidFill>
              </a:rPr>
              <a:t> </a:t>
            </a:r>
            <a:r>
              <a:rPr lang="en-US" sz="2600" dirty="0" err="1">
                <a:solidFill>
                  <a:schemeClr val="tx1"/>
                </a:solidFill>
              </a:rPr>
              <a:t>adanya</a:t>
            </a:r>
            <a:r>
              <a:rPr lang="en-US" sz="2600" dirty="0">
                <a:solidFill>
                  <a:schemeClr val="tx1"/>
                </a:solidFill>
              </a:rPr>
              <a:t> </a:t>
            </a:r>
            <a:r>
              <a:rPr lang="en-US" sz="2600" dirty="0" err="1">
                <a:solidFill>
                  <a:schemeClr val="tx1"/>
                </a:solidFill>
              </a:rPr>
              <a:t>pembentukan</a:t>
            </a:r>
            <a:r>
              <a:rPr lang="en-US" sz="2600" dirty="0">
                <a:solidFill>
                  <a:schemeClr val="tx1"/>
                </a:solidFill>
              </a:rPr>
              <a:t> </a:t>
            </a:r>
            <a:r>
              <a:rPr lang="en-US" sz="2600" dirty="0" err="1">
                <a:solidFill>
                  <a:schemeClr val="tx1"/>
                </a:solidFill>
              </a:rPr>
              <a:t>kata</a:t>
            </a:r>
            <a:r>
              <a:rPr lang="en-US" sz="2600" dirty="0">
                <a:solidFill>
                  <a:schemeClr val="tx1"/>
                </a:solidFill>
              </a:rPr>
              <a:t> </a:t>
            </a:r>
            <a:r>
              <a:rPr lang="en-US" sz="2600" dirty="0" err="1">
                <a:solidFill>
                  <a:schemeClr val="tx1"/>
                </a:solidFill>
              </a:rPr>
              <a:t>baru</a:t>
            </a:r>
            <a:r>
              <a:rPr lang="en-US" sz="2600" dirty="0">
                <a:solidFill>
                  <a:schemeClr val="tx1"/>
                </a:solidFill>
              </a:rPr>
              <a:t>.</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457200" y="274638"/>
            <a:ext cx="7543800" cy="944562"/>
          </a:xfrm>
          <a:solidFill>
            <a:schemeClr val="bg1">
              <a:lumMod val="85000"/>
            </a:schemeClr>
          </a:solidFill>
        </p:spPr>
        <p:txBody>
          <a:bodyPr/>
          <a:lstStyle/>
          <a:p>
            <a:r>
              <a:rPr lang="fi-FI" dirty="0">
                <a:solidFill>
                  <a:schemeClr val="tx1"/>
                </a:solidFill>
                <a:effectLst>
                  <a:outerShdw blurRad="38100" dist="38100" dir="2700000" algn="tl">
                    <a:srgbClr val="010199"/>
                  </a:outerShdw>
                </a:effectLst>
              </a:rPr>
              <a:t>Relasi Makna</a:t>
            </a:r>
            <a:r>
              <a:rPr lang="en-US" dirty="0">
                <a:solidFill>
                  <a:schemeClr val="tx1"/>
                </a:solidFill>
                <a:effectLst>
                  <a:outerShdw blurRad="38100" dist="38100" dir="2700000" algn="tl">
                    <a:srgbClr val="010199"/>
                  </a:outerShdw>
                </a:effectLst>
              </a:rPr>
              <a:t> </a:t>
            </a:r>
          </a:p>
        </p:txBody>
      </p:sp>
      <p:sp>
        <p:nvSpPr>
          <p:cNvPr id="140291" name="Rectangle 3"/>
          <p:cNvSpPr>
            <a:spLocks noGrp="1" noChangeArrowheads="1"/>
          </p:cNvSpPr>
          <p:nvPr>
            <p:ph idx="1"/>
          </p:nvPr>
        </p:nvSpPr>
        <p:spPr>
          <a:xfrm>
            <a:off x="457200" y="1295400"/>
            <a:ext cx="8229600" cy="4530725"/>
          </a:xfrm>
          <a:solidFill>
            <a:schemeClr val="bg1">
              <a:lumMod val="75000"/>
            </a:schemeClr>
          </a:solidFill>
        </p:spPr>
        <p:txBody>
          <a:bodyPr/>
          <a:lstStyle/>
          <a:p>
            <a:pPr algn="just">
              <a:lnSpc>
                <a:spcPct val="90000"/>
              </a:lnSpc>
            </a:pPr>
            <a:r>
              <a:rPr lang="fi-FI" sz="2100" dirty="0"/>
              <a:t>Polisemi merupakan suatu bentuk bahasa yang mengandung makna lebih dari satu, misalnya frasa </a:t>
            </a:r>
            <a:r>
              <a:rPr lang="fi-FI" sz="2100" i="1" dirty="0"/>
              <a:t>orang tua</a:t>
            </a:r>
            <a:r>
              <a:rPr lang="fi-FI" sz="2100" dirty="0"/>
              <a:t> yang dapat bermakna; (1) Ayah dan Ibu,  (2) orang yang sudah tua, dan </a:t>
            </a:r>
            <a:r>
              <a:rPr lang="fi-FI" sz="2100" dirty="0" smtClean="0"/>
              <a:t>(</a:t>
            </a:r>
            <a:r>
              <a:rPr lang="fi-FI" sz="2100" dirty="0"/>
              <a:t>3) orang yang dituakan  atau dihormati.</a:t>
            </a:r>
          </a:p>
          <a:p>
            <a:pPr algn="just">
              <a:lnSpc>
                <a:spcPct val="90000"/>
              </a:lnSpc>
              <a:buFont typeface="Wingdings" pitchFamily="2" charset="2"/>
              <a:buNone/>
            </a:pPr>
            <a:r>
              <a:rPr lang="fi-FI" sz="2100" dirty="0"/>
              <a:t>	Polisemi pada sebuah bahasa dapat ditimbulkan oleh beberapa faktor, antara lain: (1) spesifikasi dalam ilmu, misalnya kata </a:t>
            </a:r>
            <a:r>
              <a:rPr lang="fi-FI" sz="2100" i="1" dirty="0"/>
              <a:t>bentuk</a:t>
            </a:r>
            <a:r>
              <a:rPr lang="fi-FI" sz="2100" dirty="0"/>
              <a:t> dalam bidang bahasa berbeda maknanya dengan kata </a:t>
            </a:r>
            <a:r>
              <a:rPr lang="fi-FI" sz="2100" i="1" dirty="0"/>
              <a:t>bentuk</a:t>
            </a:r>
            <a:r>
              <a:rPr lang="fi-FI" sz="2100" dirty="0"/>
              <a:t> dalam bidang seni rupa, dan bidang arsitektur, (2) spesialisai pemakaian dalam kehidupan sosial masyarakat yang beraneka ragam, misalnya kata </a:t>
            </a:r>
            <a:r>
              <a:rPr lang="fi-FI" sz="2100" i="1" dirty="0"/>
              <a:t>jalan</a:t>
            </a:r>
            <a:r>
              <a:rPr lang="fi-FI" sz="2100" dirty="0"/>
              <a:t> bagi seorang sopir angkot atau bus kota dapat berarti bekerja, bagi seorang pedagang dapat berarti laris, atau dalam sebuah seminar dapat berarti berlangsung dengan lancar, (3) adanya pemakaian dalam kesastraan misalnya penggunaan kata </a:t>
            </a:r>
            <a:r>
              <a:rPr lang="fi-FI" sz="2100" i="1" dirty="0"/>
              <a:t>kaki gunung, kaki langit, </a:t>
            </a:r>
            <a:r>
              <a:rPr lang="fi-FI" sz="2100" dirty="0"/>
              <a:t>dan </a:t>
            </a:r>
            <a:r>
              <a:rPr lang="fi-FI" sz="2100" i="1" dirty="0"/>
              <a:t>kaki tangan</a:t>
            </a:r>
            <a:r>
              <a:rPr lang="fi-FI" sz="2100" dirty="0"/>
              <a:t>.</a:t>
            </a:r>
            <a:endParaRPr lang="en-US" sz="2100"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3"/>
          <p:cNvSpPr>
            <a:spLocks noGrp="1" noChangeArrowheads="1"/>
          </p:cNvSpPr>
          <p:nvPr>
            <p:ph idx="1"/>
          </p:nvPr>
        </p:nvSpPr>
        <p:spPr>
          <a:xfrm>
            <a:off x="457200" y="381000"/>
            <a:ext cx="8229600" cy="5216525"/>
          </a:xfrm>
          <a:solidFill>
            <a:schemeClr val="bg1">
              <a:lumMod val="65000"/>
            </a:schemeClr>
          </a:solidFill>
          <a:ln>
            <a:solidFill>
              <a:schemeClr val="accent1"/>
            </a:solidFill>
          </a:ln>
        </p:spPr>
        <p:txBody>
          <a:bodyPr>
            <a:normAutofit/>
          </a:bodyPr>
          <a:lstStyle/>
          <a:p>
            <a:pPr marL="0" indent="0" algn="just"/>
            <a:r>
              <a:rPr lang="fi-FI" sz="2100" dirty="0"/>
              <a:t>Homonim berasal dari bahasa Yunani Kuno </a:t>
            </a:r>
            <a:r>
              <a:rPr lang="fi-FI" sz="2100" i="1" dirty="0"/>
              <a:t>anoma </a:t>
            </a:r>
            <a:r>
              <a:rPr lang="fi-FI" sz="2100" dirty="0"/>
              <a:t>‘nama’ dan </a:t>
            </a:r>
            <a:r>
              <a:rPr lang="fi-FI" sz="2100" i="1" dirty="0"/>
              <a:t>homo </a:t>
            </a:r>
            <a:r>
              <a:rPr lang="fi-FI" sz="2100" dirty="0"/>
              <a:t>‘sama’.Secara Semantik, Verhaar (1978) mengungkapkan bahwa homonim merupakan ungkapan (berupa kata, frasa, atau kalimat) yang bentuknya sama dengan ungkapan lain (kata, frasa, atau kalimat) tetapi memiliki makna yang tidak sama. Misalnya : antara kata </a:t>
            </a:r>
            <a:r>
              <a:rPr lang="fi-FI" sz="2100" i="1" dirty="0"/>
              <a:t>bisa </a:t>
            </a:r>
            <a:r>
              <a:rPr lang="fi-FI" sz="2100" dirty="0"/>
              <a:t>yang ‘racun’ dengan </a:t>
            </a:r>
            <a:r>
              <a:rPr lang="fi-FI" sz="2100" i="1" dirty="0"/>
              <a:t>bisa </a:t>
            </a:r>
            <a:r>
              <a:rPr lang="fi-FI" sz="2100" dirty="0"/>
              <a:t>‘dapat, </a:t>
            </a:r>
            <a:r>
              <a:rPr lang="fi-FI" sz="2100" i="1" dirty="0"/>
              <a:t>baku </a:t>
            </a:r>
            <a:r>
              <a:rPr lang="fi-FI" sz="2100" dirty="0"/>
              <a:t>‘standar’ dengan </a:t>
            </a:r>
            <a:r>
              <a:rPr lang="fi-FI" sz="2100" i="1" dirty="0"/>
              <a:t>baku</a:t>
            </a:r>
            <a:r>
              <a:rPr lang="fi-FI" sz="2100" dirty="0"/>
              <a:t> ‘ saling’, </a:t>
            </a:r>
            <a:r>
              <a:rPr lang="fi-FI" sz="2100" i="1" dirty="0"/>
              <a:t>bandar </a:t>
            </a:r>
            <a:r>
              <a:rPr lang="fi-FI" sz="2100" dirty="0"/>
              <a:t>‘pelabuhan’ dengan </a:t>
            </a:r>
            <a:r>
              <a:rPr lang="fi-FI" sz="2100" i="1" dirty="0"/>
              <a:t>bandar </a:t>
            </a:r>
            <a:r>
              <a:rPr lang="fi-FI" sz="2100" dirty="0"/>
              <a:t>‘pemegang uang dalam perjudian’.</a:t>
            </a:r>
            <a:r>
              <a:rPr lang="en-US" sz="2100" dirty="0"/>
              <a:t> </a:t>
            </a:r>
          </a:p>
          <a:p>
            <a:pPr marL="0" indent="0" algn="just">
              <a:buFont typeface="Wingdings" pitchFamily="2" charset="2"/>
              <a:buNone/>
            </a:pPr>
            <a:endParaRPr lang="en-US" sz="2100" dirty="0"/>
          </a:p>
          <a:p>
            <a:pPr marL="0" indent="0" algn="just">
              <a:buFont typeface="Wingdings" pitchFamily="2" charset="2"/>
              <a:buNone/>
            </a:pPr>
            <a:r>
              <a:rPr lang="en-US" sz="2100" dirty="0" err="1"/>
              <a:t>Homonim</a:t>
            </a:r>
            <a:r>
              <a:rPr lang="en-US" sz="2100" dirty="0"/>
              <a:t> </a:t>
            </a:r>
            <a:r>
              <a:rPr lang="en-US" sz="2100" dirty="0" err="1"/>
              <a:t>dengan</a:t>
            </a:r>
            <a:r>
              <a:rPr lang="en-US" sz="2100" dirty="0"/>
              <a:t> </a:t>
            </a:r>
            <a:r>
              <a:rPr lang="en-US" sz="2100" dirty="0" err="1"/>
              <a:t>polisemi</a:t>
            </a:r>
            <a:r>
              <a:rPr lang="en-US" sz="2100" dirty="0"/>
              <a:t> </a:t>
            </a:r>
            <a:r>
              <a:rPr lang="en-US" sz="2100" dirty="0" err="1"/>
              <a:t>memiliki</a:t>
            </a:r>
            <a:r>
              <a:rPr lang="en-US" sz="2100" dirty="0"/>
              <a:t> </a:t>
            </a:r>
            <a:r>
              <a:rPr lang="en-US" sz="2100" dirty="0" err="1"/>
              <a:t>perbedaan</a:t>
            </a:r>
            <a:r>
              <a:rPr lang="en-US" sz="2100" dirty="0"/>
              <a:t> </a:t>
            </a:r>
            <a:r>
              <a:rPr lang="en-US" sz="2100" dirty="0" err="1"/>
              <a:t>pada</a:t>
            </a:r>
            <a:r>
              <a:rPr lang="en-US" sz="2100" dirty="0"/>
              <a:t> </a:t>
            </a:r>
            <a:r>
              <a:rPr lang="en-US" sz="2100" dirty="0" err="1"/>
              <a:t>derajat</a:t>
            </a:r>
            <a:r>
              <a:rPr lang="en-US" sz="2100" dirty="0"/>
              <a:t> </a:t>
            </a:r>
            <a:r>
              <a:rPr lang="en-US" sz="2100" dirty="0" err="1"/>
              <a:t>kesamaan</a:t>
            </a:r>
            <a:r>
              <a:rPr lang="en-US" sz="2100" dirty="0"/>
              <a:t> </a:t>
            </a:r>
            <a:r>
              <a:rPr lang="en-US" sz="2100" dirty="0" err="1"/>
              <a:t>makna</a:t>
            </a:r>
            <a:r>
              <a:rPr lang="en-US" sz="2100" dirty="0"/>
              <a:t>. </a:t>
            </a:r>
          </a:p>
          <a:p>
            <a:pPr marL="0" indent="0" algn="just">
              <a:buFont typeface="Wingdings" pitchFamily="2" charset="2"/>
              <a:buNone/>
            </a:pPr>
            <a:r>
              <a:rPr lang="en-US" sz="2100" dirty="0" err="1"/>
              <a:t>Contoh</a:t>
            </a:r>
            <a:r>
              <a:rPr lang="en-US" sz="2100" dirty="0"/>
              <a:t> </a:t>
            </a:r>
            <a:r>
              <a:rPr lang="en-US" sz="2100" dirty="0" err="1"/>
              <a:t>polisemi</a:t>
            </a:r>
            <a:r>
              <a:rPr lang="en-US" sz="2100" dirty="0"/>
              <a:t>:</a:t>
            </a:r>
          </a:p>
          <a:p>
            <a:pPr marL="0" indent="0" algn="just">
              <a:buFont typeface="Wingdings" pitchFamily="2" charset="2"/>
              <a:buNone/>
            </a:pPr>
            <a:r>
              <a:rPr lang="en-US" sz="2100" dirty="0" err="1"/>
              <a:t>Jangan</a:t>
            </a:r>
            <a:r>
              <a:rPr lang="en-US" sz="2100" dirty="0"/>
              <a:t> </a:t>
            </a:r>
            <a:r>
              <a:rPr lang="en-US" sz="2100" dirty="0" err="1"/>
              <a:t>berdiri</a:t>
            </a:r>
            <a:r>
              <a:rPr lang="en-US" sz="2100" dirty="0"/>
              <a:t> </a:t>
            </a:r>
            <a:r>
              <a:rPr lang="en-US" sz="2100" dirty="0" err="1"/>
              <a:t>di</a:t>
            </a:r>
            <a:r>
              <a:rPr lang="en-US" sz="2100" dirty="0"/>
              <a:t> </a:t>
            </a:r>
            <a:r>
              <a:rPr lang="en-US" sz="2100" i="1" dirty="0" err="1"/>
              <a:t>jalan</a:t>
            </a:r>
            <a:r>
              <a:rPr lang="en-US" sz="2100" i="1" dirty="0"/>
              <a:t> </a:t>
            </a:r>
            <a:r>
              <a:rPr lang="en-US" sz="2100" dirty="0" err="1"/>
              <a:t>masuk</a:t>
            </a:r>
            <a:r>
              <a:rPr lang="en-US" sz="2100" dirty="0"/>
              <a:t>!</a:t>
            </a:r>
          </a:p>
          <a:p>
            <a:pPr marL="0" indent="0" algn="just">
              <a:buFont typeface="Wingdings" pitchFamily="2" charset="2"/>
              <a:buNone/>
            </a:pPr>
            <a:r>
              <a:rPr lang="en-US" sz="2100" i="1" dirty="0" err="1"/>
              <a:t>Jalan</a:t>
            </a:r>
            <a:r>
              <a:rPr lang="en-US" sz="2100" dirty="0" err="1"/>
              <a:t>lah</a:t>
            </a:r>
            <a:r>
              <a:rPr lang="en-US" sz="2100" dirty="0"/>
              <a:t> </a:t>
            </a:r>
            <a:r>
              <a:rPr lang="en-US" sz="2100" dirty="0" err="1"/>
              <a:t>lebih</a:t>
            </a:r>
            <a:r>
              <a:rPr lang="en-US" sz="2100" dirty="0"/>
              <a:t> </a:t>
            </a:r>
            <a:r>
              <a:rPr lang="en-US" sz="2100" dirty="0" err="1"/>
              <a:t>dahulu</a:t>
            </a:r>
            <a:r>
              <a:rPr lang="en-US" sz="2100" dirty="0"/>
              <a:t>, </a:t>
            </a:r>
            <a:r>
              <a:rPr lang="en-US" sz="2100" dirty="0" err="1"/>
              <a:t>sebentar</a:t>
            </a:r>
            <a:r>
              <a:rPr lang="en-US" sz="2100" dirty="0"/>
              <a:t> </a:t>
            </a:r>
            <a:r>
              <a:rPr lang="en-US" sz="2100" dirty="0" err="1"/>
              <a:t>lagi</a:t>
            </a:r>
            <a:r>
              <a:rPr lang="en-US" sz="2100" dirty="0"/>
              <a:t> </a:t>
            </a:r>
            <a:r>
              <a:rPr lang="en-US" sz="2100" dirty="0" err="1"/>
              <a:t>saya</a:t>
            </a:r>
            <a:r>
              <a:rPr lang="en-US" sz="2100" dirty="0"/>
              <a:t> </a:t>
            </a:r>
            <a:r>
              <a:rPr lang="en-US" sz="2100" dirty="0" err="1"/>
              <a:t>menyusul</a:t>
            </a:r>
            <a:r>
              <a:rPr lang="en-US" sz="2100" dirty="0"/>
              <a:t>!</a:t>
            </a:r>
          </a:p>
          <a:p>
            <a:pPr marL="0" indent="0" algn="just">
              <a:buFont typeface="Wingdings" pitchFamily="2" charset="2"/>
              <a:buNone/>
            </a:pPr>
            <a:r>
              <a:rPr lang="fi-FI" sz="2100" dirty="0"/>
              <a:t>	</a:t>
            </a:r>
            <a:endParaRPr lang="en-US" sz="2100" dirty="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7" name="Rectangle 3"/>
          <p:cNvSpPr>
            <a:spLocks noGrp="1" noChangeArrowheads="1"/>
          </p:cNvSpPr>
          <p:nvPr>
            <p:ph idx="1"/>
          </p:nvPr>
        </p:nvSpPr>
        <p:spPr>
          <a:xfrm>
            <a:off x="838200" y="838200"/>
            <a:ext cx="8007350" cy="5257800"/>
          </a:xfrm>
          <a:solidFill>
            <a:schemeClr val="bg1">
              <a:lumMod val="75000"/>
            </a:schemeClr>
          </a:solidFill>
        </p:spPr>
        <p:txBody>
          <a:bodyPr/>
          <a:lstStyle/>
          <a:p>
            <a:pPr marL="0" indent="0" algn="just">
              <a:buFont typeface="Wingdings" pitchFamily="2" charset="2"/>
              <a:buNone/>
            </a:pPr>
            <a:r>
              <a:rPr lang="fi-FI" sz="2800" dirty="0"/>
              <a:t>Ada beberapa faktor yang menyebabkan terjadinya </a:t>
            </a:r>
            <a:r>
              <a:rPr lang="fi-FI" sz="2800" dirty="0" smtClean="0"/>
              <a:t>homonim</a:t>
            </a:r>
            <a:r>
              <a:rPr lang="fi-FI" sz="2800" dirty="0"/>
              <a:t>, yakni : (1) kata-kata atau bentuk-bentuk yang berhomonim tadi berasal dari dialek atau bahasa yang berlainan, misalnya kata </a:t>
            </a:r>
            <a:r>
              <a:rPr lang="fi-FI" sz="2800" i="1" dirty="0"/>
              <a:t>bisa</a:t>
            </a:r>
            <a:r>
              <a:rPr lang="fi-FI" sz="2800" dirty="0"/>
              <a:t> ‘racun’ berasal dari bahasa Melayu, sedangkan kata </a:t>
            </a:r>
            <a:r>
              <a:rPr lang="fi-FI" sz="2800" i="1" dirty="0"/>
              <a:t>bisa</a:t>
            </a:r>
            <a:r>
              <a:rPr lang="fi-FI" sz="2800" dirty="0"/>
              <a:t> ‘sanggup’ berasal dari bahasa Jawa, (2) kata-kata yang berhomonim tadi muncul karena adanya proses morfologi, misalnya : kata </a:t>
            </a:r>
            <a:r>
              <a:rPr lang="fi-FI" sz="2800" i="1" dirty="0"/>
              <a:t>mengukur</a:t>
            </a:r>
            <a:r>
              <a:rPr lang="fi-FI" sz="2800" dirty="0"/>
              <a:t> ‘memarut’ dengan </a:t>
            </a:r>
            <a:r>
              <a:rPr lang="fi-FI" sz="2800" i="1" dirty="0"/>
              <a:t>mengukur </a:t>
            </a:r>
            <a:r>
              <a:rPr lang="fi-FI" sz="2800" dirty="0"/>
              <a:t>‘menghitung’.</a:t>
            </a:r>
            <a:endParaRPr lang="en-US" sz="2800" dirty="0"/>
          </a:p>
          <a:p>
            <a:pPr marL="0" indent="0">
              <a:buFont typeface="Wingdings" pitchFamily="2" charset="2"/>
              <a:buNone/>
            </a:pPr>
            <a:endParaRPr lang="en-US" sz="2800" dirty="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9" name="Rectangle 3"/>
          <p:cNvSpPr>
            <a:spLocks noGrp="1" noChangeArrowheads="1"/>
          </p:cNvSpPr>
          <p:nvPr>
            <p:ph idx="1"/>
          </p:nvPr>
        </p:nvSpPr>
        <p:spPr>
          <a:xfrm>
            <a:off x="457200" y="381000"/>
            <a:ext cx="8229600" cy="5410200"/>
          </a:xfrm>
          <a:solidFill>
            <a:schemeClr val="bg1">
              <a:lumMod val="75000"/>
            </a:schemeClr>
          </a:solidFill>
        </p:spPr>
        <p:txBody>
          <a:bodyPr>
            <a:normAutofit/>
          </a:bodyPr>
          <a:lstStyle/>
          <a:p>
            <a:pPr algn="just">
              <a:lnSpc>
                <a:spcPct val="90000"/>
              </a:lnSpc>
              <a:buFont typeface="Wingdings" pitchFamily="2" charset="2"/>
              <a:buNone/>
            </a:pPr>
            <a:r>
              <a:rPr lang="fi-FI" sz="1700" dirty="0"/>
              <a:t>	</a:t>
            </a:r>
            <a:r>
              <a:rPr lang="fi-FI" sz="2100" dirty="0"/>
              <a:t>Homonim selain terjadi dalam tataran kata juga terjadi dalam tataran frasa maupun kalimat, misalnya : </a:t>
            </a:r>
            <a:r>
              <a:rPr lang="fi-FI" sz="2100" i="1" dirty="0"/>
              <a:t>cinta anak</a:t>
            </a:r>
            <a:r>
              <a:rPr lang="fi-FI" sz="2100" dirty="0"/>
              <a:t> ‘cinta terhadap anak’ dengan </a:t>
            </a:r>
            <a:r>
              <a:rPr lang="fi-FI" sz="2100" i="1" dirty="0"/>
              <a:t>cinta anak </a:t>
            </a:r>
            <a:r>
              <a:rPr lang="fi-FI" sz="2100" dirty="0"/>
              <a:t>‘cinta anak terhadap…’, </a:t>
            </a:r>
            <a:r>
              <a:rPr lang="fi-FI" sz="2100" i="1" dirty="0"/>
              <a:t>isteri lurah yang baru itu cantik </a:t>
            </a:r>
            <a:r>
              <a:rPr lang="fi-FI" sz="2100" dirty="0"/>
              <a:t>‘isteri lurah yang baru diangkat itu cantik’, </a:t>
            </a:r>
            <a:r>
              <a:rPr lang="fi-FI" sz="2100" i="1" dirty="0"/>
              <a:t>isteri lurah yang baru itu cantik</a:t>
            </a:r>
            <a:r>
              <a:rPr lang="fi-FI" sz="2100" dirty="0"/>
              <a:t> ‘isteri baru dari lurah itu cantik’. </a:t>
            </a:r>
          </a:p>
          <a:p>
            <a:pPr>
              <a:lnSpc>
                <a:spcPct val="90000"/>
              </a:lnSpc>
              <a:buFont typeface="Wingdings" pitchFamily="2" charset="2"/>
              <a:buNone/>
            </a:pPr>
            <a:r>
              <a:rPr lang="fi-FI" sz="2100" dirty="0"/>
              <a:t>	</a:t>
            </a:r>
          </a:p>
          <a:p>
            <a:pPr algn="just">
              <a:lnSpc>
                <a:spcPct val="90000"/>
              </a:lnSpc>
              <a:buFont typeface="Wingdings" pitchFamily="2" charset="2"/>
              <a:buNone/>
            </a:pPr>
            <a:r>
              <a:rPr lang="fi-FI" sz="2100" dirty="0"/>
              <a:t>	Secara garis besar, homonim dibedakan menjadi dua macam, yakni: (1) homofon dan (2) homograf. Homofon adalah dua kata yang memiliki makna dan bentuk penulisan yang berbeda akan tetapi dilafalkan dengan bunyi yang sama, misalnya anatara </a:t>
            </a:r>
            <a:r>
              <a:rPr lang="fi-FI" sz="2100" i="1" dirty="0"/>
              <a:t>sah </a:t>
            </a:r>
            <a:r>
              <a:rPr lang="fi-FI" sz="2100" dirty="0"/>
              <a:t>dan </a:t>
            </a:r>
            <a:r>
              <a:rPr lang="fi-FI" sz="2100" i="1" dirty="0"/>
              <a:t>syah</a:t>
            </a:r>
            <a:r>
              <a:rPr lang="fi-FI" sz="2100" dirty="0"/>
              <a:t>, </a:t>
            </a:r>
            <a:r>
              <a:rPr lang="fi-FI" sz="2100" i="1" dirty="0"/>
              <a:t>syarat</a:t>
            </a:r>
            <a:r>
              <a:rPr lang="fi-FI" sz="2100" dirty="0"/>
              <a:t> dan </a:t>
            </a:r>
            <a:r>
              <a:rPr lang="fi-FI" sz="2100" i="1" dirty="0"/>
              <a:t>sarat</a:t>
            </a:r>
            <a:r>
              <a:rPr lang="fi-FI" sz="2100" dirty="0"/>
              <a:t>, antara </a:t>
            </a:r>
            <a:r>
              <a:rPr lang="fi-FI" sz="2100" i="1" dirty="0"/>
              <a:t>bang</a:t>
            </a:r>
            <a:r>
              <a:rPr lang="fi-FI" sz="2100" dirty="0"/>
              <a:t> dan </a:t>
            </a:r>
            <a:r>
              <a:rPr lang="fi-FI" sz="2100" i="1" dirty="0"/>
              <a:t>bank</a:t>
            </a:r>
            <a:r>
              <a:rPr lang="fi-FI" sz="2100" dirty="0"/>
              <a:t>.</a:t>
            </a:r>
          </a:p>
          <a:p>
            <a:pPr algn="just">
              <a:lnSpc>
                <a:spcPct val="90000"/>
              </a:lnSpc>
              <a:buFont typeface="Wingdings" pitchFamily="2" charset="2"/>
              <a:buNone/>
            </a:pPr>
            <a:r>
              <a:rPr lang="fi-FI" sz="2100" dirty="0"/>
              <a:t>	</a:t>
            </a:r>
          </a:p>
          <a:p>
            <a:pPr algn="just">
              <a:lnSpc>
                <a:spcPct val="90000"/>
              </a:lnSpc>
              <a:buFont typeface="Wingdings" pitchFamily="2" charset="2"/>
              <a:buNone/>
            </a:pPr>
            <a:r>
              <a:rPr lang="fi-FI" sz="2100" dirty="0"/>
              <a:t>	Pada sisi lain, homograf  merupakan dua kata yang memiliki perbedaan makna dan cara pelafalan akan tetapi memiliki kesamaan dalam cara penulisan, misalnya antara</a:t>
            </a:r>
            <a:r>
              <a:rPr lang="fi-FI" sz="2100" i="1" dirty="0"/>
              <a:t> tahu</a:t>
            </a:r>
            <a:r>
              <a:rPr lang="fi-FI" sz="2100" dirty="0"/>
              <a:t> ‘sesuatu makanan’  dengan </a:t>
            </a:r>
            <a:r>
              <a:rPr lang="fi-FI" sz="2100" i="1" dirty="0"/>
              <a:t>tahu</a:t>
            </a:r>
            <a:r>
              <a:rPr lang="fi-FI" sz="2100" dirty="0"/>
              <a:t> ‘mengerti’, antara </a:t>
            </a:r>
            <a:r>
              <a:rPr lang="fi-FI" sz="2100" i="1" dirty="0"/>
              <a:t>teras </a:t>
            </a:r>
            <a:r>
              <a:rPr lang="fi-FI" sz="2100" dirty="0"/>
              <a:t>‘bagian rumah’ dengan </a:t>
            </a:r>
            <a:r>
              <a:rPr lang="fi-FI" sz="2100" i="1" dirty="0"/>
              <a:t>teras</a:t>
            </a:r>
            <a:r>
              <a:rPr lang="fi-FI" sz="2100" dirty="0"/>
              <a:t> ‘inti’.</a:t>
            </a:r>
            <a:endParaRPr lang="en-US" sz="2100" dirty="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idx="1"/>
          </p:nvPr>
        </p:nvSpPr>
        <p:spPr>
          <a:xfrm>
            <a:off x="457200" y="838200"/>
            <a:ext cx="8229600" cy="5292725"/>
          </a:xfrm>
          <a:solidFill>
            <a:schemeClr val="bg1">
              <a:lumMod val="75000"/>
            </a:schemeClr>
          </a:solidFill>
        </p:spPr>
        <p:txBody>
          <a:bodyPr/>
          <a:lstStyle/>
          <a:p>
            <a:pPr algn="just">
              <a:lnSpc>
                <a:spcPct val="80000"/>
              </a:lnSpc>
            </a:pPr>
            <a:r>
              <a:rPr lang="fi-FI" sz="2200" dirty="0"/>
              <a:t>Hiponim berasal dari bahasa Yunani Kuno </a:t>
            </a:r>
            <a:r>
              <a:rPr lang="fi-FI" sz="2200" i="1" dirty="0"/>
              <a:t>anoma </a:t>
            </a:r>
            <a:r>
              <a:rPr lang="fi-FI" sz="2200" dirty="0"/>
              <a:t>‘nama’ dan </a:t>
            </a:r>
            <a:r>
              <a:rPr lang="fi-FI" sz="2200" i="1" dirty="0"/>
              <a:t>hypo</a:t>
            </a:r>
            <a:r>
              <a:rPr lang="fi-FI" sz="2200" dirty="0"/>
              <a:t> ‘di bawah. Verhaar, (1993) mengungkapkan bahwa secara semantis, hiponim merupakan ungkapan (kata, frasa, atau kalimat) yang meknanya dianggap merupakan bagian dari ungkapan lain. Ungkapan  yang maknanya menjadi bagian dari ungkapan lain disebut </a:t>
            </a:r>
            <a:r>
              <a:rPr lang="fi-FI" sz="2200" i="1" dirty="0"/>
              <a:t>hiponim</a:t>
            </a:r>
            <a:r>
              <a:rPr lang="fi-FI" sz="2200" dirty="0"/>
              <a:t> sedangkan ungkapan yang membawahi makna hiponim tadi disebut </a:t>
            </a:r>
            <a:r>
              <a:rPr lang="fi-FI" sz="2200" i="1" dirty="0"/>
              <a:t>superordinat</a:t>
            </a:r>
            <a:r>
              <a:rPr lang="fi-FI" sz="2200" dirty="0"/>
              <a:t>. Perhatikan contoh berikut</a:t>
            </a:r>
            <a:r>
              <a:rPr lang="fi-FI" sz="3300" dirty="0"/>
              <a:t>.</a:t>
            </a:r>
          </a:p>
          <a:p>
            <a:pPr>
              <a:lnSpc>
                <a:spcPct val="80000"/>
              </a:lnSpc>
              <a:buFont typeface="Wingdings" pitchFamily="2" charset="2"/>
              <a:buNone/>
            </a:pPr>
            <a:r>
              <a:rPr lang="fi-FI" sz="3300" dirty="0"/>
              <a:t>				      </a:t>
            </a:r>
            <a:r>
              <a:rPr lang="fi-FI" sz="2200" dirty="0"/>
              <a:t>Warna</a:t>
            </a:r>
          </a:p>
          <a:p>
            <a:pPr>
              <a:lnSpc>
                <a:spcPct val="80000"/>
              </a:lnSpc>
              <a:buFont typeface="Wingdings" pitchFamily="2" charset="2"/>
              <a:buNone/>
            </a:pPr>
            <a:endParaRPr lang="fi-FI" sz="2200" dirty="0"/>
          </a:p>
          <a:p>
            <a:pPr>
              <a:lnSpc>
                <a:spcPct val="80000"/>
              </a:lnSpc>
              <a:buFont typeface="Wingdings" pitchFamily="2" charset="2"/>
              <a:buNone/>
            </a:pPr>
            <a:r>
              <a:rPr lang="fi-FI" sz="2200" dirty="0" smtClean="0"/>
              <a:t>hijau</a:t>
            </a:r>
            <a:r>
              <a:rPr lang="fi-FI" sz="2200" dirty="0"/>
              <a:t>	kuning  	merah	   ungu    putih	biru</a:t>
            </a:r>
          </a:p>
          <a:p>
            <a:pPr>
              <a:lnSpc>
                <a:spcPct val="80000"/>
              </a:lnSpc>
              <a:buFont typeface="Wingdings" pitchFamily="2" charset="2"/>
              <a:buNone/>
            </a:pPr>
            <a:endParaRPr lang="fi-FI" sz="2200" dirty="0"/>
          </a:p>
          <a:p>
            <a:pPr>
              <a:lnSpc>
                <a:spcPct val="80000"/>
              </a:lnSpc>
              <a:buFont typeface="Wingdings" pitchFamily="2" charset="2"/>
              <a:buNone/>
            </a:pPr>
            <a:r>
              <a:rPr lang="fi-FI" sz="2200" dirty="0"/>
              <a:t>	</a:t>
            </a:r>
          </a:p>
          <a:p>
            <a:pPr>
              <a:lnSpc>
                <a:spcPct val="80000"/>
              </a:lnSpc>
              <a:buFont typeface="Wingdings" pitchFamily="2" charset="2"/>
              <a:buNone/>
            </a:pPr>
            <a:r>
              <a:rPr lang="fi-FI" sz="2200" dirty="0"/>
              <a:t>    merah jambu	  merah hati    	merah muda</a:t>
            </a:r>
            <a:r>
              <a:rPr lang="en-US" sz="2200" dirty="0"/>
              <a:t> </a:t>
            </a:r>
          </a:p>
        </p:txBody>
      </p:sp>
      <p:grpSp>
        <p:nvGrpSpPr>
          <p:cNvPr id="2" name="Group 21"/>
          <p:cNvGrpSpPr>
            <a:grpSpLocks/>
          </p:cNvGrpSpPr>
          <p:nvPr/>
        </p:nvGrpSpPr>
        <p:grpSpPr bwMode="auto">
          <a:xfrm>
            <a:off x="533400" y="3657600"/>
            <a:ext cx="7315200" cy="990600"/>
            <a:chOff x="432" y="2544"/>
            <a:chExt cx="4608" cy="624"/>
          </a:xfrm>
        </p:grpSpPr>
        <p:sp>
          <p:nvSpPr>
            <p:cNvPr id="143377" name="Line 17"/>
            <p:cNvSpPr>
              <a:spLocks noChangeShapeType="1"/>
            </p:cNvSpPr>
            <p:nvPr/>
          </p:nvSpPr>
          <p:spPr bwMode="auto">
            <a:xfrm>
              <a:off x="2736" y="2544"/>
              <a:ext cx="0" cy="288"/>
            </a:xfrm>
            <a:prstGeom prst="line">
              <a:avLst/>
            </a:prstGeom>
            <a:noFill/>
            <a:ln w="9525">
              <a:solidFill>
                <a:schemeClr val="tx1"/>
              </a:solidFill>
              <a:round/>
              <a:headEnd/>
              <a:tailEnd/>
            </a:ln>
            <a:effectLst/>
          </p:spPr>
          <p:txBody>
            <a:bodyPr/>
            <a:lstStyle/>
            <a:p>
              <a:endParaRPr lang="en-US"/>
            </a:p>
          </p:txBody>
        </p:sp>
        <p:sp>
          <p:nvSpPr>
            <p:cNvPr id="143378" name="Line 18"/>
            <p:cNvSpPr>
              <a:spLocks noChangeShapeType="1"/>
            </p:cNvSpPr>
            <p:nvPr/>
          </p:nvSpPr>
          <p:spPr bwMode="auto">
            <a:xfrm>
              <a:off x="432" y="2832"/>
              <a:ext cx="4608" cy="0"/>
            </a:xfrm>
            <a:prstGeom prst="line">
              <a:avLst/>
            </a:prstGeom>
            <a:noFill/>
            <a:ln w="9525">
              <a:solidFill>
                <a:schemeClr val="tx1"/>
              </a:solidFill>
              <a:round/>
              <a:headEnd/>
              <a:tailEnd/>
            </a:ln>
            <a:effectLst/>
          </p:spPr>
          <p:txBody>
            <a:bodyPr/>
            <a:lstStyle/>
            <a:p>
              <a:endParaRPr lang="en-US"/>
            </a:p>
          </p:txBody>
        </p:sp>
        <p:sp>
          <p:nvSpPr>
            <p:cNvPr id="143379" name="Line 19"/>
            <p:cNvSpPr>
              <a:spLocks noChangeShapeType="1"/>
            </p:cNvSpPr>
            <p:nvPr/>
          </p:nvSpPr>
          <p:spPr bwMode="auto">
            <a:xfrm>
              <a:off x="2352" y="2832"/>
              <a:ext cx="0" cy="336"/>
            </a:xfrm>
            <a:prstGeom prst="line">
              <a:avLst/>
            </a:prstGeom>
            <a:noFill/>
            <a:ln w="9525">
              <a:solidFill>
                <a:schemeClr val="tx1"/>
              </a:solidFill>
              <a:round/>
              <a:headEnd/>
              <a:tailEnd/>
            </a:ln>
            <a:effectLst/>
          </p:spPr>
          <p:txBody>
            <a:bodyPr/>
            <a:lstStyle/>
            <a:p>
              <a:endParaRPr lang="en-US"/>
            </a:p>
          </p:txBody>
        </p:sp>
        <p:sp>
          <p:nvSpPr>
            <p:cNvPr id="143380" name="Line 20"/>
            <p:cNvSpPr>
              <a:spLocks noChangeShapeType="1"/>
            </p:cNvSpPr>
            <p:nvPr/>
          </p:nvSpPr>
          <p:spPr bwMode="auto">
            <a:xfrm>
              <a:off x="768" y="3168"/>
              <a:ext cx="3648" cy="0"/>
            </a:xfrm>
            <a:prstGeom prst="line">
              <a:avLst/>
            </a:prstGeom>
            <a:noFill/>
            <a:ln w="9525">
              <a:solidFill>
                <a:schemeClr val="tx1"/>
              </a:solidFill>
              <a:round/>
              <a:headEnd/>
              <a:tailEnd/>
            </a:ln>
            <a:effectLst/>
          </p:spPr>
          <p:txBody>
            <a:bodyPr/>
            <a:lstStyle/>
            <a:p>
              <a:endParaRPr lang="en-US"/>
            </a:p>
          </p:txBody>
        </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style>
          <a:lnRef idx="0">
            <a:scrgbClr r="0" g="0" b="0"/>
          </a:lnRef>
          <a:fillRef idx="1002">
            <a:schemeClr val="dk2"/>
          </a:fillRef>
          <a:effectRef idx="0">
            <a:scrgbClr r="0" g="0" b="0"/>
          </a:effectRef>
          <a:fontRef idx="major"/>
        </p:style>
        <p:txBody>
          <a:bodyPr>
            <a:normAutofit/>
          </a:bodyPr>
          <a:lstStyle/>
          <a:p>
            <a:pPr algn="just"/>
            <a:r>
              <a:rPr lang="en-US" sz="2700" dirty="0" err="1" smtClean="0">
                <a:solidFill>
                  <a:srgbClr val="FF0000"/>
                </a:solidFill>
              </a:rPr>
              <a:t>Dengan</a:t>
            </a:r>
            <a:r>
              <a:rPr lang="en-US" sz="2700" dirty="0" smtClean="0">
                <a:solidFill>
                  <a:srgbClr val="FF0000"/>
                </a:solidFill>
              </a:rPr>
              <a:t> </a:t>
            </a:r>
            <a:r>
              <a:rPr lang="en-US" sz="2700" dirty="0" err="1" smtClean="0">
                <a:solidFill>
                  <a:srgbClr val="FF0000"/>
                </a:solidFill>
              </a:rPr>
              <a:t>demikian</a:t>
            </a:r>
            <a:r>
              <a:rPr lang="en-US" sz="2700" dirty="0" smtClean="0">
                <a:solidFill>
                  <a:srgbClr val="FF0000"/>
                </a:solidFill>
              </a:rPr>
              <a:t>, </a:t>
            </a:r>
            <a:r>
              <a:rPr lang="en-US" sz="2700" dirty="0" err="1" smtClean="0">
                <a:solidFill>
                  <a:srgbClr val="FF0000"/>
                </a:solidFill>
              </a:rPr>
              <a:t>kata-kata</a:t>
            </a:r>
            <a:r>
              <a:rPr lang="en-US" sz="2700" dirty="0" smtClean="0">
                <a:solidFill>
                  <a:srgbClr val="FF0000"/>
                </a:solidFill>
              </a:rPr>
              <a:t> yang </a:t>
            </a:r>
            <a:r>
              <a:rPr lang="en-US" sz="2700" dirty="0" err="1" smtClean="0">
                <a:solidFill>
                  <a:srgbClr val="FF0000"/>
                </a:solidFill>
              </a:rPr>
              <a:t>memiliki</a:t>
            </a:r>
            <a:r>
              <a:rPr lang="en-US" sz="2700" dirty="0" smtClean="0">
                <a:solidFill>
                  <a:srgbClr val="FF0000"/>
                </a:solidFill>
              </a:rPr>
              <a:t> </a:t>
            </a:r>
            <a:r>
              <a:rPr lang="en-US" sz="2700" dirty="0" err="1" smtClean="0">
                <a:solidFill>
                  <a:srgbClr val="FF0000"/>
                </a:solidFill>
              </a:rPr>
              <a:t>referen</a:t>
            </a:r>
            <a:r>
              <a:rPr lang="en-US" sz="2700" dirty="0" smtClean="0">
                <a:solidFill>
                  <a:srgbClr val="FF0000"/>
                </a:solidFill>
              </a:rPr>
              <a:t> </a:t>
            </a:r>
            <a:r>
              <a:rPr lang="en-US" sz="2700" dirty="0" err="1" smtClean="0">
                <a:solidFill>
                  <a:srgbClr val="FF0000"/>
                </a:solidFill>
              </a:rPr>
              <a:t>disebut</a:t>
            </a:r>
            <a:r>
              <a:rPr lang="en-US" sz="2700" dirty="0" smtClean="0">
                <a:solidFill>
                  <a:srgbClr val="FF0000"/>
                </a:solidFill>
              </a:rPr>
              <a:t> </a:t>
            </a:r>
            <a:r>
              <a:rPr lang="en-US" sz="2700" dirty="0" err="1" smtClean="0">
                <a:solidFill>
                  <a:srgbClr val="FF0000"/>
                </a:solidFill>
              </a:rPr>
              <a:t>sebagai</a:t>
            </a:r>
            <a:r>
              <a:rPr lang="en-US" sz="2700" dirty="0" smtClean="0">
                <a:solidFill>
                  <a:srgbClr val="FF0000"/>
                </a:solidFill>
              </a:rPr>
              <a:t> </a:t>
            </a:r>
            <a:r>
              <a:rPr lang="en-US" sz="2700" dirty="0" err="1" smtClean="0">
                <a:solidFill>
                  <a:srgbClr val="FF0000"/>
                </a:solidFill>
              </a:rPr>
              <a:t>kata</a:t>
            </a:r>
            <a:r>
              <a:rPr lang="en-US" sz="2700" dirty="0" smtClean="0">
                <a:solidFill>
                  <a:srgbClr val="FF0000"/>
                </a:solidFill>
              </a:rPr>
              <a:t> yang </a:t>
            </a:r>
            <a:r>
              <a:rPr lang="en-US" sz="2700" dirty="0" err="1" smtClean="0">
                <a:solidFill>
                  <a:srgbClr val="FF0000"/>
                </a:solidFill>
              </a:rPr>
              <a:t>bermakna</a:t>
            </a:r>
            <a:r>
              <a:rPr lang="en-US" sz="2700" dirty="0" smtClean="0">
                <a:solidFill>
                  <a:srgbClr val="FF0000"/>
                </a:solidFill>
              </a:rPr>
              <a:t> </a:t>
            </a:r>
            <a:r>
              <a:rPr lang="en-US" sz="2700" dirty="0" err="1" smtClean="0">
                <a:solidFill>
                  <a:srgbClr val="FF0000"/>
                </a:solidFill>
              </a:rPr>
              <a:t>referensial</a:t>
            </a:r>
            <a:r>
              <a:rPr lang="en-US" sz="2700" dirty="0" smtClean="0">
                <a:solidFill>
                  <a:srgbClr val="FF0000"/>
                </a:solidFill>
              </a:rPr>
              <a:t>, </a:t>
            </a:r>
            <a:r>
              <a:rPr lang="en-US" sz="2700" dirty="0" err="1" smtClean="0">
                <a:solidFill>
                  <a:schemeClr val="bg1"/>
                </a:solidFill>
              </a:rPr>
              <a:t>sedangkan</a:t>
            </a:r>
            <a:r>
              <a:rPr lang="en-US" sz="2700" dirty="0" smtClean="0">
                <a:solidFill>
                  <a:schemeClr val="bg1"/>
                </a:solidFill>
              </a:rPr>
              <a:t> </a:t>
            </a:r>
            <a:r>
              <a:rPr lang="en-US" sz="2700" dirty="0" err="1" smtClean="0">
                <a:solidFill>
                  <a:schemeClr val="bg1"/>
                </a:solidFill>
              </a:rPr>
              <a:t>kata</a:t>
            </a:r>
            <a:r>
              <a:rPr lang="en-US" sz="2700" dirty="0" smtClean="0">
                <a:solidFill>
                  <a:schemeClr val="bg1"/>
                </a:solidFill>
              </a:rPr>
              <a:t> yang </a:t>
            </a:r>
            <a:r>
              <a:rPr lang="en-US" sz="2700" dirty="0" err="1" smtClean="0">
                <a:solidFill>
                  <a:schemeClr val="bg1"/>
                </a:solidFill>
              </a:rPr>
              <a:t>tidak</a:t>
            </a:r>
            <a:r>
              <a:rPr lang="en-US" sz="2700" dirty="0" smtClean="0">
                <a:solidFill>
                  <a:schemeClr val="bg1"/>
                </a:solidFill>
              </a:rPr>
              <a:t> </a:t>
            </a:r>
            <a:r>
              <a:rPr lang="en-US" sz="2700" dirty="0" err="1" smtClean="0">
                <a:solidFill>
                  <a:schemeClr val="bg1"/>
                </a:solidFill>
              </a:rPr>
              <a:t>memiliki</a:t>
            </a:r>
            <a:r>
              <a:rPr lang="en-US" sz="2700" dirty="0" smtClean="0">
                <a:solidFill>
                  <a:schemeClr val="bg1"/>
                </a:solidFill>
              </a:rPr>
              <a:t> </a:t>
            </a:r>
            <a:r>
              <a:rPr lang="en-US" sz="2700" dirty="0" err="1" smtClean="0">
                <a:solidFill>
                  <a:schemeClr val="bg1"/>
                </a:solidFill>
              </a:rPr>
              <a:t>referen</a:t>
            </a:r>
            <a:r>
              <a:rPr lang="en-US" sz="2700" dirty="0" smtClean="0">
                <a:solidFill>
                  <a:schemeClr val="bg1"/>
                </a:solidFill>
              </a:rPr>
              <a:t> </a:t>
            </a:r>
            <a:r>
              <a:rPr lang="en-US" sz="2700" dirty="0" err="1" smtClean="0">
                <a:solidFill>
                  <a:schemeClr val="bg1"/>
                </a:solidFill>
              </a:rPr>
              <a:t>disebut</a:t>
            </a:r>
            <a:r>
              <a:rPr lang="en-US" sz="2700" dirty="0" smtClean="0">
                <a:solidFill>
                  <a:schemeClr val="bg1"/>
                </a:solidFill>
              </a:rPr>
              <a:t> </a:t>
            </a:r>
            <a:r>
              <a:rPr lang="en-US" sz="2700" dirty="0" err="1" smtClean="0">
                <a:solidFill>
                  <a:schemeClr val="bg1"/>
                </a:solidFill>
              </a:rPr>
              <a:t>sebagai</a:t>
            </a:r>
            <a:r>
              <a:rPr lang="en-US" sz="2700" dirty="0" smtClean="0">
                <a:solidFill>
                  <a:schemeClr val="bg1"/>
                </a:solidFill>
              </a:rPr>
              <a:t> </a:t>
            </a:r>
            <a:r>
              <a:rPr lang="en-US" sz="2700" dirty="0" err="1" smtClean="0">
                <a:solidFill>
                  <a:schemeClr val="bg1"/>
                </a:solidFill>
              </a:rPr>
              <a:t>kata</a:t>
            </a:r>
            <a:r>
              <a:rPr lang="en-US" sz="2700" dirty="0" smtClean="0">
                <a:solidFill>
                  <a:schemeClr val="bg1"/>
                </a:solidFill>
              </a:rPr>
              <a:t> yang </a:t>
            </a:r>
            <a:r>
              <a:rPr lang="en-US" sz="2700" dirty="0" err="1" smtClean="0">
                <a:solidFill>
                  <a:schemeClr val="bg1"/>
                </a:solidFill>
              </a:rPr>
              <a:t>tidak</a:t>
            </a:r>
            <a:r>
              <a:rPr lang="en-US" sz="2700" dirty="0" smtClean="0">
                <a:solidFill>
                  <a:schemeClr val="bg1"/>
                </a:solidFill>
              </a:rPr>
              <a:t> </a:t>
            </a:r>
            <a:r>
              <a:rPr lang="en-US" sz="2700" dirty="0" err="1" smtClean="0">
                <a:solidFill>
                  <a:schemeClr val="bg1"/>
                </a:solidFill>
              </a:rPr>
              <a:t>bermakna</a:t>
            </a:r>
            <a:r>
              <a:rPr lang="en-US" sz="2700" dirty="0" smtClean="0">
                <a:solidFill>
                  <a:schemeClr val="bg1"/>
                </a:solidFill>
              </a:rPr>
              <a:t> </a:t>
            </a:r>
            <a:r>
              <a:rPr lang="en-US" sz="2700" dirty="0" err="1" smtClean="0">
                <a:solidFill>
                  <a:schemeClr val="bg1"/>
                </a:solidFill>
              </a:rPr>
              <a:t>referensial</a:t>
            </a:r>
            <a:endParaRPr lang="en-US" sz="2700" dirty="0" smtClean="0">
              <a:solidFill>
                <a:schemeClr val="bg1"/>
              </a:solidFill>
            </a:endParaRPr>
          </a:p>
          <a:p>
            <a:pPr algn="just"/>
            <a:r>
              <a:rPr lang="en-US" sz="2700" dirty="0" err="1" smtClean="0">
                <a:solidFill>
                  <a:schemeClr val="bg1"/>
                </a:solidFill>
              </a:rPr>
              <a:t>Bagaimana</a:t>
            </a:r>
            <a:r>
              <a:rPr lang="en-US" sz="2700" dirty="0" smtClean="0">
                <a:solidFill>
                  <a:schemeClr val="bg1"/>
                </a:solidFill>
              </a:rPr>
              <a:t> </a:t>
            </a:r>
            <a:r>
              <a:rPr lang="en-US" sz="2700" dirty="0" err="1" smtClean="0">
                <a:solidFill>
                  <a:schemeClr val="bg1"/>
                </a:solidFill>
              </a:rPr>
              <a:t>dengan</a:t>
            </a:r>
            <a:r>
              <a:rPr lang="en-US" sz="2700" dirty="0" smtClean="0">
                <a:solidFill>
                  <a:schemeClr val="bg1"/>
                </a:solidFill>
              </a:rPr>
              <a:t> </a:t>
            </a:r>
            <a:r>
              <a:rPr lang="en-US" sz="2700" dirty="0" err="1" smtClean="0">
                <a:solidFill>
                  <a:schemeClr val="bg1"/>
                </a:solidFill>
              </a:rPr>
              <a:t>referen</a:t>
            </a:r>
            <a:r>
              <a:rPr lang="en-US" sz="2700" dirty="0" smtClean="0">
                <a:solidFill>
                  <a:schemeClr val="bg1"/>
                </a:solidFill>
              </a:rPr>
              <a:t> </a:t>
            </a:r>
            <a:r>
              <a:rPr lang="en-US" sz="2700" dirty="0" err="1" smtClean="0">
                <a:solidFill>
                  <a:schemeClr val="bg1"/>
                </a:solidFill>
              </a:rPr>
              <a:t>kata</a:t>
            </a:r>
            <a:r>
              <a:rPr lang="en-US" sz="2700" dirty="0" smtClean="0">
                <a:solidFill>
                  <a:schemeClr val="bg1"/>
                </a:solidFill>
              </a:rPr>
              <a:t> </a:t>
            </a:r>
            <a:r>
              <a:rPr lang="en-US" sz="2700" i="1" dirty="0" smtClean="0">
                <a:solidFill>
                  <a:schemeClr val="bg1"/>
                </a:solidFill>
              </a:rPr>
              <a:t>kaki </a:t>
            </a:r>
            <a:r>
              <a:rPr lang="en-US" sz="2700" dirty="0" err="1" smtClean="0">
                <a:solidFill>
                  <a:schemeClr val="bg1"/>
                </a:solidFill>
              </a:rPr>
              <a:t>dalam</a:t>
            </a:r>
            <a:r>
              <a:rPr lang="en-US" sz="2700" dirty="0" smtClean="0">
                <a:solidFill>
                  <a:schemeClr val="bg1"/>
                </a:solidFill>
              </a:rPr>
              <a:t> </a:t>
            </a:r>
            <a:r>
              <a:rPr lang="en-US" sz="2700" i="1" dirty="0" smtClean="0">
                <a:solidFill>
                  <a:schemeClr val="bg1"/>
                </a:solidFill>
              </a:rPr>
              <a:t>kaki </a:t>
            </a:r>
            <a:r>
              <a:rPr lang="en-US" sz="2700" i="1" dirty="0" err="1" smtClean="0">
                <a:solidFill>
                  <a:schemeClr val="bg1"/>
                </a:solidFill>
              </a:rPr>
              <a:t>gunung</a:t>
            </a:r>
            <a:r>
              <a:rPr lang="en-US" sz="2700" i="1" dirty="0" smtClean="0">
                <a:solidFill>
                  <a:schemeClr val="bg1"/>
                </a:solidFill>
              </a:rPr>
              <a:t>, kaki </a:t>
            </a:r>
            <a:r>
              <a:rPr lang="en-US" sz="2700" i="1" dirty="0" err="1" smtClean="0">
                <a:solidFill>
                  <a:schemeClr val="bg1"/>
                </a:solidFill>
              </a:rPr>
              <a:t>meja</a:t>
            </a:r>
            <a:r>
              <a:rPr lang="en-US" sz="2700" i="1" dirty="0" smtClean="0">
                <a:solidFill>
                  <a:schemeClr val="bg1"/>
                </a:solidFill>
              </a:rPr>
              <a:t>? </a:t>
            </a:r>
            <a:r>
              <a:rPr lang="en-US" sz="2700" dirty="0" err="1" smtClean="0">
                <a:solidFill>
                  <a:schemeClr val="bg1"/>
                </a:solidFill>
              </a:rPr>
              <a:t>Verhaar</a:t>
            </a:r>
            <a:r>
              <a:rPr lang="en-US" sz="2700" dirty="0" smtClean="0">
                <a:solidFill>
                  <a:schemeClr val="bg1"/>
                </a:solidFill>
              </a:rPr>
              <a:t> </a:t>
            </a:r>
            <a:r>
              <a:rPr lang="en-US" sz="2700" dirty="0" err="1" smtClean="0">
                <a:solidFill>
                  <a:schemeClr val="bg1"/>
                </a:solidFill>
              </a:rPr>
              <a:t>mengungkapkan</a:t>
            </a:r>
            <a:r>
              <a:rPr lang="en-US" sz="2700" dirty="0" smtClean="0">
                <a:solidFill>
                  <a:schemeClr val="bg1"/>
                </a:solidFill>
              </a:rPr>
              <a:t> </a:t>
            </a:r>
            <a:r>
              <a:rPr lang="en-US" sz="2700" dirty="0" err="1" smtClean="0">
                <a:solidFill>
                  <a:schemeClr val="bg1"/>
                </a:solidFill>
              </a:rPr>
              <a:t>bahwa</a:t>
            </a:r>
            <a:r>
              <a:rPr lang="en-US" sz="2700" dirty="0" smtClean="0">
                <a:solidFill>
                  <a:schemeClr val="bg1"/>
                </a:solidFill>
              </a:rPr>
              <a:t> </a:t>
            </a:r>
            <a:r>
              <a:rPr lang="en-US" sz="2700" dirty="0" err="1" smtClean="0">
                <a:solidFill>
                  <a:schemeClr val="bg1"/>
                </a:solidFill>
              </a:rPr>
              <a:t>referen</a:t>
            </a:r>
            <a:r>
              <a:rPr lang="en-US" sz="2700" dirty="0" smtClean="0">
                <a:solidFill>
                  <a:schemeClr val="bg1"/>
                </a:solidFill>
              </a:rPr>
              <a:t> </a:t>
            </a:r>
            <a:r>
              <a:rPr lang="en-US" sz="2700" dirty="0" err="1" smtClean="0">
                <a:solidFill>
                  <a:schemeClr val="bg1"/>
                </a:solidFill>
              </a:rPr>
              <a:t>kata</a:t>
            </a:r>
            <a:r>
              <a:rPr lang="en-US" sz="2700" dirty="0" smtClean="0">
                <a:solidFill>
                  <a:schemeClr val="bg1"/>
                </a:solidFill>
              </a:rPr>
              <a:t> </a:t>
            </a:r>
            <a:r>
              <a:rPr lang="en-US" sz="2700" i="1" dirty="0" smtClean="0">
                <a:solidFill>
                  <a:schemeClr val="bg1"/>
                </a:solidFill>
              </a:rPr>
              <a:t>kaki</a:t>
            </a:r>
            <a:r>
              <a:rPr lang="en-US" sz="2700" dirty="0" smtClean="0">
                <a:solidFill>
                  <a:schemeClr val="bg1"/>
                </a:solidFill>
              </a:rPr>
              <a:t> </a:t>
            </a:r>
            <a:r>
              <a:rPr lang="en-US" sz="2700" dirty="0" err="1" smtClean="0">
                <a:solidFill>
                  <a:schemeClr val="bg1"/>
                </a:solidFill>
              </a:rPr>
              <a:t>tetap</a:t>
            </a:r>
            <a:r>
              <a:rPr lang="en-US" sz="2700" dirty="0" smtClean="0">
                <a:solidFill>
                  <a:schemeClr val="bg1"/>
                </a:solidFill>
              </a:rPr>
              <a:t> </a:t>
            </a:r>
            <a:r>
              <a:rPr lang="en-US" sz="2700" i="1" dirty="0" smtClean="0">
                <a:solidFill>
                  <a:schemeClr val="bg1"/>
                </a:solidFill>
              </a:rPr>
              <a:t>kaki </a:t>
            </a:r>
            <a:r>
              <a:rPr lang="en-US" sz="2700" dirty="0" err="1" smtClean="0">
                <a:solidFill>
                  <a:schemeClr val="bg1"/>
                </a:solidFill>
              </a:rPr>
              <a:t>sebagai</a:t>
            </a:r>
            <a:r>
              <a:rPr lang="en-US" sz="2700" dirty="0" smtClean="0">
                <a:solidFill>
                  <a:schemeClr val="bg1"/>
                </a:solidFill>
              </a:rPr>
              <a:t> </a:t>
            </a:r>
            <a:r>
              <a:rPr lang="en-US" sz="2700" dirty="0" err="1" smtClean="0">
                <a:solidFill>
                  <a:schemeClr val="bg1"/>
                </a:solidFill>
              </a:rPr>
              <a:t>anggota</a:t>
            </a:r>
            <a:r>
              <a:rPr lang="en-US" sz="2700" dirty="0" smtClean="0">
                <a:solidFill>
                  <a:schemeClr val="bg1"/>
                </a:solidFill>
              </a:rPr>
              <a:t> </a:t>
            </a:r>
            <a:r>
              <a:rPr lang="en-US" sz="2700" dirty="0" err="1" smtClean="0">
                <a:solidFill>
                  <a:schemeClr val="bg1"/>
                </a:solidFill>
              </a:rPr>
              <a:t>tubuh</a:t>
            </a:r>
            <a:r>
              <a:rPr lang="en-US" sz="2700" dirty="0" smtClean="0">
                <a:solidFill>
                  <a:schemeClr val="bg1"/>
                </a:solidFill>
              </a:rPr>
              <a:t>.</a:t>
            </a:r>
          </a:p>
          <a:p>
            <a:pPr algn="just"/>
            <a:r>
              <a:rPr lang="en-US" sz="2700" dirty="0" err="1" smtClean="0">
                <a:solidFill>
                  <a:schemeClr val="bg1"/>
                </a:solidFill>
              </a:rPr>
              <a:t>Pada</a:t>
            </a:r>
            <a:r>
              <a:rPr lang="en-US" sz="2700" dirty="0" smtClean="0">
                <a:solidFill>
                  <a:schemeClr val="bg1"/>
                </a:solidFill>
              </a:rPr>
              <a:t> </a:t>
            </a:r>
            <a:r>
              <a:rPr lang="en-US" sz="2700" dirty="0" err="1" smtClean="0">
                <a:solidFill>
                  <a:schemeClr val="bg1"/>
                </a:solidFill>
              </a:rPr>
              <a:t>kata</a:t>
            </a:r>
            <a:r>
              <a:rPr lang="en-US" sz="2700" dirty="0" smtClean="0">
                <a:solidFill>
                  <a:schemeClr val="bg1"/>
                </a:solidFill>
              </a:rPr>
              <a:t> </a:t>
            </a:r>
            <a:r>
              <a:rPr lang="en-US" sz="2700" i="1" dirty="0" smtClean="0">
                <a:solidFill>
                  <a:schemeClr val="bg1"/>
                </a:solidFill>
              </a:rPr>
              <a:t>kaki </a:t>
            </a:r>
            <a:r>
              <a:rPr lang="en-US" sz="2700" i="1" dirty="0" err="1" smtClean="0">
                <a:solidFill>
                  <a:schemeClr val="bg1"/>
                </a:solidFill>
              </a:rPr>
              <a:t>gunung</a:t>
            </a:r>
            <a:r>
              <a:rPr lang="en-US" sz="2700" dirty="0" smtClean="0">
                <a:solidFill>
                  <a:schemeClr val="bg1"/>
                </a:solidFill>
              </a:rPr>
              <a:t>, </a:t>
            </a:r>
            <a:r>
              <a:rPr lang="en-US" sz="2700" dirty="0" err="1" smtClean="0">
                <a:solidFill>
                  <a:schemeClr val="bg1"/>
                </a:solidFill>
              </a:rPr>
              <a:t>kata</a:t>
            </a:r>
            <a:r>
              <a:rPr lang="en-US" sz="2700" dirty="0" smtClean="0">
                <a:solidFill>
                  <a:schemeClr val="bg1"/>
                </a:solidFill>
              </a:rPr>
              <a:t> kaki </a:t>
            </a:r>
            <a:r>
              <a:rPr lang="en-US" sz="2700" dirty="0" err="1" smtClean="0">
                <a:solidFill>
                  <a:schemeClr val="bg1"/>
                </a:solidFill>
              </a:rPr>
              <a:t>digunakan</a:t>
            </a:r>
            <a:r>
              <a:rPr lang="en-US" sz="2700" dirty="0" smtClean="0">
                <a:solidFill>
                  <a:schemeClr val="bg1"/>
                </a:solidFill>
              </a:rPr>
              <a:t> </a:t>
            </a:r>
            <a:r>
              <a:rPr lang="en-US" sz="2700" dirty="0" err="1" smtClean="0">
                <a:solidFill>
                  <a:schemeClr val="bg1"/>
                </a:solidFill>
              </a:rPr>
              <a:t>untuk</a:t>
            </a:r>
            <a:r>
              <a:rPr lang="en-US" sz="2700" dirty="0" smtClean="0">
                <a:solidFill>
                  <a:schemeClr val="bg1"/>
                </a:solidFill>
              </a:rPr>
              <a:t> </a:t>
            </a:r>
            <a:r>
              <a:rPr lang="en-US" sz="2700" dirty="0" err="1" smtClean="0">
                <a:solidFill>
                  <a:schemeClr val="bg1"/>
                </a:solidFill>
              </a:rPr>
              <a:t>merujuk</a:t>
            </a:r>
            <a:r>
              <a:rPr lang="en-US" sz="2700" dirty="0" smtClean="0">
                <a:solidFill>
                  <a:schemeClr val="bg1"/>
                </a:solidFill>
              </a:rPr>
              <a:t> </a:t>
            </a:r>
            <a:r>
              <a:rPr lang="en-US" sz="2700" dirty="0" err="1" smtClean="0">
                <a:solidFill>
                  <a:schemeClr val="bg1"/>
                </a:solidFill>
              </a:rPr>
              <a:t>pada</a:t>
            </a:r>
            <a:r>
              <a:rPr lang="en-US" sz="2700" dirty="0" smtClean="0">
                <a:solidFill>
                  <a:schemeClr val="bg1"/>
                </a:solidFill>
              </a:rPr>
              <a:t> </a:t>
            </a:r>
            <a:r>
              <a:rPr lang="en-US" sz="2700" dirty="0" err="1" smtClean="0">
                <a:solidFill>
                  <a:schemeClr val="bg1"/>
                </a:solidFill>
              </a:rPr>
              <a:t>sesuatu</a:t>
            </a:r>
            <a:r>
              <a:rPr lang="en-US" sz="2700" dirty="0" smtClean="0">
                <a:solidFill>
                  <a:schemeClr val="bg1"/>
                </a:solidFill>
              </a:rPr>
              <a:t> yang lain </a:t>
            </a:r>
            <a:r>
              <a:rPr lang="en-US" sz="2700" dirty="0" err="1" smtClean="0">
                <a:solidFill>
                  <a:schemeClr val="bg1"/>
                </a:solidFill>
              </a:rPr>
              <a:t>secara</a:t>
            </a:r>
            <a:r>
              <a:rPr lang="en-US" sz="2700" dirty="0" smtClean="0">
                <a:solidFill>
                  <a:schemeClr val="bg1"/>
                </a:solidFill>
              </a:rPr>
              <a:t> </a:t>
            </a:r>
            <a:r>
              <a:rPr lang="en-US" sz="2700" dirty="0" err="1" smtClean="0">
                <a:solidFill>
                  <a:schemeClr val="bg1"/>
                </a:solidFill>
              </a:rPr>
              <a:t>metaforis</a:t>
            </a:r>
            <a:r>
              <a:rPr lang="en-US" sz="2700" dirty="0" smtClean="0">
                <a:solidFill>
                  <a:schemeClr val="bg1"/>
                </a:solidFill>
              </a:rPr>
              <a:t> (</a:t>
            </a:r>
            <a:r>
              <a:rPr lang="en-US" sz="2700" dirty="0" err="1" smtClean="0">
                <a:solidFill>
                  <a:schemeClr val="bg1"/>
                </a:solidFill>
              </a:rPr>
              <a:t>secara</a:t>
            </a:r>
            <a:r>
              <a:rPr lang="en-US" sz="2700" dirty="0" smtClean="0">
                <a:solidFill>
                  <a:schemeClr val="bg1"/>
                </a:solidFill>
              </a:rPr>
              <a:t> </a:t>
            </a:r>
            <a:r>
              <a:rPr lang="en-US" sz="2700" dirty="0" err="1" smtClean="0">
                <a:solidFill>
                  <a:schemeClr val="bg1"/>
                </a:solidFill>
              </a:rPr>
              <a:t>perbandingan</a:t>
            </a:r>
            <a:r>
              <a:rPr lang="en-US" sz="2700" dirty="0" smtClean="0">
                <a:solidFill>
                  <a:schemeClr val="bg1"/>
                </a:solidFill>
              </a:rPr>
              <a:t>). </a:t>
            </a:r>
            <a:r>
              <a:rPr lang="en-US" sz="2700" dirty="0" err="1" smtClean="0">
                <a:solidFill>
                  <a:schemeClr val="bg1"/>
                </a:solidFill>
              </a:rPr>
              <a:t>Dengan</a:t>
            </a:r>
            <a:r>
              <a:rPr lang="en-US" sz="2700" dirty="0" smtClean="0">
                <a:solidFill>
                  <a:schemeClr val="bg1"/>
                </a:solidFill>
              </a:rPr>
              <a:t> </a:t>
            </a:r>
            <a:r>
              <a:rPr lang="en-US" sz="2700" dirty="0" err="1" smtClean="0">
                <a:solidFill>
                  <a:schemeClr val="bg1"/>
                </a:solidFill>
              </a:rPr>
              <a:t>demikian</a:t>
            </a:r>
            <a:r>
              <a:rPr lang="en-US" sz="2700" dirty="0" smtClean="0">
                <a:solidFill>
                  <a:schemeClr val="bg1"/>
                </a:solidFill>
              </a:rPr>
              <a:t>, </a:t>
            </a:r>
            <a:r>
              <a:rPr lang="en-US" sz="2700" dirty="0" err="1" smtClean="0">
                <a:solidFill>
                  <a:schemeClr val="bg1"/>
                </a:solidFill>
              </a:rPr>
              <a:t>referen</a:t>
            </a:r>
            <a:r>
              <a:rPr lang="en-US" sz="2700" dirty="0" smtClean="0">
                <a:solidFill>
                  <a:schemeClr val="bg1"/>
                </a:solidFill>
              </a:rPr>
              <a:t> </a:t>
            </a:r>
            <a:r>
              <a:rPr lang="en-US" sz="2700" dirty="0" err="1" smtClean="0">
                <a:solidFill>
                  <a:schemeClr val="bg1"/>
                </a:solidFill>
              </a:rPr>
              <a:t>sebuah</a:t>
            </a:r>
            <a:r>
              <a:rPr lang="en-US" sz="2700" dirty="0" smtClean="0">
                <a:solidFill>
                  <a:schemeClr val="bg1"/>
                </a:solidFill>
              </a:rPr>
              <a:t> </a:t>
            </a:r>
            <a:r>
              <a:rPr lang="en-US" sz="2700" dirty="0" err="1" smtClean="0">
                <a:solidFill>
                  <a:schemeClr val="bg1"/>
                </a:solidFill>
              </a:rPr>
              <a:t>kata</a:t>
            </a:r>
            <a:r>
              <a:rPr lang="en-US" sz="2700" dirty="0" smtClean="0">
                <a:solidFill>
                  <a:schemeClr val="bg1"/>
                </a:solidFill>
              </a:rPr>
              <a:t> </a:t>
            </a:r>
            <a:r>
              <a:rPr lang="en-US" sz="2700" dirty="0" err="1" smtClean="0">
                <a:solidFill>
                  <a:schemeClr val="bg1"/>
                </a:solidFill>
              </a:rPr>
              <a:t>selalu</a:t>
            </a:r>
            <a:r>
              <a:rPr lang="en-US" sz="2700" dirty="0" smtClean="0">
                <a:solidFill>
                  <a:schemeClr val="bg1"/>
                </a:solidFill>
              </a:rPr>
              <a:t> </a:t>
            </a:r>
            <a:r>
              <a:rPr lang="en-US" sz="2700" dirty="0" err="1" smtClean="0">
                <a:solidFill>
                  <a:schemeClr val="bg1"/>
                </a:solidFill>
              </a:rPr>
              <a:t>bersifat</a:t>
            </a:r>
            <a:r>
              <a:rPr lang="en-US" sz="2700" dirty="0" smtClean="0">
                <a:solidFill>
                  <a:schemeClr val="bg1"/>
                </a:solidFill>
              </a:rPr>
              <a:t> </a:t>
            </a:r>
            <a:r>
              <a:rPr lang="en-US" sz="2700" dirty="0" err="1" smtClean="0">
                <a:solidFill>
                  <a:schemeClr val="bg1"/>
                </a:solidFill>
              </a:rPr>
              <a:t>tetap</a:t>
            </a:r>
            <a:r>
              <a:rPr lang="en-US" sz="2700" dirty="0">
                <a:solidFill>
                  <a:schemeClr val="bg1"/>
                </a:solidFill>
              </a:rPr>
              <a:t> </a:t>
            </a:r>
            <a:r>
              <a:rPr lang="en-US" sz="2700" dirty="0" err="1" smtClean="0">
                <a:solidFill>
                  <a:schemeClr val="bg1"/>
                </a:solidFill>
              </a:rPr>
              <a:t>atau</a:t>
            </a:r>
            <a:r>
              <a:rPr lang="en-US" sz="2700" dirty="0" smtClean="0">
                <a:solidFill>
                  <a:schemeClr val="bg1"/>
                </a:solidFill>
              </a:rPr>
              <a:t> </a:t>
            </a:r>
            <a:r>
              <a:rPr lang="en-US" sz="2700" dirty="0" err="1" smtClean="0">
                <a:solidFill>
                  <a:schemeClr val="bg1"/>
                </a:solidFill>
              </a:rPr>
              <a:t>tidak</a:t>
            </a:r>
            <a:r>
              <a:rPr lang="en-US" sz="2700" dirty="0" smtClean="0">
                <a:solidFill>
                  <a:schemeClr val="bg1"/>
                </a:solidFill>
              </a:rPr>
              <a:t> </a:t>
            </a:r>
            <a:r>
              <a:rPr lang="en-US" sz="2700" dirty="0" err="1" smtClean="0">
                <a:solidFill>
                  <a:schemeClr val="bg1"/>
                </a:solidFill>
              </a:rPr>
              <a:t>berubah</a:t>
            </a:r>
            <a:r>
              <a:rPr lang="en-US" sz="2700" dirty="0" smtClean="0">
                <a:solidFill>
                  <a:schemeClr val="bg1"/>
                </a:solidFill>
              </a:rPr>
              <a:t>.</a:t>
            </a:r>
            <a:r>
              <a:rPr lang="en-US" dirty="0" smtClean="0">
                <a:solidFill>
                  <a:schemeClr val="bg1"/>
                </a:solidFill>
              </a:rPr>
              <a:t> </a:t>
            </a:r>
            <a:endParaRPr lang="en-US" dirty="0">
              <a:solidFill>
                <a:schemeClr val="bg1"/>
              </a:solidFill>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Rectangle 3"/>
          <p:cNvSpPr>
            <a:spLocks noGrp="1" noChangeArrowheads="1"/>
          </p:cNvSpPr>
          <p:nvPr>
            <p:ph idx="1"/>
          </p:nvPr>
        </p:nvSpPr>
        <p:spPr>
          <a:xfrm>
            <a:off x="457200" y="762000"/>
            <a:ext cx="8229600" cy="5368925"/>
          </a:xfrm>
          <a:solidFill>
            <a:schemeClr val="bg1">
              <a:lumMod val="75000"/>
            </a:schemeClr>
          </a:solidFill>
        </p:spPr>
        <p:txBody>
          <a:bodyPr/>
          <a:lstStyle/>
          <a:p>
            <a:pPr algn="just">
              <a:buFont typeface="Wingdings" pitchFamily="2" charset="2"/>
              <a:buNone/>
            </a:pPr>
            <a:r>
              <a:rPr lang="fi-FI" dirty="0"/>
              <a:t>	</a:t>
            </a:r>
            <a:r>
              <a:rPr lang="fi-FI" sz="2600" dirty="0"/>
              <a:t>Dari bagan di atas, dapat dijelaskan bahwa kata-kata </a:t>
            </a:r>
            <a:r>
              <a:rPr lang="fi-FI" sz="2600" i="1" dirty="0"/>
              <a:t>hijau, kuning, merah, ungu, putih, </a:t>
            </a:r>
            <a:r>
              <a:rPr lang="fi-FI" sz="2600" dirty="0"/>
              <a:t>dan </a:t>
            </a:r>
            <a:r>
              <a:rPr lang="fi-FI" sz="2600" i="1" dirty="0"/>
              <a:t>biru</a:t>
            </a:r>
            <a:r>
              <a:rPr lang="fi-FI" sz="2600" dirty="0"/>
              <a:t> berhiponim terhadap kata </a:t>
            </a:r>
            <a:r>
              <a:rPr lang="fi-FI" sz="2600" i="1" dirty="0"/>
              <a:t>warna</a:t>
            </a:r>
            <a:r>
              <a:rPr lang="fi-FI" sz="2600" dirty="0"/>
              <a:t>. </a:t>
            </a:r>
            <a:r>
              <a:rPr lang="sv-SE" sz="2600" dirty="0"/>
              <a:t>Dengan demikian, maka hubungan antara </a:t>
            </a:r>
            <a:r>
              <a:rPr lang="sv-SE" sz="2600" i="1" dirty="0"/>
              <a:t>hiponim</a:t>
            </a:r>
            <a:r>
              <a:rPr lang="sv-SE" sz="2600" dirty="0"/>
              <a:t> terhadap </a:t>
            </a:r>
            <a:r>
              <a:rPr lang="sv-SE" sz="2600" i="1" dirty="0"/>
              <a:t>superordinatnya</a:t>
            </a:r>
            <a:r>
              <a:rPr lang="sv-SE" sz="2600" dirty="0"/>
              <a:t> bersifat searah. Akan tetapi, perlu dicatat bahwa kata yang menjadi </a:t>
            </a:r>
            <a:r>
              <a:rPr lang="sv-SE" sz="2600" i="1" dirty="0"/>
              <a:t>hiponim</a:t>
            </a:r>
            <a:r>
              <a:rPr lang="sv-SE" sz="2600" dirty="0"/>
              <a:t> dari sebuah kata yang </a:t>
            </a:r>
            <a:r>
              <a:rPr lang="sv-SE" sz="2600" i="1" dirty="0"/>
              <a:t>superordinat</a:t>
            </a:r>
            <a:r>
              <a:rPr lang="sv-SE" sz="2600" dirty="0"/>
              <a:t> dapat pula menjadi </a:t>
            </a:r>
            <a:r>
              <a:rPr lang="sv-SE" sz="2600" i="1" dirty="0"/>
              <a:t>superordinat</a:t>
            </a:r>
            <a:r>
              <a:rPr lang="sv-SE" sz="2600" dirty="0"/>
              <a:t> bagi semua hiponim di bawahnya.</a:t>
            </a:r>
            <a:endParaRPr lang="en-US" sz="260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73725"/>
          </a:xfrm>
        </p:spPr>
        <p:style>
          <a:lnRef idx="0">
            <a:scrgbClr r="0" g="0" b="0"/>
          </a:lnRef>
          <a:fillRef idx="1002">
            <a:schemeClr val="dk2"/>
          </a:fillRef>
          <a:effectRef idx="0">
            <a:scrgbClr r="0" g="0" b="0"/>
          </a:effectRef>
          <a:fontRef idx="major"/>
        </p:style>
        <p:txBody>
          <a:bodyPr/>
          <a:lstStyle/>
          <a:p>
            <a:pPr algn="just"/>
            <a:r>
              <a:rPr lang="en-US" dirty="0" err="1" smtClean="0">
                <a:solidFill>
                  <a:schemeClr val="bg1"/>
                </a:solidFill>
              </a:rPr>
              <a:t>Pada</a:t>
            </a:r>
            <a:r>
              <a:rPr lang="en-US" dirty="0" smtClean="0">
                <a:solidFill>
                  <a:schemeClr val="bg1"/>
                </a:solidFill>
              </a:rPr>
              <a:t> </a:t>
            </a:r>
            <a:r>
              <a:rPr lang="en-US" dirty="0" err="1" smtClean="0">
                <a:solidFill>
                  <a:schemeClr val="bg1"/>
                </a:solidFill>
              </a:rPr>
              <a:t>dasarnya</a:t>
            </a:r>
            <a:r>
              <a:rPr lang="en-US" dirty="0" smtClean="0">
                <a:solidFill>
                  <a:schemeClr val="bg1"/>
                </a:solidFill>
              </a:rPr>
              <a:t>, </a:t>
            </a:r>
            <a:r>
              <a:rPr lang="en-US" dirty="0" err="1" smtClean="0">
                <a:solidFill>
                  <a:schemeClr val="bg1"/>
                </a:solidFill>
              </a:rPr>
              <a:t>antara</a:t>
            </a:r>
            <a:r>
              <a:rPr lang="en-US" dirty="0" smtClean="0">
                <a:solidFill>
                  <a:schemeClr val="bg1"/>
                </a:solidFill>
              </a:rPr>
              <a:t> </a:t>
            </a:r>
            <a:r>
              <a:rPr lang="en-US" dirty="0" err="1" smtClean="0">
                <a:solidFill>
                  <a:schemeClr val="bg1"/>
                </a:solidFill>
              </a:rPr>
              <a:t>makna</a:t>
            </a:r>
            <a:r>
              <a:rPr lang="en-US" dirty="0" smtClean="0">
                <a:solidFill>
                  <a:schemeClr val="bg1"/>
                </a:solidFill>
              </a:rPr>
              <a:t> </a:t>
            </a:r>
            <a:r>
              <a:rPr lang="en-US" dirty="0" err="1" smtClean="0">
                <a:solidFill>
                  <a:schemeClr val="bg1"/>
                </a:solidFill>
              </a:rPr>
              <a:t>dan</a:t>
            </a:r>
            <a:r>
              <a:rPr lang="en-US" dirty="0" smtClean="0">
                <a:solidFill>
                  <a:schemeClr val="bg1"/>
                </a:solidFill>
              </a:rPr>
              <a:t> </a:t>
            </a:r>
            <a:r>
              <a:rPr lang="en-US" dirty="0" err="1" smtClean="0">
                <a:solidFill>
                  <a:schemeClr val="bg1"/>
                </a:solidFill>
              </a:rPr>
              <a:t>informasi</a:t>
            </a:r>
            <a:r>
              <a:rPr lang="en-US" dirty="0" smtClean="0">
                <a:solidFill>
                  <a:schemeClr val="bg1"/>
                </a:solidFill>
              </a:rPr>
              <a:t> </a:t>
            </a:r>
            <a:r>
              <a:rPr lang="en-US" dirty="0" err="1" smtClean="0">
                <a:solidFill>
                  <a:schemeClr val="bg1"/>
                </a:solidFill>
              </a:rPr>
              <a:t>merupakan</a:t>
            </a:r>
            <a:r>
              <a:rPr lang="en-US" dirty="0" smtClean="0">
                <a:solidFill>
                  <a:schemeClr val="bg1"/>
                </a:solidFill>
              </a:rPr>
              <a:t> </a:t>
            </a:r>
            <a:r>
              <a:rPr lang="en-US" dirty="0" err="1" smtClean="0">
                <a:solidFill>
                  <a:schemeClr val="bg1"/>
                </a:solidFill>
              </a:rPr>
              <a:t>dua</a:t>
            </a:r>
            <a:r>
              <a:rPr lang="en-US" dirty="0" smtClean="0">
                <a:solidFill>
                  <a:schemeClr val="bg1"/>
                </a:solidFill>
              </a:rPr>
              <a:t> </a:t>
            </a:r>
            <a:r>
              <a:rPr lang="en-US" dirty="0" err="1" smtClean="0">
                <a:solidFill>
                  <a:schemeClr val="bg1"/>
                </a:solidFill>
              </a:rPr>
              <a:t>hal</a:t>
            </a:r>
            <a:r>
              <a:rPr lang="en-US" dirty="0" smtClean="0">
                <a:solidFill>
                  <a:schemeClr val="bg1"/>
                </a:solidFill>
              </a:rPr>
              <a:t> yang </a:t>
            </a:r>
            <a:r>
              <a:rPr lang="en-US" dirty="0" err="1" smtClean="0">
                <a:solidFill>
                  <a:schemeClr val="bg1"/>
                </a:solidFill>
              </a:rPr>
              <a:t>berbeda</a:t>
            </a:r>
            <a:r>
              <a:rPr lang="en-US" dirty="0" smtClean="0">
                <a:solidFill>
                  <a:schemeClr val="bg1"/>
                </a:solidFill>
              </a:rPr>
              <a:t>. </a:t>
            </a:r>
            <a:r>
              <a:rPr lang="en-US" dirty="0" err="1" smtClean="0">
                <a:solidFill>
                  <a:schemeClr val="bg1"/>
                </a:solidFill>
              </a:rPr>
              <a:t>Makna</a:t>
            </a:r>
            <a:r>
              <a:rPr lang="en-US" dirty="0" smtClean="0">
                <a:solidFill>
                  <a:schemeClr val="bg1"/>
                </a:solidFill>
              </a:rPr>
              <a:t> </a:t>
            </a:r>
            <a:r>
              <a:rPr lang="en-US" dirty="0" err="1" smtClean="0">
                <a:solidFill>
                  <a:schemeClr val="bg1"/>
                </a:solidFill>
              </a:rPr>
              <a:t>merupakan</a:t>
            </a:r>
            <a:r>
              <a:rPr lang="en-US" dirty="0" smtClean="0">
                <a:solidFill>
                  <a:schemeClr val="bg1"/>
                </a:solidFill>
              </a:rPr>
              <a:t> </a:t>
            </a:r>
            <a:r>
              <a:rPr lang="en-US" dirty="0" err="1" smtClean="0">
                <a:solidFill>
                  <a:schemeClr val="bg1"/>
                </a:solidFill>
              </a:rPr>
              <a:t>gejala</a:t>
            </a:r>
            <a:r>
              <a:rPr lang="en-US" dirty="0" smtClean="0">
                <a:solidFill>
                  <a:schemeClr val="bg1"/>
                </a:solidFill>
              </a:rPr>
              <a:t> </a:t>
            </a:r>
            <a:r>
              <a:rPr lang="en-US" dirty="0" err="1" smtClean="0">
                <a:solidFill>
                  <a:schemeClr val="bg1"/>
                </a:solidFill>
              </a:rPr>
              <a:t>dalam</a:t>
            </a:r>
            <a:r>
              <a:rPr lang="en-US" dirty="0" smtClean="0">
                <a:solidFill>
                  <a:schemeClr val="bg1"/>
                </a:solidFill>
              </a:rPr>
              <a:t> </a:t>
            </a:r>
            <a:r>
              <a:rPr lang="en-US" dirty="0" err="1" smtClean="0">
                <a:solidFill>
                  <a:schemeClr val="bg1"/>
                </a:solidFill>
              </a:rPr>
              <a:t>ujaran</a:t>
            </a:r>
            <a:r>
              <a:rPr lang="en-US" dirty="0" smtClean="0">
                <a:solidFill>
                  <a:schemeClr val="bg1"/>
                </a:solidFill>
              </a:rPr>
              <a:t> (</a:t>
            </a:r>
            <a:r>
              <a:rPr lang="en-US" i="1" dirty="0" smtClean="0">
                <a:solidFill>
                  <a:schemeClr val="bg1"/>
                </a:solidFill>
              </a:rPr>
              <a:t>utterance-internal phenomenon</a:t>
            </a:r>
            <a:r>
              <a:rPr lang="en-US" dirty="0" smtClean="0">
                <a:solidFill>
                  <a:schemeClr val="bg1"/>
                </a:solidFill>
              </a:rPr>
              <a:t>), </a:t>
            </a:r>
            <a:r>
              <a:rPr lang="en-US" dirty="0" err="1" smtClean="0">
                <a:solidFill>
                  <a:schemeClr val="bg1"/>
                </a:solidFill>
              </a:rPr>
              <a:t>sedangkan</a:t>
            </a:r>
            <a:r>
              <a:rPr lang="en-US" dirty="0" smtClean="0">
                <a:solidFill>
                  <a:schemeClr val="bg1"/>
                </a:solidFill>
              </a:rPr>
              <a:t> </a:t>
            </a:r>
            <a:r>
              <a:rPr lang="en-US" dirty="0" err="1" smtClean="0">
                <a:solidFill>
                  <a:schemeClr val="bg1"/>
                </a:solidFill>
              </a:rPr>
              <a:t>informasi</a:t>
            </a:r>
            <a:r>
              <a:rPr lang="en-US" dirty="0" smtClean="0">
                <a:solidFill>
                  <a:schemeClr val="bg1"/>
                </a:solidFill>
              </a:rPr>
              <a:t> </a:t>
            </a:r>
            <a:r>
              <a:rPr lang="en-US" dirty="0" err="1" smtClean="0">
                <a:solidFill>
                  <a:schemeClr val="bg1"/>
                </a:solidFill>
              </a:rPr>
              <a:t>merupakan</a:t>
            </a:r>
            <a:r>
              <a:rPr lang="en-US" dirty="0" smtClean="0">
                <a:solidFill>
                  <a:schemeClr val="bg1"/>
                </a:solidFill>
              </a:rPr>
              <a:t> </a:t>
            </a:r>
            <a:r>
              <a:rPr lang="en-US" dirty="0" err="1" smtClean="0">
                <a:solidFill>
                  <a:schemeClr val="bg1"/>
                </a:solidFill>
              </a:rPr>
              <a:t>gejala</a:t>
            </a:r>
            <a:r>
              <a:rPr lang="en-US" dirty="0" smtClean="0">
                <a:solidFill>
                  <a:schemeClr val="bg1"/>
                </a:solidFill>
              </a:rPr>
              <a:t> </a:t>
            </a:r>
            <a:r>
              <a:rPr lang="en-US" dirty="0" err="1" smtClean="0">
                <a:solidFill>
                  <a:schemeClr val="bg1"/>
                </a:solidFill>
              </a:rPr>
              <a:t>dalam</a:t>
            </a:r>
            <a:r>
              <a:rPr lang="en-US" dirty="0" smtClean="0">
                <a:solidFill>
                  <a:schemeClr val="bg1"/>
                </a:solidFill>
              </a:rPr>
              <a:t> </a:t>
            </a:r>
            <a:r>
              <a:rPr lang="en-US" dirty="0" err="1" smtClean="0">
                <a:solidFill>
                  <a:schemeClr val="bg1"/>
                </a:solidFill>
              </a:rPr>
              <a:t>ujaran</a:t>
            </a:r>
            <a:r>
              <a:rPr lang="en-US" dirty="0" smtClean="0">
                <a:solidFill>
                  <a:schemeClr val="bg1"/>
                </a:solidFill>
              </a:rPr>
              <a:t> (</a:t>
            </a:r>
            <a:r>
              <a:rPr lang="en-US" i="1" dirty="0" smtClean="0">
                <a:solidFill>
                  <a:schemeClr val="bg1"/>
                </a:solidFill>
              </a:rPr>
              <a:t>utterance-external phenomenon</a:t>
            </a:r>
            <a:r>
              <a:rPr lang="en-US" dirty="0" smtClean="0">
                <a:solidFill>
                  <a:schemeClr val="bg1"/>
                </a:solidFill>
              </a:rPr>
              <a:t>), </a:t>
            </a:r>
            <a:r>
              <a:rPr lang="en-US" dirty="0" err="1" smtClean="0">
                <a:solidFill>
                  <a:schemeClr val="bg1"/>
                </a:solidFill>
              </a:rPr>
              <a:t>misalnya</a:t>
            </a:r>
            <a:r>
              <a:rPr lang="en-US" dirty="0" smtClean="0">
                <a:solidFill>
                  <a:schemeClr val="bg1"/>
                </a:solidFill>
              </a:rPr>
              <a:t> </a:t>
            </a:r>
            <a:r>
              <a:rPr lang="en-US" dirty="0" err="1" smtClean="0">
                <a:solidFill>
                  <a:schemeClr val="bg1"/>
                </a:solidFill>
              </a:rPr>
              <a:t>kata</a:t>
            </a:r>
            <a:r>
              <a:rPr lang="en-US" dirty="0" smtClean="0">
                <a:solidFill>
                  <a:schemeClr val="bg1"/>
                </a:solidFill>
              </a:rPr>
              <a:t> </a:t>
            </a:r>
            <a:r>
              <a:rPr lang="en-US" i="1" dirty="0" smtClean="0">
                <a:solidFill>
                  <a:schemeClr val="bg1"/>
                </a:solidFill>
              </a:rPr>
              <a:t>ayah</a:t>
            </a:r>
            <a:r>
              <a:rPr lang="en-US" dirty="0" smtClean="0">
                <a:solidFill>
                  <a:schemeClr val="bg1"/>
                </a:solidFill>
              </a:rPr>
              <a:t> </a:t>
            </a:r>
            <a:r>
              <a:rPr lang="en-US" dirty="0" err="1" smtClean="0">
                <a:solidFill>
                  <a:schemeClr val="bg1"/>
                </a:solidFill>
              </a:rPr>
              <a:t>dan</a:t>
            </a:r>
            <a:r>
              <a:rPr lang="en-US" dirty="0" smtClean="0">
                <a:solidFill>
                  <a:schemeClr val="bg1"/>
                </a:solidFill>
              </a:rPr>
              <a:t> </a:t>
            </a:r>
            <a:r>
              <a:rPr lang="en-US" i="1" dirty="0" err="1" smtClean="0">
                <a:solidFill>
                  <a:schemeClr val="bg1"/>
                </a:solidFill>
              </a:rPr>
              <a:t>bapak</a:t>
            </a:r>
            <a:r>
              <a:rPr lang="en-US" i="1" dirty="0" smtClean="0">
                <a:solidFill>
                  <a:schemeClr val="bg1"/>
                </a:solidFill>
              </a:rPr>
              <a:t> </a:t>
            </a:r>
            <a:r>
              <a:rPr lang="en-US" dirty="0" smtClean="0">
                <a:solidFill>
                  <a:schemeClr val="bg1"/>
                </a:solidFill>
              </a:rPr>
              <a:t>yang </a:t>
            </a:r>
            <a:r>
              <a:rPr lang="en-US" dirty="0" err="1" smtClean="0">
                <a:solidFill>
                  <a:schemeClr val="bg1"/>
                </a:solidFill>
              </a:rPr>
              <a:t>keduanya</a:t>
            </a:r>
            <a:r>
              <a:rPr lang="en-US" dirty="0" smtClean="0">
                <a:solidFill>
                  <a:schemeClr val="bg1"/>
                </a:solidFill>
              </a:rPr>
              <a:t> </a:t>
            </a:r>
            <a:r>
              <a:rPr lang="en-US" dirty="0" err="1" smtClean="0">
                <a:solidFill>
                  <a:schemeClr val="bg1"/>
                </a:solidFill>
              </a:rPr>
              <a:t>memiliki</a:t>
            </a:r>
            <a:r>
              <a:rPr lang="en-US" dirty="0" smtClean="0">
                <a:solidFill>
                  <a:schemeClr val="bg1"/>
                </a:solidFill>
              </a:rPr>
              <a:t> </a:t>
            </a:r>
            <a:r>
              <a:rPr lang="en-US" dirty="0" err="1" smtClean="0">
                <a:solidFill>
                  <a:schemeClr val="bg1"/>
                </a:solidFill>
              </a:rPr>
              <a:t>informasi</a:t>
            </a:r>
            <a:r>
              <a:rPr lang="en-US" dirty="0" smtClean="0">
                <a:solidFill>
                  <a:schemeClr val="bg1"/>
                </a:solidFill>
              </a:rPr>
              <a:t> yang </a:t>
            </a:r>
            <a:r>
              <a:rPr lang="en-US" dirty="0" err="1" smtClean="0">
                <a:solidFill>
                  <a:schemeClr val="bg1"/>
                </a:solidFill>
              </a:rPr>
              <a:t>sama</a:t>
            </a:r>
            <a:r>
              <a:rPr lang="en-US" dirty="0" smtClean="0">
                <a:solidFill>
                  <a:schemeClr val="bg1"/>
                </a:solidFill>
              </a:rPr>
              <a:t>, </a:t>
            </a:r>
            <a:r>
              <a:rPr lang="en-US" dirty="0" err="1" smtClean="0">
                <a:solidFill>
                  <a:schemeClr val="bg1"/>
                </a:solidFill>
              </a:rPr>
              <a:t>yakni</a:t>
            </a:r>
            <a:r>
              <a:rPr lang="en-US" dirty="0" smtClean="0">
                <a:solidFill>
                  <a:schemeClr val="bg1"/>
                </a:solidFill>
              </a:rPr>
              <a:t> ’</a:t>
            </a:r>
            <a:r>
              <a:rPr lang="en-US" dirty="0" err="1" smtClean="0">
                <a:solidFill>
                  <a:schemeClr val="bg1"/>
                </a:solidFill>
              </a:rPr>
              <a:t>orang</a:t>
            </a:r>
            <a:r>
              <a:rPr lang="en-US" dirty="0" smtClean="0">
                <a:solidFill>
                  <a:schemeClr val="bg1"/>
                </a:solidFill>
              </a:rPr>
              <a:t> </a:t>
            </a:r>
            <a:r>
              <a:rPr lang="en-US" dirty="0" err="1" smtClean="0">
                <a:solidFill>
                  <a:schemeClr val="bg1"/>
                </a:solidFill>
              </a:rPr>
              <a:t>tua</a:t>
            </a:r>
            <a:r>
              <a:rPr lang="en-US" dirty="0" smtClean="0">
                <a:solidFill>
                  <a:schemeClr val="bg1"/>
                </a:solidFill>
              </a:rPr>
              <a:t> </a:t>
            </a:r>
            <a:r>
              <a:rPr lang="en-US" dirty="0" err="1" smtClean="0">
                <a:solidFill>
                  <a:schemeClr val="bg1"/>
                </a:solidFill>
              </a:rPr>
              <a:t>laki-laki</a:t>
            </a:r>
            <a:r>
              <a:rPr lang="en-US" dirty="0" smtClean="0">
                <a:solidFill>
                  <a:schemeClr val="bg1"/>
                </a:solidFill>
              </a:rPr>
              <a:t>’ </a:t>
            </a:r>
            <a:r>
              <a:rPr lang="en-US" dirty="0" err="1" smtClean="0">
                <a:solidFill>
                  <a:schemeClr val="bg1"/>
                </a:solidFill>
              </a:rPr>
              <a:t>tetapi</a:t>
            </a:r>
            <a:r>
              <a:rPr lang="en-US" dirty="0" smtClean="0">
                <a:solidFill>
                  <a:schemeClr val="bg1"/>
                </a:solidFill>
              </a:rPr>
              <a:t> </a:t>
            </a:r>
            <a:r>
              <a:rPr lang="en-US" dirty="0" err="1" smtClean="0">
                <a:solidFill>
                  <a:schemeClr val="bg1"/>
                </a:solidFill>
              </a:rPr>
              <a:t>maknanya</a:t>
            </a:r>
            <a:r>
              <a:rPr lang="en-US" dirty="0" smtClean="0">
                <a:solidFill>
                  <a:schemeClr val="bg1"/>
                </a:solidFill>
              </a:rPr>
              <a:t> </a:t>
            </a:r>
            <a:r>
              <a:rPr lang="en-US" dirty="0" err="1" smtClean="0">
                <a:solidFill>
                  <a:schemeClr val="bg1"/>
                </a:solidFill>
              </a:rPr>
              <a:t>jelas</a:t>
            </a:r>
            <a:r>
              <a:rPr lang="en-US" dirty="0" smtClean="0">
                <a:solidFill>
                  <a:schemeClr val="bg1"/>
                </a:solidFill>
              </a:rPr>
              <a:t> </a:t>
            </a:r>
            <a:r>
              <a:rPr lang="en-US" dirty="0" err="1" smtClean="0">
                <a:solidFill>
                  <a:schemeClr val="bg1"/>
                </a:solidFill>
              </a:rPr>
              <a:t>berbeda</a:t>
            </a:r>
            <a:r>
              <a:rPr lang="en-US" dirty="0" smtClean="0">
                <a:solidFill>
                  <a:schemeClr val="bg1"/>
                </a:solidFill>
              </a:rPr>
              <a:t>. </a:t>
            </a:r>
            <a:r>
              <a:rPr lang="en-US" dirty="0" err="1" smtClean="0">
                <a:solidFill>
                  <a:schemeClr val="bg1"/>
                </a:solidFill>
              </a:rPr>
              <a:t>Bandingkan</a:t>
            </a:r>
            <a:r>
              <a:rPr lang="en-US" dirty="0" smtClean="0">
                <a:solidFill>
                  <a:schemeClr val="bg1"/>
                </a:solidFill>
              </a:rPr>
              <a:t> </a:t>
            </a:r>
            <a:r>
              <a:rPr lang="en-US" dirty="0" err="1" smtClean="0">
                <a:solidFill>
                  <a:schemeClr val="bg1"/>
                </a:solidFill>
              </a:rPr>
              <a:t>makna</a:t>
            </a:r>
            <a:r>
              <a:rPr lang="en-US" dirty="0" smtClean="0">
                <a:solidFill>
                  <a:schemeClr val="bg1"/>
                </a:solidFill>
              </a:rPr>
              <a:t> </a:t>
            </a:r>
            <a:r>
              <a:rPr lang="en-US" dirty="0" err="1" smtClean="0">
                <a:solidFill>
                  <a:schemeClr val="bg1"/>
                </a:solidFill>
              </a:rPr>
              <a:t>antara</a:t>
            </a:r>
            <a:r>
              <a:rPr lang="en-US" dirty="0" smtClean="0">
                <a:solidFill>
                  <a:schemeClr val="bg1"/>
                </a:solidFill>
              </a:rPr>
              <a:t> </a:t>
            </a:r>
            <a:r>
              <a:rPr lang="en-US" dirty="0" err="1" smtClean="0">
                <a:solidFill>
                  <a:schemeClr val="bg1"/>
                </a:solidFill>
              </a:rPr>
              <a:t>kata</a:t>
            </a:r>
            <a:r>
              <a:rPr lang="en-US" dirty="0" smtClean="0">
                <a:solidFill>
                  <a:schemeClr val="bg1"/>
                </a:solidFill>
              </a:rPr>
              <a:t> </a:t>
            </a:r>
            <a:r>
              <a:rPr lang="en-US" i="1" dirty="0" err="1" smtClean="0">
                <a:solidFill>
                  <a:schemeClr val="bg1"/>
                </a:solidFill>
              </a:rPr>
              <a:t>bapak</a:t>
            </a:r>
            <a:r>
              <a:rPr lang="en-US" i="1" dirty="0" smtClean="0">
                <a:solidFill>
                  <a:schemeClr val="bg1"/>
                </a:solidFill>
              </a:rPr>
              <a:t> </a:t>
            </a:r>
            <a:r>
              <a:rPr lang="en-US" i="1" dirty="0" err="1" smtClean="0">
                <a:solidFill>
                  <a:schemeClr val="bg1"/>
                </a:solidFill>
              </a:rPr>
              <a:t>presiden</a:t>
            </a:r>
            <a:r>
              <a:rPr lang="en-US" dirty="0" smtClean="0">
                <a:solidFill>
                  <a:schemeClr val="bg1"/>
                </a:solidFill>
              </a:rPr>
              <a:t> </a:t>
            </a:r>
            <a:r>
              <a:rPr lang="en-US" dirty="0" err="1" smtClean="0">
                <a:solidFill>
                  <a:schemeClr val="bg1"/>
                </a:solidFill>
              </a:rPr>
              <a:t>dengan</a:t>
            </a:r>
            <a:r>
              <a:rPr lang="en-US" dirty="0" smtClean="0">
                <a:solidFill>
                  <a:schemeClr val="bg1"/>
                </a:solidFill>
              </a:rPr>
              <a:t> # </a:t>
            </a:r>
            <a:r>
              <a:rPr lang="en-US" i="1" dirty="0" smtClean="0">
                <a:solidFill>
                  <a:schemeClr val="bg1"/>
                </a:solidFill>
              </a:rPr>
              <a:t>ayah </a:t>
            </a:r>
            <a:r>
              <a:rPr lang="en-US" i="1" dirty="0" err="1" smtClean="0">
                <a:solidFill>
                  <a:schemeClr val="bg1"/>
                </a:solidFill>
              </a:rPr>
              <a:t>presiden</a:t>
            </a:r>
            <a:r>
              <a:rPr lang="en-US" dirty="0" smtClean="0">
                <a:solidFill>
                  <a:schemeClr val="bg1"/>
                </a:solidFill>
              </a:rPr>
              <a:t>.</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9925"/>
          </a:xfrm>
        </p:spPr>
        <p:style>
          <a:lnRef idx="0">
            <a:scrgbClr r="0" g="0" b="0"/>
          </a:lnRef>
          <a:fillRef idx="1002">
            <a:schemeClr val="dk2"/>
          </a:fillRef>
          <a:effectRef idx="0">
            <a:scrgbClr r="0" g="0" b="0"/>
          </a:effectRef>
          <a:fontRef idx="major"/>
        </p:style>
        <p:txBody>
          <a:bodyPr/>
          <a:lstStyle/>
          <a:p>
            <a:pPr algn="just"/>
            <a:r>
              <a:rPr lang="en-US" dirty="0" err="1" smtClean="0">
                <a:solidFill>
                  <a:schemeClr val="bg1"/>
                </a:solidFill>
              </a:rPr>
              <a:t>Selain</a:t>
            </a:r>
            <a:r>
              <a:rPr lang="en-US" dirty="0" smtClean="0">
                <a:solidFill>
                  <a:schemeClr val="bg1"/>
                </a:solidFill>
              </a:rPr>
              <a:t> </a:t>
            </a:r>
            <a:r>
              <a:rPr lang="en-US" dirty="0" err="1" smtClean="0">
                <a:solidFill>
                  <a:schemeClr val="bg1"/>
                </a:solidFill>
              </a:rPr>
              <a:t>informasi</a:t>
            </a:r>
            <a:r>
              <a:rPr lang="en-US" dirty="0" smtClean="0">
                <a:solidFill>
                  <a:schemeClr val="bg1"/>
                </a:solidFill>
              </a:rPr>
              <a:t> </a:t>
            </a:r>
            <a:r>
              <a:rPr lang="en-US" dirty="0" err="1" smtClean="0">
                <a:solidFill>
                  <a:schemeClr val="bg1"/>
                </a:solidFill>
              </a:rPr>
              <a:t>sebagai</a:t>
            </a:r>
            <a:r>
              <a:rPr lang="en-US" dirty="0" smtClean="0">
                <a:solidFill>
                  <a:schemeClr val="bg1"/>
                </a:solidFill>
              </a:rPr>
              <a:t> </a:t>
            </a:r>
            <a:r>
              <a:rPr lang="en-US" dirty="0" err="1" smtClean="0">
                <a:solidFill>
                  <a:schemeClr val="bg1"/>
                </a:solidFill>
              </a:rPr>
              <a:t>bagian</a:t>
            </a:r>
            <a:r>
              <a:rPr lang="en-US" dirty="0" smtClean="0">
                <a:solidFill>
                  <a:schemeClr val="bg1"/>
                </a:solidFill>
              </a:rPr>
              <a:t> </a:t>
            </a:r>
            <a:r>
              <a:rPr lang="en-US" dirty="0" err="1" smtClean="0">
                <a:solidFill>
                  <a:schemeClr val="bg1"/>
                </a:solidFill>
              </a:rPr>
              <a:t>dari</a:t>
            </a:r>
            <a:r>
              <a:rPr lang="en-US" dirty="0" smtClean="0">
                <a:solidFill>
                  <a:schemeClr val="bg1"/>
                </a:solidFill>
              </a:rPr>
              <a:t> </a:t>
            </a:r>
            <a:r>
              <a:rPr lang="en-US" dirty="0" err="1" smtClean="0">
                <a:solidFill>
                  <a:schemeClr val="bg1"/>
                </a:solidFill>
              </a:rPr>
              <a:t>gejala</a:t>
            </a:r>
            <a:r>
              <a:rPr lang="en-US" dirty="0" smtClean="0">
                <a:solidFill>
                  <a:schemeClr val="bg1"/>
                </a:solidFill>
              </a:rPr>
              <a:t> </a:t>
            </a:r>
            <a:r>
              <a:rPr lang="en-US" dirty="0" err="1" smtClean="0">
                <a:solidFill>
                  <a:schemeClr val="bg1"/>
                </a:solidFill>
              </a:rPr>
              <a:t>luar</a:t>
            </a:r>
            <a:r>
              <a:rPr lang="en-US" dirty="0" smtClean="0">
                <a:solidFill>
                  <a:schemeClr val="bg1"/>
                </a:solidFill>
              </a:rPr>
              <a:t> </a:t>
            </a:r>
            <a:r>
              <a:rPr lang="en-US" dirty="0" err="1" smtClean="0">
                <a:solidFill>
                  <a:schemeClr val="bg1"/>
                </a:solidFill>
              </a:rPr>
              <a:t>ujaran</a:t>
            </a:r>
            <a:r>
              <a:rPr lang="en-US" dirty="0" smtClean="0">
                <a:solidFill>
                  <a:schemeClr val="bg1"/>
                </a:solidFill>
              </a:rPr>
              <a:t>, </a:t>
            </a:r>
            <a:r>
              <a:rPr lang="en-US" dirty="0" err="1" smtClean="0">
                <a:solidFill>
                  <a:schemeClr val="bg1"/>
                </a:solidFill>
              </a:rPr>
              <a:t>maksud</a:t>
            </a:r>
            <a:r>
              <a:rPr lang="en-US" dirty="0" smtClean="0">
                <a:solidFill>
                  <a:schemeClr val="bg1"/>
                </a:solidFill>
              </a:rPr>
              <a:t> pun </a:t>
            </a:r>
            <a:r>
              <a:rPr lang="en-US" dirty="0" err="1" smtClean="0">
                <a:solidFill>
                  <a:schemeClr val="bg1"/>
                </a:solidFill>
              </a:rPr>
              <a:t>pada</a:t>
            </a:r>
            <a:r>
              <a:rPr lang="en-US" dirty="0" smtClean="0">
                <a:solidFill>
                  <a:schemeClr val="bg1"/>
                </a:solidFill>
              </a:rPr>
              <a:t> </a:t>
            </a:r>
            <a:r>
              <a:rPr lang="en-US" dirty="0" err="1" smtClean="0">
                <a:solidFill>
                  <a:schemeClr val="bg1"/>
                </a:solidFill>
              </a:rPr>
              <a:t>dasarnya</a:t>
            </a:r>
            <a:r>
              <a:rPr lang="en-US" dirty="0" smtClean="0">
                <a:solidFill>
                  <a:schemeClr val="bg1"/>
                </a:solidFill>
              </a:rPr>
              <a:t> </a:t>
            </a:r>
            <a:r>
              <a:rPr lang="en-US" dirty="0" err="1" smtClean="0">
                <a:solidFill>
                  <a:schemeClr val="bg1"/>
                </a:solidFill>
              </a:rPr>
              <a:t>merupakan</a:t>
            </a:r>
            <a:r>
              <a:rPr lang="en-US" dirty="0" smtClean="0">
                <a:solidFill>
                  <a:schemeClr val="bg1"/>
                </a:solidFill>
              </a:rPr>
              <a:t> </a:t>
            </a:r>
            <a:r>
              <a:rPr lang="en-US" dirty="0" err="1" smtClean="0">
                <a:solidFill>
                  <a:schemeClr val="bg1"/>
                </a:solidFill>
              </a:rPr>
              <a:t>gejala</a:t>
            </a:r>
            <a:r>
              <a:rPr lang="en-US" dirty="0" smtClean="0">
                <a:solidFill>
                  <a:schemeClr val="bg1"/>
                </a:solidFill>
              </a:rPr>
              <a:t> </a:t>
            </a:r>
            <a:r>
              <a:rPr lang="en-US" dirty="0" err="1" smtClean="0">
                <a:solidFill>
                  <a:schemeClr val="bg1"/>
                </a:solidFill>
              </a:rPr>
              <a:t>luar</a:t>
            </a:r>
            <a:r>
              <a:rPr lang="en-US" dirty="0" smtClean="0">
                <a:solidFill>
                  <a:schemeClr val="bg1"/>
                </a:solidFill>
              </a:rPr>
              <a:t> </a:t>
            </a:r>
            <a:r>
              <a:rPr lang="en-US" dirty="0" err="1" smtClean="0">
                <a:solidFill>
                  <a:schemeClr val="bg1"/>
                </a:solidFill>
              </a:rPr>
              <a:t>ujaran</a:t>
            </a:r>
            <a:r>
              <a:rPr lang="en-US" dirty="0" smtClean="0">
                <a:solidFill>
                  <a:schemeClr val="bg1"/>
                </a:solidFill>
              </a:rPr>
              <a:t>. </a:t>
            </a:r>
            <a:r>
              <a:rPr lang="en-US" dirty="0" err="1" smtClean="0">
                <a:solidFill>
                  <a:schemeClr val="bg1"/>
                </a:solidFill>
              </a:rPr>
              <a:t>Kalau</a:t>
            </a:r>
            <a:r>
              <a:rPr lang="en-US" dirty="0" smtClean="0">
                <a:solidFill>
                  <a:schemeClr val="bg1"/>
                </a:solidFill>
              </a:rPr>
              <a:t> </a:t>
            </a:r>
            <a:r>
              <a:rPr lang="en-US" dirty="0" err="1" smtClean="0">
                <a:solidFill>
                  <a:schemeClr val="bg1"/>
                </a:solidFill>
              </a:rPr>
              <a:t>informasi</a:t>
            </a:r>
            <a:r>
              <a:rPr lang="en-US" dirty="0" smtClean="0">
                <a:solidFill>
                  <a:schemeClr val="bg1"/>
                </a:solidFill>
              </a:rPr>
              <a:t> </a:t>
            </a:r>
            <a:r>
              <a:rPr lang="en-US" dirty="0" err="1" smtClean="0">
                <a:solidFill>
                  <a:schemeClr val="bg1"/>
                </a:solidFill>
              </a:rPr>
              <a:t>dilihat</a:t>
            </a:r>
            <a:r>
              <a:rPr lang="en-US" dirty="0" smtClean="0">
                <a:solidFill>
                  <a:schemeClr val="bg1"/>
                </a:solidFill>
              </a:rPr>
              <a:t> </a:t>
            </a:r>
            <a:r>
              <a:rPr lang="en-US" dirty="0" err="1" smtClean="0">
                <a:solidFill>
                  <a:schemeClr val="bg1"/>
                </a:solidFill>
              </a:rPr>
              <a:t>dari</a:t>
            </a:r>
            <a:r>
              <a:rPr lang="en-US" dirty="0" smtClean="0">
                <a:solidFill>
                  <a:schemeClr val="bg1"/>
                </a:solidFill>
              </a:rPr>
              <a:t> </a:t>
            </a:r>
            <a:r>
              <a:rPr lang="en-US" dirty="0" err="1" smtClean="0">
                <a:solidFill>
                  <a:schemeClr val="bg1"/>
                </a:solidFill>
              </a:rPr>
              <a:t>objeknya</a:t>
            </a:r>
            <a:r>
              <a:rPr lang="en-US" dirty="0" smtClean="0">
                <a:solidFill>
                  <a:schemeClr val="bg1"/>
                </a:solidFill>
              </a:rPr>
              <a:t>, </a:t>
            </a:r>
            <a:r>
              <a:rPr lang="en-US" dirty="0" err="1" smtClean="0">
                <a:solidFill>
                  <a:schemeClr val="bg1"/>
                </a:solidFill>
              </a:rPr>
              <a:t>maksud</a:t>
            </a:r>
            <a:r>
              <a:rPr lang="en-US" dirty="0" smtClean="0">
                <a:solidFill>
                  <a:schemeClr val="bg1"/>
                </a:solidFill>
              </a:rPr>
              <a:t> </a:t>
            </a:r>
            <a:r>
              <a:rPr lang="en-US" dirty="0" err="1" smtClean="0">
                <a:solidFill>
                  <a:schemeClr val="bg1"/>
                </a:solidFill>
              </a:rPr>
              <a:t>dilihat</a:t>
            </a:r>
            <a:r>
              <a:rPr lang="en-US" dirty="0" smtClean="0">
                <a:solidFill>
                  <a:schemeClr val="bg1"/>
                </a:solidFill>
              </a:rPr>
              <a:t> </a:t>
            </a:r>
            <a:r>
              <a:rPr lang="en-US" dirty="0" err="1" smtClean="0">
                <a:solidFill>
                  <a:schemeClr val="bg1"/>
                </a:solidFill>
              </a:rPr>
              <a:t>segi</a:t>
            </a:r>
            <a:r>
              <a:rPr lang="en-US" dirty="0" smtClean="0">
                <a:solidFill>
                  <a:schemeClr val="bg1"/>
                </a:solidFill>
              </a:rPr>
              <a:t> </a:t>
            </a:r>
            <a:r>
              <a:rPr lang="en-US" dirty="0" err="1" smtClean="0">
                <a:solidFill>
                  <a:schemeClr val="bg1"/>
                </a:solidFill>
              </a:rPr>
              <a:t>konteks</a:t>
            </a:r>
            <a:r>
              <a:rPr lang="en-US" dirty="0" smtClean="0">
                <a:solidFill>
                  <a:schemeClr val="bg1"/>
                </a:solidFill>
              </a:rPr>
              <a:t> </a:t>
            </a:r>
            <a:r>
              <a:rPr lang="en-US" dirty="0" err="1" smtClean="0">
                <a:solidFill>
                  <a:schemeClr val="bg1"/>
                </a:solidFill>
              </a:rPr>
              <a:t>pembicaraan</a:t>
            </a:r>
            <a:r>
              <a:rPr lang="en-US" dirty="0" smtClean="0">
                <a:solidFill>
                  <a:schemeClr val="bg1"/>
                </a:solidFill>
              </a:rPr>
              <a:t>, </a:t>
            </a:r>
            <a:r>
              <a:rPr lang="en-US" dirty="0" err="1" smtClean="0">
                <a:solidFill>
                  <a:schemeClr val="bg1"/>
                </a:solidFill>
              </a:rPr>
              <a:t>misalnya</a:t>
            </a:r>
            <a:r>
              <a:rPr lang="en-US" dirty="0" smtClean="0">
                <a:solidFill>
                  <a:schemeClr val="bg1"/>
                </a:solidFill>
              </a:rPr>
              <a:t> </a:t>
            </a:r>
            <a:r>
              <a:rPr lang="en-US" i="1" dirty="0" err="1" smtClean="0">
                <a:solidFill>
                  <a:schemeClr val="bg1"/>
                </a:solidFill>
              </a:rPr>
              <a:t>bagus</a:t>
            </a:r>
            <a:r>
              <a:rPr lang="en-US" i="1" dirty="0" smtClean="0">
                <a:solidFill>
                  <a:schemeClr val="bg1"/>
                </a:solidFill>
              </a:rPr>
              <a:t> </a:t>
            </a:r>
            <a:r>
              <a:rPr lang="en-US" i="1" dirty="0" err="1" smtClean="0">
                <a:solidFill>
                  <a:schemeClr val="bg1"/>
                </a:solidFill>
              </a:rPr>
              <a:t>sekali</a:t>
            </a:r>
            <a:r>
              <a:rPr lang="en-US" i="1" dirty="0" smtClean="0">
                <a:solidFill>
                  <a:schemeClr val="bg1"/>
                </a:solidFill>
              </a:rPr>
              <a:t> </a:t>
            </a:r>
            <a:r>
              <a:rPr lang="en-US" i="1" dirty="0" err="1" smtClean="0">
                <a:solidFill>
                  <a:schemeClr val="bg1"/>
                </a:solidFill>
              </a:rPr>
              <a:t>nilaimu</a:t>
            </a:r>
            <a:r>
              <a:rPr lang="en-US" i="1" dirty="0" smtClean="0">
                <a:solidFill>
                  <a:schemeClr val="bg1"/>
                </a:solidFill>
              </a:rPr>
              <a:t> </a:t>
            </a:r>
            <a:r>
              <a:rPr lang="en-US" i="1" dirty="0" err="1" smtClean="0">
                <a:solidFill>
                  <a:schemeClr val="bg1"/>
                </a:solidFill>
              </a:rPr>
              <a:t>nak</a:t>
            </a:r>
            <a:r>
              <a:rPr lang="en-US" i="1" dirty="0" smtClean="0">
                <a:solidFill>
                  <a:schemeClr val="bg1"/>
                </a:solidFill>
              </a:rPr>
              <a:t>!</a:t>
            </a:r>
            <a:endParaRPr lang="en-US" i="1" dirty="0">
              <a:solidFill>
                <a:schemeClr val="bg1"/>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762000" y="609600"/>
            <a:ext cx="7696200" cy="5410200"/>
          </a:xfrm>
        </p:spPr>
        <p:style>
          <a:lnRef idx="2">
            <a:schemeClr val="dk1"/>
          </a:lnRef>
          <a:fillRef idx="1002">
            <a:schemeClr val="dk2"/>
          </a:fillRef>
          <a:effectRef idx="0">
            <a:schemeClr val="dk1"/>
          </a:effectRef>
          <a:fontRef idx="minor">
            <a:schemeClr val="dk1"/>
          </a:fontRef>
        </p:style>
        <p:txBody>
          <a:bodyPr>
            <a:normAutofit/>
          </a:bodyPr>
          <a:lstStyle/>
          <a:p>
            <a:pPr algn="ctr">
              <a:lnSpc>
                <a:spcPct val="80000"/>
              </a:lnSpc>
            </a:pPr>
            <a:r>
              <a:rPr lang="id-ID" sz="2800" b="1" dirty="0" smtClean="0">
                <a:solidFill>
                  <a:schemeClr val="bg1"/>
                </a:solidFill>
              </a:rPr>
              <a:t>TIGA PANDANGAN FILOSOFIS</a:t>
            </a:r>
            <a:endParaRPr lang="en-US" sz="2800" b="1" i="1" dirty="0" smtClean="0">
              <a:solidFill>
                <a:schemeClr val="bg1"/>
              </a:solidFill>
            </a:endParaRPr>
          </a:p>
          <a:p>
            <a:pPr algn="just">
              <a:lnSpc>
                <a:spcPct val="80000"/>
              </a:lnSpc>
            </a:pPr>
            <a:r>
              <a:rPr lang="id-ID" sz="2400" b="1" i="1" dirty="0" smtClean="0">
                <a:solidFill>
                  <a:schemeClr val="bg1"/>
                </a:solidFill>
              </a:rPr>
              <a:t>Realisme</a:t>
            </a:r>
            <a:r>
              <a:rPr lang="id-ID" sz="2400" b="1" dirty="0" smtClean="0">
                <a:solidFill>
                  <a:schemeClr val="bg1"/>
                </a:solidFill>
              </a:rPr>
              <a:t> </a:t>
            </a:r>
            <a:r>
              <a:rPr lang="id-ID" sz="2400" dirty="0" smtClean="0">
                <a:solidFill>
                  <a:schemeClr val="bg1"/>
                </a:solidFill>
              </a:rPr>
              <a:t>beranggapan bahwa manusia selalu memiliki jalan pikiran tersendiri terhadap duania luar dan menusia selalu memberi gagasan tertentu</a:t>
            </a:r>
            <a:r>
              <a:rPr lang="en-US" sz="2400" dirty="0" smtClean="0">
                <a:solidFill>
                  <a:schemeClr val="bg1"/>
                </a:solidFill>
              </a:rPr>
              <a:t> </a:t>
            </a:r>
            <a:r>
              <a:rPr lang="en-US" sz="2400" dirty="0" err="1" smtClean="0">
                <a:solidFill>
                  <a:schemeClr val="bg1"/>
                </a:solidFill>
              </a:rPr>
              <a:t>terhadap</a:t>
            </a:r>
            <a:r>
              <a:rPr lang="en-US" sz="2400" dirty="0" smtClean="0">
                <a:solidFill>
                  <a:schemeClr val="bg1"/>
                </a:solidFill>
              </a:rPr>
              <a:t> </a:t>
            </a:r>
            <a:r>
              <a:rPr lang="en-US" sz="2400" dirty="0" err="1" smtClean="0">
                <a:solidFill>
                  <a:schemeClr val="bg1"/>
                </a:solidFill>
              </a:rPr>
              <a:t>dunia</a:t>
            </a:r>
            <a:r>
              <a:rPr lang="en-US" sz="2400" dirty="0" smtClean="0">
                <a:solidFill>
                  <a:schemeClr val="bg1"/>
                </a:solidFill>
              </a:rPr>
              <a:t> </a:t>
            </a:r>
            <a:r>
              <a:rPr lang="en-US" sz="2400" dirty="0" err="1" smtClean="0">
                <a:solidFill>
                  <a:schemeClr val="bg1"/>
                </a:solidFill>
              </a:rPr>
              <a:t>luar</a:t>
            </a:r>
            <a:r>
              <a:rPr lang="id-ID" sz="2400" dirty="0" smtClean="0">
                <a:solidFill>
                  <a:schemeClr val="bg1"/>
                </a:solidFill>
              </a:rPr>
              <a:t> sehingga antara makna dan wujud dimaknai memiliki hubungan yang hakiki. </a:t>
            </a:r>
            <a:endParaRPr lang="en-US" sz="2400" dirty="0" smtClean="0">
              <a:solidFill>
                <a:schemeClr val="bg1"/>
              </a:solidFill>
            </a:endParaRPr>
          </a:p>
          <a:p>
            <a:pPr algn="just">
              <a:lnSpc>
                <a:spcPct val="80000"/>
              </a:lnSpc>
            </a:pPr>
            <a:r>
              <a:rPr lang="en-US" sz="2400" b="1" i="1" dirty="0" smtClean="0">
                <a:solidFill>
                  <a:schemeClr val="bg1"/>
                </a:solidFill>
              </a:rPr>
              <a:t>K</a:t>
            </a:r>
            <a:r>
              <a:rPr lang="id-ID" sz="2400" b="1" i="1" dirty="0" smtClean="0">
                <a:solidFill>
                  <a:schemeClr val="bg1"/>
                </a:solidFill>
              </a:rPr>
              <a:t>onseptualis</a:t>
            </a:r>
            <a:r>
              <a:rPr lang="id-ID" sz="2400" dirty="0" smtClean="0">
                <a:solidFill>
                  <a:schemeClr val="bg1"/>
                </a:solidFill>
              </a:rPr>
              <a:t> beranggapan bahwa makna dan kata dapat dilepaskan dari dunia luar karena pemakaian sepenuhnya ditentukan oleh adanya asosiasi (gambaran dalam angan-angan) dan konseptualisasi pemakainya</a:t>
            </a:r>
            <a:r>
              <a:rPr lang="en-US" sz="2400" dirty="0" smtClean="0">
                <a:solidFill>
                  <a:schemeClr val="bg1"/>
                </a:solidFill>
              </a:rPr>
              <a:t>. </a:t>
            </a:r>
          </a:p>
          <a:p>
            <a:pPr algn="just">
              <a:lnSpc>
                <a:spcPct val="80000"/>
              </a:lnSpc>
            </a:pPr>
            <a:r>
              <a:rPr lang="en-US" sz="2400" b="1" i="1" dirty="0" smtClean="0">
                <a:solidFill>
                  <a:schemeClr val="bg1"/>
                </a:solidFill>
              </a:rPr>
              <a:t>N</a:t>
            </a:r>
            <a:r>
              <a:rPr lang="id-ID" sz="2400" b="1" i="1" dirty="0" smtClean="0">
                <a:solidFill>
                  <a:schemeClr val="bg1"/>
                </a:solidFill>
              </a:rPr>
              <a:t>ominalis</a:t>
            </a:r>
            <a:r>
              <a:rPr lang="id-ID" sz="2400" dirty="0" smtClean="0">
                <a:solidFill>
                  <a:schemeClr val="bg1"/>
                </a:solidFill>
              </a:rPr>
              <a:t> berangggapan bahwa makna dan kata dengan dunia semata-mata bersifat arbitrer. Meskipun demikian penentuan hubungan oleh para penutur harus dilatari oleh adanya konve</a:t>
            </a:r>
            <a:r>
              <a:rPr lang="en-US" sz="2400" dirty="0" smtClean="0">
                <a:solidFill>
                  <a:schemeClr val="bg1"/>
                </a:solidFill>
              </a:rPr>
              <a:t>n</a:t>
            </a:r>
            <a:r>
              <a:rPr lang="id-ID" sz="2400" dirty="0" smtClean="0">
                <a:solidFill>
                  <a:schemeClr val="bg1"/>
                </a:solidFill>
              </a:rPr>
              <a:t>si</a:t>
            </a:r>
            <a:r>
              <a:rPr lang="en-US" sz="2400" dirty="0" smtClean="0">
                <a:solidFill>
                  <a:schemeClr val="bg1"/>
                </a:solidFill>
              </a:rPr>
              <a:t>. </a:t>
            </a:r>
          </a:p>
          <a:p>
            <a:pPr algn="just">
              <a:lnSpc>
                <a:spcPct val="80000"/>
              </a:lnSpc>
            </a:pPr>
            <a:endParaRPr lang="en-US" sz="2400" dirty="0" smtClean="0"/>
          </a:p>
          <a:p>
            <a:pPr algn="just">
              <a:lnSpc>
                <a:spcPct val="80000"/>
              </a:lnSpc>
            </a:pPr>
            <a:endParaRPr lang="en-US" sz="2100" dirty="0"/>
          </a:p>
          <a:p>
            <a:pPr algn="just">
              <a:lnSpc>
                <a:spcPct val="80000"/>
              </a:lnSpc>
            </a:pPr>
            <a:endParaRPr lang="en-US" sz="2100" dirty="0"/>
          </a:p>
          <a:p>
            <a:pPr algn="just">
              <a:lnSpc>
                <a:spcPct val="80000"/>
              </a:lnSpc>
            </a:pPr>
            <a:endParaRPr lang="en-US" sz="2100" dirty="0"/>
          </a:p>
          <a:p>
            <a:pPr algn="just">
              <a:lnSpc>
                <a:spcPct val="80000"/>
              </a:lnSpc>
            </a:pPr>
            <a:endParaRPr lang="en-US" sz="210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AutoShape 2"/>
          <p:cNvSpPr>
            <a:spLocks noGrp="1" noChangeArrowheads="1"/>
          </p:cNvSpPr>
          <p:nvPr>
            <p:ph type="title"/>
          </p:nvPr>
        </p:nvSpPr>
        <p:spPr/>
        <p:style>
          <a:lnRef idx="0">
            <a:scrgbClr r="0" g="0" b="0"/>
          </a:lnRef>
          <a:fillRef idx="1003">
            <a:schemeClr val="dk2"/>
          </a:fillRef>
          <a:effectRef idx="0">
            <a:scrgbClr r="0" g="0" b="0"/>
          </a:effectRef>
          <a:fontRef idx="major"/>
        </p:style>
        <p:txBody>
          <a:bodyPr/>
          <a:lstStyle/>
          <a:p>
            <a:pPr algn="ctr"/>
            <a:r>
              <a:rPr lang="id-ID" dirty="0">
                <a:solidFill>
                  <a:schemeClr val="tx1"/>
                </a:solidFill>
              </a:rPr>
              <a:t>Aspek Makna</a:t>
            </a:r>
            <a:r>
              <a:rPr lang="en-US" dirty="0"/>
              <a:t> </a:t>
            </a:r>
          </a:p>
        </p:txBody>
      </p:sp>
      <p:sp>
        <p:nvSpPr>
          <p:cNvPr id="124931" name="Rectangle 3"/>
          <p:cNvSpPr>
            <a:spLocks noGrp="1" noChangeArrowheads="1"/>
          </p:cNvSpPr>
          <p:nvPr>
            <p:ph idx="1"/>
          </p:nvPr>
        </p:nvSpPr>
        <p:spPr>
          <a:xfrm>
            <a:off x="533400" y="838200"/>
            <a:ext cx="7997825" cy="5638800"/>
          </a:xfrm>
        </p:spPr>
        <p:style>
          <a:lnRef idx="0">
            <a:scrgbClr r="0" g="0" b="0"/>
          </a:lnRef>
          <a:fillRef idx="1003">
            <a:schemeClr val="dk2"/>
          </a:fillRef>
          <a:effectRef idx="0">
            <a:scrgbClr r="0" g="0" b="0"/>
          </a:effectRef>
          <a:fontRef idx="major"/>
        </p:style>
        <p:txBody>
          <a:bodyPr>
            <a:normAutofit/>
          </a:bodyPr>
          <a:lstStyle/>
          <a:p>
            <a:pPr algn="just">
              <a:buFont typeface="Wingdings" pitchFamily="2" charset="2"/>
              <a:buNone/>
            </a:pPr>
            <a:r>
              <a:rPr lang="en-US" sz="2200" dirty="0">
                <a:solidFill>
                  <a:schemeClr val="bg1"/>
                </a:solidFill>
              </a:rPr>
              <a:t>	</a:t>
            </a:r>
            <a:r>
              <a:rPr lang="id-ID" sz="2100" dirty="0">
                <a:solidFill>
                  <a:schemeClr val="bg1"/>
                </a:solidFill>
              </a:rPr>
              <a:t>Aspek makna dalam hal ini dibedakan dengan aspek sebagai kategori gramatikal sebuah verba yang biasanya mengungkapkan lama dan jenis kegiatan. Oleh karena itu, aspek makna yang dimaksud di sini lebih cederung mengarah kepada aspek makna tertentu dalam hubungannya dengan pemakaian bahasa </a:t>
            </a:r>
            <a:r>
              <a:rPr lang="en-US" sz="2100" dirty="0" err="1">
                <a:solidFill>
                  <a:schemeClr val="bg1"/>
                </a:solidFill>
              </a:rPr>
              <a:t>pada</a:t>
            </a:r>
            <a:r>
              <a:rPr lang="id-ID" sz="2100" dirty="0">
                <a:solidFill>
                  <a:schemeClr val="bg1"/>
                </a:solidFill>
              </a:rPr>
              <a:t> konteks situasi dan sosial tertentu. </a:t>
            </a:r>
            <a:endParaRPr lang="en-US" sz="2100" dirty="0">
              <a:solidFill>
                <a:schemeClr val="bg1"/>
              </a:solidFill>
            </a:endParaRPr>
          </a:p>
          <a:p>
            <a:pPr algn="just">
              <a:buFont typeface="Wingdings" pitchFamily="2" charset="2"/>
              <a:buNone/>
            </a:pPr>
            <a:r>
              <a:rPr lang="en-US" sz="2100" dirty="0">
                <a:solidFill>
                  <a:schemeClr val="bg1"/>
                </a:solidFill>
              </a:rPr>
              <a:t>	</a:t>
            </a:r>
            <a:r>
              <a:rPr lang="id-ID" sz="2100" dirty="0">
                <a:solidFill>
                  <a:schemeClr val="bg1"/>
                </a:solidFill>
              </a:rPr>
              <a:t>Dilihat dari fungsinya, aspek </a:t>
            </a:r>
            <a:r>
              <a:rPr lang="en-US" sz="2100" dirty="0">
                <a:solidFill>
                  <a:schemeClr val="bg1"/>
                </a:solidFill>
              </a:rPr>
              <a:t>s</a:t>
            </a:r>
            <a:r>
              <a:rPr lang="id-ID" sz="2100" dirty="0">
                <a:solidFill>
                  <a:schemeClr val="bg1"/>
                </a:solidFill>
              </a:rPr>
              <a:t>emantik kata, kelompok kata, frasa, klausa, dan kalimat dibedakan menjadi empat macam, yakni: </a:t>
            </a:r>
            <a:r>
              <a:rPr lang="id-ID" sz="2100" dirty="0" smtClean="0">
                <a:solidFill>
                  <a:schemeClr val="bg1"/>
                </a:solidFill>
              </a:rPr>
              <a:t>(</a:t>
            </a:r>
            <a:r>
              <a:rPr lang="id-ID" sz="2100" dirty="0">
                <a:solidFill>
                  <a:schemeClr val="bg1"/>
                </a:solidFill>
              </a:rPr>
              <a:t>1) Aspek makna pengertian (Sense), (2) Aspek makna perasaan (Feeling), (3) Aspek makna nada (Tone), dan</a:t>
            </a:r>
            <a:r>
              <a:rPr lang="en-US" sz="2100" dirty="0">
                <a:solidFill>
                  <a:schemeClr val="bg1"/>
                </a:solidFill>
              </a:rPr>
              <a:t> </a:t>
            </a:r>
            <a:r>
              <a:rPr lang="id-ID" sz="2100" dirty="0">
                <a:solidFill>
                  <a:schemeClr val="bg1"/>
                </a:solidFill>
              </a:rPr>
              <a:t>(4) Aspek makna tujuan (Intension). </a:t>
            </a:r>
            <a:r>
              <a:rPr lang="sv-SE" sz="2100" dirty="0">
                <a:solidFill>
                  <a:schemeClr val="bg1"/>
                </a:solidFill>
              </a:rPr>
              <a:t>Keempat aspek makna tersebut akan dipaparkan di bawah ini.</a:t>
            </a:r>
            <a:endParaRPr lang="en-US" sz="2100" dirty="0">
              <a:solidFill>
                <a:schemeClr val="bg1"/>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5" name="Rectangle 3"/>
          <p:cNvSpPr>
            <a:spLocks noGrp="1" noChangeArrowheads="1"/>
          </p:cNvSpPr>
          <p:nvPr>
            <p:ph idx="1"/>
          </p:nvPr>
        </p:nvSpPr>
        <p:spPr>
          <a:xfrm>
            <a:off x="457200" y="685800"/>
            <a:ext cx="8229600" cy="5445125"/>
          </a:xfrm>
        </p:spPr>
        <p:style>
          <a:lnRef idx="0">
            <a:scrgbClr r="0" g="0" b="0"/>
          </a:lnRef>
          <a:fillRef idx="1003">
            <a:schemeClr val="dk2"/>
          </a:fillRef>
          <a:effectRef idx="0">
            <a:scrgbClr r="0" g="0" b="0"/>
          </a:effectRef>
          <a:fontRef idx="major"/>
        </p:style>
        <p:txBody>
          <a:bodyPr/>
          <a:lstStyle/>
          <a:p>
            <a:pPr algn="just">
              <a:lnSpc>
                <a:spcPct val="90000"/>
              </a:lnSpc>
            </a:pPr>
            <a:endParaRPr lang="sv-SE" sz="2000" dirty="0">
              <a:solidFill>
                <a:schemeClr val="bg1"/>
              </a:solidFill>
            </a:endParaRPr>
          </a:p>
          <a:p>
            <a:pPr algn="just">
              <a:lnSpc>
                <a:spcPct val="90000"/>
              </a:lnSpc>
            </a:pPr>
            <a:r>
              <a:rPr lang="sv-SE" sz="2100" dirty="0">
                <a:solidFill>
                  <a:schemeClr val="bg1"/>
                </a:solidFill>
              </a:rPr>
              <a:t>Aspek makna pengertian disebut juga tema karena ketika seseorang berbicara menggunakan kata-kata yang mengandung ide atau pesan tertentu. </a:t>
            </a:r>
            <a:r>
              <a:rPr lang="en-US" sz="2100" dirty="0" err="1">
                <a:solidFill>
                  <a:schemeClr val="bg1"/>
                </a:solidFill>
              </a:rPr>
              <a:t>Perhatikan</a:t>
            </a:r>
            <a:r>
              <a:rPr lang="en-US" sz="2100" dirty="0">
                <a:solidFill>
                  <a:schemeClr val="bg1"/>
                </a:solidFill>
              </a:rPr>
              <a:t> </a:t>
            </a:r>
            <a:r>
              <a:rPr lang="en-US" sz="2100" dirty="0" err="1">
                <a:solidFill>
                  <a:schemeClr val="bg1"/>
                </a:solidFill>
              </a:rPr>
              <a:t>contoh</a:t>
            </a:r>
            <a:r>
              <a:rPr lang="en-US" sz="2100" dirty="0">
                <a:solidFill>
                  <a:schemeClr val="bg1"/>
                </a:solidFill>
              </a:rPr>
              <a:t> </a:t>
            </a:r>
            <a:r>
              <a:rPr lang="en-US" sz="2100" dirty="0" err="1">
                <a:solidFill>
                  <a:schemeClr val="bg1"/>
                </a:solidFill>
              </a:rPr>
              <a:t>berikut</a:t>
            </a:r>
            <a:r>
              <a:rPr lang="en-US" sz="2100" dirty="0">
                <a:solidFill>
                  <a:schemeClr val="bg1"/>
                </a:solidFill>
              </a:rPr>
              <a:t>:</a:t>
            </a:r>
          </a:p>
          <a:p>
            <a:pPr>
              <a:lnSpc>
                <a:spcPct val="90000"/>
              </a:lnSpc>
              <a:buFont typeface="Wingdings" pitchFamily="2" charset="2"/>
              <a:buNone/>
            </a:pPr>
            <a:r>
              <a:rPr lang="en-US" sz="2100" dirty="0">
                <a:solidFill>
                  <a:schemeClr val="bg1"/>
                </a:solidFill>
              </a:rPr>
              <a:t>		</a:t>
            </a:r>
            <a:r>
              <a:rPr lang="en-US" sz="2100" dirty="0" err="1">
                <a:solidFill>
                  <a:schemeClr val="bg1"/>
                </a:solidFill>
              </a:rPr>
              <a:t>Hari</a:t>
            </a:r>
            <a:r>
              <a:rPr lang="en-US" sz="2100" dirty="0">
                <a:solidFill>
                  <a:schemeClr val="bg1"/>
                </a:solidFill>
              </a:rPr>
              <a:t> </a:t>
            </a:r>
            <a:r>
              <a:rPr lang="en-US" sz="2100" dirty="0" err="1">
                <a:solidFill>
                  <a:schemeClr val="bg1"/>
                </a:solidFill>
              </a:rPr>
              <a:t>ini</a:t>
            </a:r>
            <a:r>
              <a:rPr lang="en-US" sz="2100" dirty="0">
                <a:solidFill>
                  <a:schemeClr val="bg1"/>
                </a:solidFill>
              </a:rPr>
              <a:t> </a:t>
            </a:r>
            <a:r>
              <a:rPr lang="en-US" sz="2100" dirty="0" err="1">
                <a:solidFill>
                  <a:schemeClr val="bg1"/>
                </a:solidFill>
              </a:rPr>
              <a:t>hujan</a:t>
            </a:r>
            <a:endParaRPr lang="en-US" sz="2100" dirty="0">
              <a:solidFill>
                <a:schemeClr val="bg1"/>
              </a:solidFill>
            </a:endParaRPr>
          </a:p>
          <a:p>
            <a:pPr>
              <a:lnSpc>
                <a:spcPct val="90000"/>
              </a:lnSpc>
              <a:buFont typeface="Wingdings" pitchFamily="2" charset="2"/>
              <a:buNone/>
            </a:pPr>
            <a:r>
              <a:rPr lang="en-US" sz="2100" dirty="0">
                <a:solidFill>
                  <a:schemeClr val="bg1"/>
                </a:solidFill>
              </a:rPr>
              <a:t>		</a:t>
            </a:r>
            <a:r>
              <a:rPr lang="en-US" sz="2100" dirty="0" err="1">
                <a:solidFill>
                  <a:schemeClr val="bg1"/>
                </a:solidFill>
              </a:rPr>
              <a:t>Hari</a:t>
            </a:r>
            <a:r>
              <a:rPr lang="en-US" sz="2100" dirty="0">
                <a:solidFill>
                  <a:schemeClr val="bg1"/>
                </a:solidFill>
              </a:rPr>
              <a:t> </a:t>
            </a:r>
            <a:r>
              <a:rPr lang="en-US" sz="2100" dirty="0" err="1">
                <a:solidFill>
                  <a:schemeClr val="bg1"/>
                </a:solidFill>
              </a:rPr>
              <a:t>ini</a:t>
            </a:r>
            <a:r>
              <a:rPr lang="en-US" sz="2100" dirty="0">
                <a:solidFill>
                  <a:schemeClr val="bg1"/>
                </a:solidFill>
              </a:rPr>
              <a:t> </a:t>
            </a:r>
            <a:r>
              <a:rPr lang="en-US" sz="2100" dirty="0" err="1">
                <a:solidFill>
                  <a:schemeClr val="bg1"/>
                </a:solidFill>
              </a:rPr>
              <a:t>mendung</a:t>
            </a:r>
            <a:endParaRPr lang="en-US" sz="2100" dirty="0">
              <a:solidFill>
                <a:schemeClr val="bg1"/>
              </a:solidFill>
            </a:endParaRPr>
          </a:p>
          <a:p>
            <a:pPr algn="just">
              <a:lnSpc>
                <a:spcPct val="90000"/>
              </a:lnSpc>
              <a:buFont typeface="Wingdings" pitchFamily="2" charset="2"/>
              <a:buNone/>
            </a:pPr>
            <a:r>
              <a:rPr lang="en-US" sz="2100" dirty="0">
                <a:solidFill>
                  <a:schemeClr val="bg1"/>
                </a:solidFill>
              </a:rPr>
              <a:t>		</a:t>
            </a:r>
            <a:r>
              <a:rPr lang="en-US" sz="2100" dirty="0" err="1">
                <a:solidFill>
                  <a:schemeClr val="bg1"/>
                </a:solidFill>
              </a:rPr>
              <a:t>Ketika</a:t>
            </a:r>
            <a:r>
              <a:rPr lang="en-US" sz="2100" dirty="0">
                <a:solidFill>
                  <a:schemeClr val="bg1"/>
                </a:solidFill>
              </a:rPr>
              <a:t> </a:t>
            </a:r>
            <a:r>
              <a:rPr lang="en-US" sz="2100" dirty="0" err="1">
                <a:solidFill>
                  <a:schemeClr val="bg1"/>
                </a:solidFill>
              </a:rPr>
              <a:t>komunikasi</a:t>
            </a:r>
            <a:r>
              <a:rPr lang="en-US" sz="2100" dirty="0">
                <a:solidFill>
                  <a:schemeClr val="bg1"/>
                </a:solidFill>
              </a:rPr>
              <a:t> </a:t>
            </a:r>
            <a:r>
              <a:rPr lang="en-US" sz="2100" dirty="0" err="1">
                <a:solidFill>
                  <a:schemeClr val="bg1"/>
                </a:solidFill>
              </a:rPr>
              <a:t>berjalan</a:t>
            </a:r>
            <a:r>
              <a:rPr lang="en-US" sz="2100" dirty="0">
                <a:solidFill>
                  <a:schemeClr val="bg1"/>
                </a:solidFill>
              </a:rPr>
              <a:t> </a:t>
            </a:r>
            <a:r>
              <a:rPr lang="en-US" sz="2100" dirty="0" err="1">
                <a:solidFill>
                  <a:schemeClr val="bg1"/>
                </a:solidFill>
              </a:rPr>
              <a:t>dengan</a:t>
            </a:r>
            <a:r>
              <a:rPr lang="en-US" sz="2100" dirty="0">
                <a:solidFill>
                  <a:schemeClr val="bg1"/>
                </a:solidFill>
              </a:rPr>
              <a:t> </a:t>
            </a:r>
            <a:r>
              <a:rPr lang="en-US" sz="2100" dirty="0" err="1">
                <a:solidFill>
                  <a:schemeClr val="bg1"/>
                </a:solidFill>
              </a:rPr>
              <a:t>tema</a:t>
            </a:r>
            <a:r>
              <a:rPr lang="en-US" sz="2100" dirty="0">
                <a:solidFill>
                  <a:schemeClr val="bg1"/>
                </a:solidFill>
              </a:rPr>
              <a:t> </a:t>
            </a:r>
            <a:r>
              <a:rPr lang="en-US" sz="2100" dirty="0" err="1">
                <a:solidFill>
                  <a:schemeClr val="bg1"/>
                </a:solidFill>
              </a:rPr>
              <a:t>di</a:t>
            </a:r>
            <a:r>
              <a:rPr lang="en-US" sz="2100" dirty="0">
                <a:solidFill>
                  <a:schemeClr val="bg1"/>
                </a:solidFill>
              </a:rPr>
              <a:t> </a:t>
            </a:r>
            <a:r>
              <a:rPr lang="en-US" sz="2100" dirty="0" err="1">
                <a:solidFill>
                  <a:schemeClr val="bg1"/>
                </a:solidFill>
              </a:rPr>
              <a:t>atas</a:t>
            </a:r>
            <a:r>
              <a:rPr lang="en-US" sz="2100" dirty="0">
                <a:solidFill>
                  <a:schemeClr val="bg1"/>
                </a:solidFill>
              </a:rPr>
              <a:t>, </a:t>
            </a:r>
            <a:r>
              <a:rPr lang="en-US" sz="2100" dirty="0" err="1">
                <a:solidFill>
                  <a:schemeClr val="bg1"/>
                </a:solidFill>
              </a:rPr>
              <a:t>tentu</a:t>
            </a:r>
            <a:r>
              <a:rPr lang="en-US" sz="2100" dirty="0">
                <a:solidFill>
                  <a:schemeClr val="bg1"/>
                </a:solidFill>
              </a:rPr>
              <a:t> </a:t>
            </a:r>
            <a:r>
              <a:rPr lang="en-US" sz="2100" dirty="0" err="1">
                <a:solidFill>
                  <a:schemeClr val="bg1"/>
                </a:solidFill>
              </a:rPr>
              <a:t>terdapat</a:t>
            </a:r>
            <a:r>
              <a:rPr lang="en-US" sz="2100" dirty="0">
                <a:solidFill>
                  <a:schemeClr val="bg1"/>
                </a:solidFill>
              </a:rPr>
              <a:t> </a:t>
            </a:r>
            <a:r>
              <a:rPr lang="en-US" sz="2100" dirty="0" err="1">
                <a:solidFill>
                  <a:schemeClr val="bg1"/>
                </a:solidFill>
              </a:rPr>
              <a:t>unsur</a:t>
            </a:r>
            <a:r>
              <a:rPr lang="en-US" sz="2100" dirty="0">
                <a:solidFill>
                  <a:schemeClr val="bg1"/>
                </a:solidFill>
              </a:rPr>
              <a:t> </a:t>
            </a:r>
            <a:r>
              <a:rPr lang="en-US" sz="2100" dirty="0" err="1">
                <a:solidFill>
                  <a:schemeClr val="bg1"/>
                </a:solidFill>
              </a:rPr>
              <a:t>pembicara</a:t>
            </a:r>
            <a:r>
              <a:rPr lang="en-US" sz="2100" dirty="0">
                <a:solidFill>
                  <a:schemeClr val="bg1"/>
                </a:solidFill>
              </a:rPr>
              <a:t> </a:t>
            </a:r>
            <a:r>
              <a:rPr lang="en-US" sz="2100" dirty="0" err="1">
                <a:solidFill>
                  <a:schemeClr val="bg1"/>
                </a:solidFill>
              </a:rPr>
              <a:t>dan</a:t>
            </a:r>
            <a:r>
              <a:rPr lang="en-US" sz="2100" dirty="0">
                <a:solidFill>
                  <a:schemeClr val="bg1"/>
                </a:solidFill>
              </a:rPr>
              <a:t> </a:t>
            </a:r>
            <a:r>
              <a:rPr lang="en-US" sz="2100" dirty="0" err="1">
                <a:solidFill>
                  <a:schemeClr val="bg1"/>
                </a:solidFill>
              </a:rPr>
              <a:t>pendengan</a:t>
            </a:r>
            <a:r>
              <a:rPr lang="en-US" sz="2100" dirty="0">
                <a:solidFill>
                  <a:schemeClr val="bg1"/>
                </a:solidFill>
              </a:rPr>
              <a:t> </a:t>
            </a:r>
            <a:r>
              <a:rPr lang="en-US" sz="2100" dirty="0" err="1">
                <a:solidFill>
                  <a:schemeClr val="bg1"/>
                </a:solidFill>
              </a:rPr>
              <a:t>dalam</a:t>
            </a:r>
            <a:r>
              <a:rPr lang="en-US" sz="2100" dirty="0">
                <a:solidFill>
                  <a:schemeClr val="bg1"/>
                </a:solidFill>
              </a:rPr>
              <a:t> </a:t>
            </a:r>
            <a:r>
              <a:rPr lang="en-US" sz="2100" dirty="0" err="1">
                <a:solidFill>
                  <a:schemeClr val="bg1"/>
                </a:solidFill>
              </a:rPr>
              <a:t>ragam</a:t>
            </a:r>
            <a:r>
              <a:rPr lang="en-US" sz="2100" dirty="0">
                <a:solidFill>
                  <a:schemeClr val="bg1"/>
                </a:solidFill>
              </a:rPr>
              <a:t> </a:t>
            </a:r>
            <a:r>
              <a:rPr lang="en-US" sz="2100" dirty="0" err="1">
                <a:solidFill>
                  <a:schemeClr val="bg1"/>
                </a:solidFill>
              </a:rPr>
              <a:t>lisan</a:t>
            </a:r>
            <a:r>
              <a:rPr lang="en-US" sz="2100" dirty="0">
                <a:solidFill>
                  <a:schemeClr val="bg1"/>
                </a:solidFill>
              </a:rPr>
              <a:t>, </a:t>
            </a:r>
            <a:r>
              <a:rPr lang="en-US" sz="2100" dirty="0" err="1">
                <a:solidFill>
                  <a:schemeClr val="bg1"/>
                </a:solidFill>
              </a:rPr>
              <a:t>unsur</a:t>
            </a:r>
            <a:r>
              <a:rPr lang="en-US" sz="2100" dirty="0">
                <a:solidFill>
                  <a:schemeClr val="bg1"/>
                </a:solidFill>
              </a:rPr>
              <a:t> </a:t>
            </a:r>
            <a:r>
              <a:rPr lang="en-US" sz="2100" dirty="0" err="1">
                <a:solidFill>
                  <a:schemeClr val="bg1"/>
                </a:solidFill>
              </a:rPr>
              <a:t>penulis</a:t>
            </a:r>
            <a:r>
              <a:rPr lang="en-US" sz="2100" dirty="0">
                <a:solidFill>
                  <a:schemeClr val="bg1"/>
                </a:solidFill>
              </a:rPr>
              <a:t> </a:t>
            </a:r>
            <a:r>
              <a:rPr lang="en-US" sz="2100" dirty="0" err="1">
                <a:solidFill>
                  <a:schemeClr val="bg1"/>
                </a:solidFill>
              </a:rPr>
              <a:t>dan</a:t>
            </a:r>
            <a:r>
              <a:rPr lang="en-US" sz="2100" dirty="0">
                <a:solidFill>
                  <a:schemeClr val="bg1"/>
                </a:solidFill>
              </a:rPr>
              <a:t> </a:t>
            </a:r>
            <a:r>
              <a:rPr lang="en-US" sz="2100" dirty="0" err="1">
                <a:solidFill>
                  <a:schemeClr val="bg1"/>
                </a:solidFill>
              </a:rPr>
              <a:t>pembaca</a:t>
            </a:r>
            <a:r>
              <a:rPr lang="en-US" sz="2100" dirty="0">
                <a:solidFill>
                  <a:schemeClr val="bg1"/>
                </a:solidFill>
              </a:rPr>
              <a:t> </a:t>
            </a:r>
            <a:r>
              <a:rPr lang="en-US" sz="2100" dirty="0" err="1">
                <a:solidFill>
                  <a:schemeClr val="bg1"/>
                </a:solidFill>
              </a:rPr>
              <a:t>pada</a:t>
            </a:r>
            <a:r>
              <a:rPr lang="en-US" sz="2100" dirty="0">
                <a:solidFill>
                  <a:schemeClr val="bg1"/>
                </a:solidFill>
              </a:rPr>
              <a:t> </a:t>
            </a:r>
            <a:r>
              <a:rPr lang="en-US" sz="2100" dirty="0" err="1">
                <a:solidFill>
                  <a:schemeClr val="bg1"/>
                </a:solidFill>
              </a:rPr>
              <a:t>ragam</a:t>
            </a:r>
            <a:r>
              <a:rPr lang="en-US" sz="2100" dirty="0">
                <a:solidFill>
                  <a:schemeClr val="bg1"/>
                </a:solidFill>
              </a:rPr>
              <a:t> </a:t>
            </a:r>
            <a:r>
              <a:rPr lang="en-US" sz="2100" dirty="0" err="1">
                <a:solidFill>
                  <a:schemeClr val="bg1"/>
                </a:solidFill>
              </a:rPr>
              <a:t>tulisan</a:t>
            </a:r>
            <a:r>
              <a:rPr lang="en-US" sz="2100" dirty="0">
                <a:solidFill>
                  <a:schemeClr val="bg1"/>
                </a:solidFill>
              </a:rPr>
              <a:t> yang </a:t>
            </a:r>
            <a:r>
              <a:rPr lang="en-US" sz="2100" dirty="0" err="1">
                <a:solidFill>
                  <a:schemeClr val="bg1"/>
                </a:solidFill>
              </a:rPr>
              <a:t>memiliki</a:t>
            </a:r>
            <a:r>
              <a:rPr lang="en-US" sz="2100" dirty="0">
                <a:solidFill>
                  <a:schemeClr val="bg1"/>
                </a:solidFill>
              </a:rPr>
              <a:t> </a:t>
            </a:r>
            <a:r>
              <a:rPr lang="en-US" sz="2100" dirty="0" err="1">
                <a:solidFill>
                  <a:schemeClr val="bg1"/>
                </a:solidFill>
              </a:rPr>
              <a:t>pengetahuan</a:t>
            </a:r>
            <a:r>
              <a:rPr lang="en-US" sz="2100" dirty="0">
                <a:solidFill>
                  <a:schemeClr val="bg1"/>
                </a:solidFill>
              </a:rPr>
              <a:t> </a:t>
            </a:r>
            <a:r>
              <a:rPr lang="en-US" sz="2100" dirty="0" err="1">
                <a:solidFill>
                  <a:schemeClr val="bg1"/>
                </a:solidFill>
              </a:rPr>
              <a:t>atau</a:t>
            </a:r>
            <a:r>
              <a:rPr lang="en-US" sz="2100" dirty="0">
                <a:solidFill>
                  <a:schemeClr val="bg1"/>
                </a:solidFill>
              </a:rPr>
              <a:t> </a:t>
            </a:r>
            <a:r>
              <a:rPr lang="en-US" sz="2100" dirty="0" err="1">
                <a:solidFill>
                  <a:schemeClr val="bg1"/>
                </a:solidFill>
              </a:rPr>
              <a:t>pengertian</a:t>
            </a:r>
            <a:r>
              <a:rPr lang="en-US" sz="2100" dirty="0">
                <a:solidFill>
                  <a:schemeClr val="bg1"/>
                </a:solidFill>
              </a:rPr>
              <a:t> yang </a:t>
            </a:r>
            <a:r>
              <a:rPr lang="en-US" sz="2100" dirty="0" err="1">
                <a:solidFill>
                  <a:schemeClr val="bg1"/>
                </a:solidFill>
              </a:rPr>
              <a:t>sama</a:t>
            </a:r>
            <a:r>
              <a:rPr lang="en-US" sz="2100" dirty="0">
                <a:solidFill>
                  <a:schemeClr val="bg1"/>
                </a:solidFill>
              </a:rPr>
              <a:t> </a:t>
            </a:r>
            <a:r>
              <a:rPr lang="en-US" sz="2100" dirty="0" err="1">
                <a:solidFill>
                  <a:schemeClr val="bg1"/>
                </a:solidFill>
              </a:rPr>
              <a:t>terhadap</a:t>
            </a:r>
            <a:r>
              <a:rPr lang="en-US" sz="2100" dirty="0">
                <a:solidFill>
                  <a:schemeClr val="bg1"/>
                </a:solidFill>
              </a:rPr>
              <a:t>  </a:t>
            </a:r>
            <a:r>
              <a:rPr lang="en-US" sz="2100" dirty="0" err="1" smtClean="0">
                <a:solidFill>
                  <a:schemeClr val="bg1"/>
                </a:solidFill>
              </a:rPr>
              <a:t>satuan-satuan</a:t>
            </a:r>
            <a:r>
              <a:rPr lang="en-US" sz="2100" dirty="0">
                <a:solidFill>
                  <a:schemeClr val="bg1"/>
                </a:solidFill>
              </a:rPr>
              <a:t>: </a:t>
            </a:r>
            <a:r>
              <a:rPr lang="en-US" sz="2100" i="1" dirty="0" err="1">
                <a:solidFill>
                  <a:schemeClr val="bg1"/>
                </a:solidFill>
              </a:rPr>
              <a:t>hari</a:t>
            </a:r>
            <a:r>
              <a:rPr lang="en-US" sz="2100" i="1" dirty="0">
                <a:solidFill>
                  <a:schemeClr val="bg1"/>
                </a:solidFill>
              </a:rPr>
              <a:t>, </a:t>
            </a:r>
            <a:r>
              <a:rPr lang="en-US" sz="2100" i="1" dirty="0" err="1">
                <a:solidFill>
                  <a:schemeClr val="bg1"/>
                </a:solidFill>
              </a:rPr>
              <a:t>ini</a:t>
            </a:r>
            <a:r>
              <a:rPr lang="en-US" sz="2100" i="1" dirty="0">
                <a:solidFill>
                  <a:schemeClr val="bg1"/>
                </a:solidFill>
              </a:rPr>
              <a:t>, </a:t>
            </a:r>
            <a:r>
              <a:rPr lang="en-US" sz="2100" i="1" dirty="0" err="1">
                <a:solidFill>
                  <a:schemeClr val="bg1"/>
                </a:solidFill>
              </a:rPr>
              <a:t>hujan</a:t>
            </a:r>
            <a:r>
              <a:rPr lang="en-US" sz="2100" i="1" dirty="0">
                <a:solidFill>
                  <a:schemeClr val="bg1"/>
                </a:solidFill>
              </a:rPr>
              <a:t>, </a:t>
            </a:r>
            <a:r>
              <a:rPr lang="en-US" sz="2100" dirty="0" err="1">
                <a:solidFill>
                  <a:schemeClr val="bg1"/>
                </a:solidFill>
              </a:rPr>
              <a:t>dan</a:t>
            </a:r>
            <a:r>
              <a:rPr lang="en-US" sz="2100" dirty="0">
                <a:solidFill>
                  <a:schemeClr val="bg1"/>
                </a:solidFill>
              </a:rPr>
              <a:t> </a:t>
            </a:r>
            <a:r>
              <a:rPr lang="en-US" sz="2100" i="1" dirty="0" err="1">
                <a:solidFill>
                  <a:schemeClr val="bg1"/>
                </a:solidFill>
              </a:rPr>
              <a:t>mendung</a:t>
            </a:r>
            <a:r>
              <a:rPr lang="en-US" sz="2100" dirty="0">
                <a:solidFill>
                  <a:schemeClr val="bg1"/>
                </a:solidFill>
              </a:rPr>
              <a:t>. </a:t>
            </a:r>
            <a:r>
              <a:rPr lang="en-US" sz="2100" dirty="0" err="1">
                <a:solidFill>
                  <a:schemeClr val="bg1"/>
                </a:solidFill>
              </a:rPr>
              <a:t>Pada</a:t>
            </a:r>
            <a:r>
              <a:rPr lang="en-US" sz="2100" dirty="0">
                <a:solidFill>
                  <a:schemeClr val="bg1"/>
                </a:solidFill>
              </a:rPr>
              <a:t> </a:t>
            </a:r>
            <a:r>
              <a:rPr lang="en-US" sz="2100" dirty="0" err="1">
                <a:solidFill>
                  <a:schemeClr val="bg1"/>
                </a:solidFill>
              </a:rPr>
              <a:t>perinsipnya</a:t>
            </a:r>
            <a:r>
              <a:rPr lang="en-US" sz="2100" dirty="0">
                <a:solidFill>
                  <a:schemeClr val="bg1"/>
                </a:solidFill>
              </a:rPr>
              <a:t>, </a:t>
            </a:r>
            <a:r>
              <a:rPr lang="en-US" sz="2100" dirty="0" err="1">
                <a:solidFill>
                  <a:schemeClr val="bg1"/>
                </a:solidFill>
              </a:rPr>
              <a:t>aspek</a:t>
            </a:r>
            <a:r>
              <a:rPr lang="en-US" sz="2100" dirty="0">
                <a:solidFill>
                  <a:schemeClr val="bg1"/>
                </a:solidFill>
              </a:rPr>
              <a:t> </a:t>
            </a:r>
            <a:r>
              <a:rPr lang="en-US" sz="2100" dirty="0" err="1">
                <a:solidFill>
                  <a:schemeClr val="bg1"/>
                </a:solidFill>
              </a:rPr>
              <a:t>makna</a:t>
            </a:r>
            <a:r>
              <a:rPr lang="en-US" sz="2100" dirty="0">
                <a:solidFill>
                  <a:schemeClr val="bg1"/>
                </a:solidFill>
              </a:rPr>
              <a:t> </a:t>
            </a:r>
            <a:r>
              <a:rPr lang="en-US" sz="2100" dirty="0" err="1">
                <a:solidFill>
                  <a:schemeClr val="bg1"/>
                </a:solidFill>
              </a:rPr>
              <a:t>pengertian</a:t>
            </a:r>
            <a:r>
              <a:rPr lang="en-US" sz="2100" dirty="0">
                <a:solidFill>
                  <a:schemeClr val="bg1"/>
                </a:solidFill>
              </a:rPr>
              <a:t> </a:t>
            </a:r>
            <a:r>
              <a:rPr lang="en-US" sz="2100" dirty="0" err="1">
                <a:solidFill>
                  <a:schemeClr val="bg1"/>
                </a:solidFill>
              </a:rPr>
              <a:t>dalam</a:t>
            </a:r>
            <a:r>
              <a:rPr lang="en-US" sz="2100" dirty="0">
                <a:solidFill>
                  <a:schemeClr val="bg1"/>
                </a:solidFill>
              </a:rPr>
              <a:t> </a:t>
            </a:r>
            <a:r>
              <a:rPr lang="en-US" sz="2100" dirty="0" err="1">
                <a:solidFill>
                  <a:schemeClr val="bg1"/>
                </a:solidFill>
              </a:rPr>
              <a:t>hal</a:t>
            </a:r>
            <a:r>
              <a:rPr lang="en-US" sz="2100" dirty="0">
                <a:solidFill>
                  <a:schemeClr val="bg1"/>
                </a:solidFill>
              </a:rPr>
              <a:t> </a:t>
            </a:r>
            <a:r>
              <a:rPr lang="en-US" sz="2100" dirty="0" err="1">
                <a:solidFill>
                  <a:schemeClr val="bg1"/>
                </a:solidFill>
              </a:rPr>
              <a:t>ini</a:t>
            </a:r>
            <a:r>
              <a:rPr lang="en-US" sz="2100" dirty="0">
                <a:solidFill>
                  <a:schemeClr val="bg1"/>
                </a:solidFill>
              </a:rPr>
              <a:t> </a:t>
            </a:r>
            <a:r>
              <a:rPr lang="en-US" sz="2100" dirty="0" err="1">
                <a:solidFill>
                  <a:schemeClr val="bg1"/>
                </a:solidFill>
              </a:rPr>
              <a:t>baru</a:t>
            </a:r>
            <a:r>
              <a:rPr lang="en-US" sz="2100" dirty="0">
                <a:solidFill>
                  <a:schemeClr val="bg1"/>
                </a:solidFill>
              </a:rPr>
              <a:t> </a:t>
            </a:r>
            <a:r>
              <a:rPr lang="en-US" sz="2100" dirty="0" err="1">
                <a:solidFill>
                  <a:schemeClr val="bg1"/>
                </a:solidFill>
              </a:rPr>
              <a:t>bisa</a:t>
            </a:r>
            <a:r>
              <a:rPr lang="en-US" sz="2100" dirty="0">
                <a:solidFill>
                  <a:schemeClr val="bg1"/>
                </a:solidFill>
              </a:rPr>
              <a:t> </a:t>
            </a:r>
            <a:r>
              <a:rPr lang="en-US" sz="2100" dirty="0" err="1">
                <a:solidFill>
                  <a:schemeClr val="bg1"/>
                </a:solidFill>
              </a:rPr>
              <a:t>tercapai</a:t>
            </a:r>
            <a:r>
              <a:rPr lang="en-US" sz="2100" dirty="0">
                <a:solidFill>
                  <a:schemeClr val="bg1"/>
                </a:solidFill>
              </a:rPr>
              <a:t> </a:t>
            </a:r>
            <a:r>
              <a:rPr lang="en-US" sz="2100" dirty="0" err="1">
                <a:solidFill>
                  <a:schemeClr val="bg1"/>
                </a:solidFill>
              </a:rPr>
              <a:t>apabila</a:t>
            </a:r>
            <a:r>
              <a:rPr lang="en-US" sz="2100" dirty="0">
                <a:solidFill>
                  <a:schemeClr val="bg1"/>
                </a:solidFill>
              </a:rPr>
              <a:t> </a:t>
            </a:r>
            <a:r>
              <a:rPr lang="en-US" sz="2100" dirty="0" err="1">
                <a:solidFill>
                  <a:schemeClr val="bg1"/>
                </a:solidFill>
              </a:rPr>
              <a:t>pembicara</a:t>
            </a:r>
            <a:r>
              <a:rPr lang="en-US" sz="2100" dirty="0">
                <a:solidFill>
                  <a:schemeClr val="bg1"/>
                </a:solidFill>
              </a:rPr>
              <a:t> </a:t>
            </a:r>
            <a:r>
              <a:rPr lang="en-US" sz="2100" dirty="0" err="1">
                <a:solidFill>
                  <a:schemeClr val="bg1"/>
                </a:solidFill>
              </a:rPr>
              <a:t>dan</a:t>
            </a:r>
            <a:r>
              <a:rPr lang="en-US" sz="2100" dirty="0">
                <a:solidFill>
                  <a:schemeClr val="bg1"/>
                </a:solidFill>
              </a:rPr>
              <a:t> </a:t>
            </a:r>
            <a:r>
              <a:rPr lang="en-US" sz="2100" dirty="0" err="1">
                <a:solidFill>
                  <a:schemeClr val="bg1"/>
                </a:solidFill>
              </a:rPr>
              <a:t>pendengar</a:t>
            </a:r>
            <a:r>
              <a:rPr lang="en-US" sz="2100" dirty="0">
                <a:solidFill>
                  <a:schemeClr val="bg1"/>
                </a:solidFill>
              </a:rPr>
              <a:t>, </a:t>
            </a:r>
            <a:r>
              <a:rPr lang="en-US" sz="2100" dirty="0" err="1">
                <a:solidFill>
                  <a:schemeClr val="bg1"/>
                </a:solidFill>
              </a:rPr>
              <a:t>penulis</a:t>
            </a:r>
            <a:r>
              <a:rPr lang="en-US" sz="2100" dirty="0">
                <a:solidFill>
                  <a:schemeClr val="bg1"/>
                </a:solidFill>
              </a:rPr>
              <a:t> </a:t>
            </a:r>
            <a:r>
              <a:rPr lang="en-US" sz="2100" dirty="0" err="1">
                <a:solidFill>
                  <a:schemeClr val="bg1"/>
                </a:solidFill>
              </a:rPr>
              <a:t>dan</a:t>
            </a:r>
            <a:r>
              <a:rPr lang="en-US" sz="2100" dirty="0">
                <a:solidFill>
                  <a:schemeClr val="bg1"/>
                </a:solidFill>
              </a:rPr>
              <a:t> </a:t>
            </a:r>
            <a:r>
              <a:rPr lang="en-US" sz="2100" dirty="0" err="1">
                <a:solidFill>
                  <a:schemeClr val="bg1"/>
                </a:solidFill>
              </a:rPr>
              <a:t>pembaca</a:t>
            </a:r>
            <a:r>
              <a:rPr lang="en-US" sz="2100" dirty="0">
                <a:solidFill>
                  <a:schemeClr val="bg1"/>
                </a:solidFill>
              </a:rPr>
              <a:t> </a:t>
            </a:r>
            <a:r>
              <a:rPr lang="en-US" sz="2100" dirty="0" err="1">
                <a:solidFill>
                  <a:schemeClr val="bg1"/>
                </a:solidFill>
              </a:rPr>
              <a:t>memiliki</a:t>
            </a:r>
            <a:r>
              <a:rPr lang="en-US" sz="2100" dirty="0">
                <a:solidFill>
                  <a:schemeClr val="bg1"/>
                </a:solidFill>
              </a:rPr>
              <a:t> </a:t>
            </a:r>
            <a:r>
              <a:rPr lang="en-US" sz="2100" dirty="0" err="1">
                <a:solidFill>
                  <a:schemeClr val="bg1"/>
                </a:solidFill>
              </a:rPr>
              <a:t>bahasa</a:t>
            </a:r>
            <a:r>
              <a:rPr lang="en-US" sz="2100" dirty="0">
                <a:solidFill>
                  <a:schemeClr val="bg1"/>
                </a:solidFill>
              </a:rPr>
              <a:t> yang </a:t>
            </a:r>
            <a:r>
              <a:rPr lang="en-US" sz="2100" dirty="0" err="1">
                <a:solidFill>
                  <a:schemeClr val="bg1"/>
                </a:solidFill>
              </a:rPr>
              <a:t>sama</a:t>
            </a:r>
            <a:r>
              <a:rPr lang="en-US" sz="2100" dirty="0">
                <a:solidFill>
                  <a:schemeClr val="bg1"/>
                </a:solidFill>
              </a:rPr>
              <a:t> </a:t>
            </a:r>
            <a:r>
              <a:rPr lang="en-US" sz="2100" dirty="0" err="1">
                <a:solidFill>
                  <a:schemeClr val="bg1"/>
                </a:solidFill>
              </a:rPr>
              <a:t>dalam</a:t>
            </a:r>
            <a:r>
              <a:rPr lang="en-US" sz="2100" dirty="0">
                <a:solidFill>
                  <a:schemeClr val="bg1"/>
                </a:solidFill>
              </a:rPr>
              <a:t> </a:t>
            </a:r>
            <a:r>
              <a:rPr lang="en-US" sz="2100" dirty="0" err="1">
                <a:solidFill>
                  <a:schemeClr val="bg1"/>
                </a:solidFill>
              </a:rPr>
              <a:t>arti</a:t>
            </a:r>
            <a:r>
              <a:rPr lang="en-US" sz="2100" dirty="0">
                <a:solidFill>
                  <a:schemeClr val="bg1"/>
                </a:solidFill>
              </a:rPr>
              <a:t> </a:t>
            </a:r>
            <a:r>
              <a:rPr lang="en-US" sz="2100" dirty="0" err="1">
                <a:solidFill>
                  <a:schemeClr val="bg1"/>
                </a:solidFill>
              </a:rPr>
              <a:t>saling</a:t>
            </a:r>
            <a:r>
              <a:rPr lang="en-US" sz="2100" dirty="0">
                <a:solidFill>
                  <a:schemeClr val="bg1"/>
                </a:solidFill>
              </a:rPr>
              <a:t> </a:t>
            </a:r>
            <a:r>
              <a:rPr lang="en-US" sz="2100" dirty="0" err="1">
                <a:solidFill>
                  <a:schemeClr val="bg1"/>
                </a:solidFill>
              </a:rPr>
              <a:t>memahami</a:t>
            </a:r>
            <a:r>
              <a:rPr lang="en-US" sz="2100" dirty="0">
                <a:solidFill>
                  <a:schemeClr val="bg1"/>
                </a:solidFill>
              </a:rPr>
              <a:t> </a:t>
            </a:r>
            <a:r>
              <a:rPr lang="en-US" sz="2100" dirty="0" err="1">
                <a:solidFill>
                  <a:schemeClr val="bg1"/>
                </a:solidFill>
              </a:rPr>
              <a:t>tentang</a:t>
            </a:r>
            <a:r>
              <a:rPr lang="en-US" sz="2100" dirty="0">
                <a:solidFill>
                  <a:schemeClr val="bg1"/>
                </a:solidFill>
              </a:rPr>
              <a:t> </a:t>
            </a:r>
            <a:r>
              <a:rPr lang="en-US" sz="2100" dirty="0" err="1">
                <a:solidFill>
                  <a:schemeClr val="bg1"/>
                </a:solidFill>
              </a:rPr>
              <a:t>apa</a:t>
            </a:r>
            <a:r>
              <a:rPr lang="en-US" sz="2100" dirty="0">
                <a:solidFill>
                  <a:schemeClr val="bg1"/>
                </a:solidFill>
              </a:rPr>
              <a:t> yang </a:t>
            </a:r>
            <a:r>
              <a:rPr lang="en-US" sz="2100" dirty="0" err="1">
                <a:solidFill>
                  <a:schemeClr val="bg1"/>
                </a:solidFill>
              </a:rPr>
              <a:t>disampaikan</a:t>
            </a:r>
            <a:r>
              <a:rPr lang="en-US" sz="2100" dirty="0">
                <a:solidFill>
                  <a:schemeClr val="bg1"/>
                </a:solidFill>
              </a:rPr>
              <a:t> </a:t>
            </a:r>
            <a:r>
              <a:rPr lang="en-US" sz="2100" dirty="0" err="1">
                <a:solidFill>
                  <a:schemeClr val="bg1"/>
                </a:solidFill>
              </a:rPr>
              <a:t>melalui</a:t>
            </a:r>
            <a:r>
              <a:rPr lang="en-US" sz="2100" dirty="0">
                <a:solidFill>
                  <a:schemeClr val="bg1"/>
                </a:solidFill>
              </a:rPr>
              <a:t> </a:t>
            </a:r>
            <a:r>
              <a:rPr lang="en-US" sz="2100" dirty="0" err="1">
                <a:solidFill>
                  <a:schemeClr val="bg1"/>
                </a:solidFill>
              </a:rPr>
              <a:t>bahasa</a:t>
            </a:r>
            <a:r>
              <a:rPr lang="en-US" sz="2100" dirty="0">
                <a:solidFill>
                  <a:schemeClr val="bg1"/>
                </a:solidFill>
              </a:rPr>
              <a:t> yang </a:t>
            </a:r>
            <a:r>
              <a:rPr lang="en-US" sz="2100" dirty="0" err="1">
                <a:solidFill>
                  <a:schemeClr val="bg1"/>
                </a:solidFill>
              </a:rPr>
              <a:t>digunakan</a:t>
            </a:r>
            <a:r>
              <a:rPr lang="en-US" sz="2100" dirty="0">
                <a:solidFill>
                  <a:schemeClr val="bg1"/>
                </a:solidFill>
              </a:rPr>
              <a:t>.</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615</TotalTime>
  <Words>2318</Words>
  <Application>Microsoft Office PowerPoint</Application>
  <PresentationFormat>On-screen Show (4:3)</PresentationFormat>
  <Paragraphs>182</Paragraphs>
  <Slides>40</Slides>
  <Notes>39</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NewsPrint</vt:lpstr>
      <vt:lpstr> Struktur Bahasa Indonesia Semantik</vt:lpstr>
      <vt:lpstr>Hakikat  Semantik </vt:lpstr>
      <vt:lpstr>MAKNA, INFORMASI, MAKSUD</vt:lpstr>
      <vt:lpstr>PowerPoint Presentation</vt:lpstr>
      <vt:lpstr>PowerPoint Presentation</vt:lpstr>
      <vt:lpstr>PowerPoint Presentation</vt:lpstr>
      <vt:lpstr>PowerPoint Presentation</vt:lpstr>
      <vt:lpstr>Aspek Makna </vt:lpstr>
      <vt:lpstr>PowerPoint Presentation</vt:lpstr>
      <vt:lpstr>PowerPoint Presentation</vt:lpstr>
      <vt:lpstr>PowerPoint Presentation</vt:lpstr>
      <vt:lpstr>PowerPoint Presentation</vt:lpstr>
      <vt:lpstr>JENIS-JENIS SEMANTIK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PENAMAAN DAN PENDIFINISIAN</vt:lpstr>
      <vt:lpstr>PowerPoint Presentation</vt:lpstr>
      <vt:lpstr>PowerPoint Presentation</vt:lpstr>
      <vt:lpstr>PowerPoint Presentation</vt:lpstr>
      <vt:lpstr>PowerPoint Presentation</vt:lpstr>
      <vt:lpstr>PowerPoint Presentation</vt:lpstr>
      <vt:lpstr>PowerPoint Presentation</vt:lpstr>
      <vt:lpstr>Jenis Makna</vt:lpstr>
      <vt:lpstr>PowerPoint Presentation</vt:lpstr>
      <vt:lpstr>PowerPoint Presentation</vt:lpstr>
      <vt:lpstr>PowerPoint Presentation</vt:lpstr>
      <vt:lpstr>PowerPoint Presentation</vt:lpstr>
      <vt:lpstr>PowerPoint Presentation</vt:lpstr>
      <vt:lpstr>PowerPoint Presentation</vt:lpstr>
      <vt:lpstr>Relasi Makna </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Hakikat  Semantik</dc:title>
  <dc:creator>Valued Acer Customer</dc:creator>
  <cp:lastModifiedBy>bismillah</cp:lastModifiedBy>
  <cp:revision>31</cp:revision>
  <dcterms:created xsi:type="dcterms:W3CDTF">2010-05-11T02:52:38Z</dcterms:created>
  <dcterms:modified xsi:type="dcterms:W3CDTF">2015-08-19T16:01:26Z</dcterms:modified>
</cp:coreProperties>
</file>