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24"/>
  </p:notesMasterIdLst>
  <p:handoutMasterIdLst>
    <p:handoutMasterId r:id="rId25"/>
  </p:handoutMasterIdLst>
  <p:sldIdLst>
    <p:sldId id="256" r:id="rId2"/>
    <p:sldId id="257" r:id="rId3"/>
    <p:sldId id="267" r:id="rId4"/>
    <p:sldId id="269" r:id="rId5"/>
    <p:sldId id="268" r:id="rId6"/>
    <p:sldId id="270" r:id="rId7"/>
    <p:sldId id="271" r:id="rId8"/>
    <p:sldId id="272" r:id="rId9"/>
    <p:sldId id="274" r:id="rId10"/>
    <p:sldId id="275" r:id="rId11"/>
    <p:sldId id="276" r:id="rId12"/>
    <p:sldId id="277" r:id="rId13"/>
    <p:sldId id="278" r:id="rId14"/>
    <p:sldId id="259" r:id="rId15"/>
    <p:sldId id="261" r:id="rId16"/>
    <p:sldId id="279" r:id="rId17"/>
    <p:sldId id="280" r:id="rId18"/>
    <p:sldId id="281" r:id="rId19"/>
    <p:sldId id="282" r:id="rId20"/>
    <p:sldId id="283" r:id="rId21"/>
    <p:sldId id="285" r:id="rId22"/>
    <p:sldId id="273" r:id="rId23"/>
  </p:sldIdLst>
  <p:sldSz cx="9144000" cy="6858000" type="screen4x3"/>
  <p:notesSz cx="6881813" cy="10002838"/>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00"/>
    <a:srgbClr val="00CC00"/>
    <a:srgbClr val="CCFF66"/>
    <a:srgbClr val="00FF00"/>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0142"/>
          </a:xfrm>
          <a:prstGeom prst="rect">
            <a:avLst/>
          </a:prstGeom>
        </p:spPr>
        <p:txBody>
          <a:bodyPr vert="horz" lIns="96478" tIns="48239" rIns="96478" bIns="48239" rtlCol="0"/>
          <a:lstStyle>
            <a:lvl1pPr algn="l">
              <a:defRPr sz="1300"/>
            </a:lvl1pPr>
          </a:lstStyle>
          <a:p>
            <a:endParaRPr lang="id-ID"/>
          </a:p>
        </p:txBody>
      </p:sp>
      <p:sp>
        <p:nvSpPr>
          <p:cNvPr id="3" name="Date Placeholder 2"/>
          <p:cNvSpPr>
            <a:spLocks noGrp="1"/>
          </p:cNvSpPr>
          <p:nvPr>
            <p:ph type="dt" sz="quarter" idx="1"/>
          </p:nvPr>
        </p:nvSpPr>
        <p:spPr>
          <a:xfrm>
            <a:off x="3898102" y="0"/>
            <a:ext cx="2982119" cy="500142"/>
          </a:xfrm>
          <a:prstGeom prst="rect">
            <a:avLst/>
          </a:prstGeom>
        </p:spPr>
        <p:txBody>
          <a:bodyPr vert="horz" lIns="96478" tIns="48239" rIns="96478" bIns="48239" rtlCol="0"/>
          <a:lstStyle>
            <a:lvl1pPr algn="r">
              <a:defRPr sz="1300"/>
            </a:lvl1pPr>
          </a:lstStyle>
          <a:p>
            <a:fld id="{F97DCAD3-A87B-4BAB-9DB3-0DA19D5A5E53}" type="datetimeFigureOut">
              <a:rPr lang="id-ID" smtClean="0"/>
              <a:pPr/>
              <a:t>15/05/2016</a:t>
            </a:fld>
            <a:endParaRPr lang="id-ID"/>
          </a:p>
        </p:txBody>
      </p:sp>
      <p:sp>
        <p:nvSpPr>
          <p:cNvPr id="4" name="Footer Placeholder 3"/>
          <p:cNvSpPr>
            <a:spLocks noGrp="1"/>
          </p:cNvSpPr>
          <p:nvPr>
            <p:ph type="ftr" sz="quarter" idx="2"/>
          </p:nvPr>
        </p:nvSpPr>
        <p:spPr>
          <a:xfrm>
            <a:off x="0" y="9500960"/>
            <a:ext cx="2982119" cy="500142"/>
          </a:xfrm>
          <a:prstGeom prst="rect">
            <a:avLst/>
          </a:prstGeom>
        </p:spPr>
        <p:txBody>
          <a:bodyPr vert="horz" lIns="96478" tIns="48239" rIns="96478" bIns="48239" rtlCol="0" anchor="b"/>
          <a:lstStyle>
            <a:lvl1pPr algn="l">
              <a:defRPr sz="1300"/>
            </a:lvl1pPr>
          </a:lstStyle>
          <a:p>
            <a:endParaRPr lang="id-ID"/>
          </a:p>
        </p:txBody>
      </p:sp>
      <p:sp>
        <p:nvSpPr>
          <p:cNvPr id="5" name="Slide Number Placeholder 4"/>
          <p:cNvSpPr>
            <a:spLocks noGrp="1"/>
          </p:cNvSpPr>
          <p:nvPr>
            <p:ph type="sldNum" sz="quarter" idx="3"/>
          </p:nvPr>
        </p:nvSpPr>
        <p:spPr>
          <a:xfrm>
            <a:off x="3898102" y="9500960"/>
            <a:ext cx="2982119" cy="500142"/>
          </a:xfrm>
          <a:prstGeom prst="rect">
            <a:avLst/>
          </a:prstGeom>
        </p:spPr>
        <p:txBody>
          <a:bodyPr vert="horz" lIns="96478" tIns="48239" rIns="96478" bIns="48239" rtlCol="0" anchor="b"/>
          <a:lstStyle>
            <a:lvl1pPr algn="r">
              <a:defRPr sz="1300"/>
            </a:lvl1pPr>
          </a:lstStyle>
          <a:p>
            <a:fld id="{74B931FF-D945-4BC9-9493-A2FFED6BA196}" type="slidenum">
              <a:rPr lang="id-ID" smtClean="0"/>
              <a:pPr/>
              <a:t>‹#›</a:t>
            </a:fld>
            <a:endParaRPr lang="id-ID"/>
          </a:p>
        </p:txBody>
      </p:sp>
    </p:spTree>
    <p:extLst>
      <p:ext uri="{BB962C8B-B14F-4D97-AF65-F5344CB8AC3E}">
        <p14:creationId xmlns:p14="http://schemas.microsoft.com/office/powerpoint/2010/main" val="3509516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500063"/>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97313" y="0"/>
            <a:ext cx="2982912" cy="500063"/>
          </a:xfrm>
          <a:prstGeom prst="rect">
            <a:avLst/>
          </a:prstGeom>
        </p:spPr>
        <p:txBody>
          <a:bodyPr vert="horz" lIns="91440" tIns="45720" rIns="91440" bIns="45720" rtlCol="0"/>
          <a:lstStyle>
            <a:lvl1pPr algn="r">
              <a:defRPr sz="1200"/>
            </a:lvl1pPr>
          </a:lstStyle>
          <a:p>
            <a:fld id="{5D57C5E8-4182-49B8-8286-046649049736}" type="datetimeFigureOut">
              <a:rPr lang="id-ID" smtClean="0"/>
              <a:pPr/>
              <a:t>15/05/2016</a:t>
            </a:fld>
            <a:endParaRPr lang="id-ID"/>
          </a:p>
        </p:txBody>
      </p:sp>
      <p:sp>
        <p:nvSpPr>
          <p:cNvPr id="4" name="Slide Image Placeholder 3"/>
          <p:cNvSpPr>
            <a:spLocks noGrp="1" noRot="1" noChangeAspect="1"/>
          </p:cNvSpPr>
          <p:nvPr>
            <p:ph type="sldImg" idx="2"/>
          </p:nvPr>
        </p:nvSpPr>
        <p:spPr>
          <a:xfrm>
            <a:off x="942975" y="750888"/>
            <a:ext cx="4997450" cy="3749675"/>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8975" y="4751388"/>
            <a:ext cx="5505450" cy="45005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9501188"/>
            <a:ext cx="2982913" cy="500062"/>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97313" y="9501188"/>
            <a:ext cx="2982912" cy="500062"/>
          </a:xfrm>
          <a:prstGeom prst="rect">
            <a:avLst/>
          </a:prstGeom>
        </p:spPr>
        <p:txBody>
          <a:bodyPr vert="horz" lIns="91440" tIns="45720" rIns="91440" bIns="45720" rtlCol="0" anchor="b"/>
          <a:lstStyle>
            <a:lvl1pPr algn="r">
              <a:defRPr sz="1200"/>
            </a:lvl1pPr>
          </a:lstStyle>
          <a:p>
            <a:fld id="{4E86035B-D169-4B5D-91A1-353656942104}" type="slidenum">
              <a:rPr lang="id-ID" smtClean="0"/>
              <a:pPr/>
              <a:t>‹#›</a:t>
            </a:fld>
            <a:endParaRPr lang="id-ID"/>
          </a:p>
        </p:txBody>
      </p:sp>
    </p:spTree>
    <p:extLst>
      <p:ext uri="{BB962C8B-B14F-4D97-AF65-F5344CB8AC3E}">
        <p14:creationId xmlns:p14="http://schemas.microsoft.com/office/powerpoint/2010/main" val="304319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4E86035B-D169-4B5D-91A1-353656942104}" type="slidenum">
              <a:rPr lang="id-ID" smtClean="0"/>
              <a:pPr/>
              <a:t>13</a:t>
            </a:fld>
            <a:endParaRPr lang="id-ID"/>
          </a:p>
        </p:txBody>
      </p:sp>
    </p:spTree>
    <p:extLst>
      <p:ext uri="{BB962C8B-B14F-4D97-AF65-F5344CB8AC3E}">
        <p14:creationId xmlns:p14="http://schemas.microsoft.com/office/powerpoint/2010/main" val="137494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4E86035B-D169-4B5D-91A1-353656942104}" type="slidenum">
              <a:rPr lang="id-ID" smtClean="0"/>
              <a:pPr/>
              <a:t>16</a:t>
            </a:fld>
            <a:endParaRPr lang="id-ID"/>
          </a:p>
        </p:txBody>
      </p:sp>
    </p:spTree>
    <p:extLst>
      <p:ext uri="{BB962C8B-B14F-4D97-AF65-F5344CB8AC3E}">
        <p14:creationId xmlns:p14="http://schemas.microsoft.com/office/powerpoint/2010/main" val="1266854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4E86035B-D169-4B5D-91A1-353656942104}" type="slidenum">
              <a:rPr lang="id-ID" smtClean="0"/>
              <a:pPr/>
              <a:t>17</a:t>
            </a:fld>
            <a:endParaRPr lang="id-ID"/>
          </a:p>
        </p:txBody>
      </p:sp>
    </p:spTree>
    <p:extLst>
      <p:ext uri="{BB962C8B-B14F-4D97-AF65-F5344CB8AC3E}">
        <p14:creationId xmlns:p14="http://schemas.microsoft.com/office/powerpoint/2010/main" val="3865219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4E86035B-D169-4B5D-91A1-353656942104}" type="slidenum">
              <a:rPr lang="id-ID" smtClean="0"/>
              <a:pPr/>
              <a:t>18</a:t>
            </a:fld>
            <a:endParaRPr lang="id-ID"/>
          </a:p>
        </p:txBody>
      </p:sp>
    </p:spTree>
    <p:extLst>
      <p:ext uri="{BB962C8B-B14F-4D97-AF65-F5344CB8AC3E}">
        <p14:creationId xmlns:p14="http://schemas.microsoft.com/office/powerpoint/2010/main" val="596520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4E86035B-D169-4B5D-91A1-353656942104}" type="slidenum">
              <a:rPr lang="id-ID" smtClean="0"/>
              <a:pPr/>
              <a:t>19</a:t>
            </a:fld>
            <a:endParaRPr lang="id-ID"/>
          </a:p>
        </p:txBody>
      </p:sp>
    </p:spTree>
    <p:extLst>
      <p:ext uri="{BB962C8B-B14F-4D97-AF65-F5344CB8AC3E}">
        <p14:creationId xmlns:p14="http://schemas.microsoft.com/office/powerpoint/2010/main" val="328274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4E86035B-D169-4B5D-91A1-353656942104}" type="slidenum">
              <a:rPr lang="id-ID" smtClean="0"/>
              <a:pPr/>
              <a:t>20</a:t>
            </a:fld>
            <a:endParaRPr lang="id-ID"/>
          </a:p>
        </p:txBody>
      </p:sp>
    </p:spTree>
    <p:extLst>
      <p:ext uri="{BB962C8B-B14F-4D97-AF65-F5344CB8AC3E}">
        <p14:creationId xmlns:p14="http://schemas.microsoft.com/office/powerpoint/2010/main" val="2342680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4E86035B-D169-4B5D-91A1-353656942104}" type="slidenum">
              <a:rPr lang="id-ID" smtClean="0"/>
              <a:pPr/>
              <a:t>21</a:t>
            </a:fld>
            <a:endParaRPr lang="id-ID"/>
          </a:p>
        </p:txBody>
      </p:sp>
    </p:spTree>
    <p:extLst>
      <p:ext uri="{BB962C8B-B14F-4D97-AF65-F5344CB8AC3E}">
        <p14:creationId xmlns:p14="http://schemas.microsoft.com/office/powerpoint/2010/main" val="3298533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68313" y="3671888"/>
            <a:ext cx="6048375" cy="1109662"/>
          </a:xfrm>
        </p:spPr>
        <p:txBody>
          <a:bodyPr/>
          <a:lstStyle>
            <a:lvl1pPr>
              <a:defRPr sz="3200" b="1">
                <a:solidFill>
                  <a:schemeClr val="bg1"/>
                </a:solidFill>
              </a:defRPr>
            </a:lvl1pPr>
          </a:lstStyle>
          <a:p>
            <a:r>
              <a:rPr lang="en-US" smtClean="0"/>
              <a:t>Click to edit Master title style</a:t>
            </a:r>
            <a:endParaRPr lang="ru-RU"/>
          </a:p>
        </p:txBody>
      </p:sp>
      <p:sp>
        <p:nvSpPr>
          <p:cNvPr id="5123" name="Rectangle 3"/>
          <p:cNvSpPr>
            <a:spLocks noGrp="1" noChangeArrowheads="1"/>
          </p:cNvSpPr>
          <p:nvPr>
            <p:ph type="subTitle" idx="1"/>
          </p:nvPr>
        </p:nvSpPr>
        <p:spPr>
          <a:xfrm>
            <a:off x="468313" y="4532313"/>
            <a:ext cx="6048375" cy="696912"/>
          </a:xfrm>
        </p:spPr>
        <p:txBody>
          <a:bodyPr/>
          <a:lstStyle>
            <a:lvl1pPr marL="0" indent="0">
              <a:buFontTx/>
              <a:buNone/>
              <a:defRPr sz="2400" b="1">
                <a:solidFill>
                  <a:schemeClr val="bg1"/>
                </a:solidFill>
              </a:defRPr>
            </a:lvl1pPr>
          </a:lstStyle>
          <a:p>
            <a:r>
              <a:rPr lang="en-US" smtClean="0"/>
              <a:t>Click to edit Master subtitle style</a:t>
            </a:r>
            <a:endParaRPr lang="ru-RU"/>
          </a:p>
        </p:txBody>
      </p:sp>
    </p:spTree>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0388" y="1984375"/>
            <a:ext cx="1909762" cy="44672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1176338" y="1984375"/>
            <a:ext cx="5581650" cy="4467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04792" y="285728"/>
            <a:ext cx="7481918" cy="563563"/>
          </a:xfrm>
        </p:spPr>
        <p:txBody>
          <a:bodyPr/>
          <a:lstStyle/>
          <a:p>
            <a:r>
              <a:rPr lang="en-US" altLang="zh-CN" smtClean="0"/>
              <a:t>Click to edit Master title style</a:t>
            </a:r>
            <a:endParaRPr lang="zh-CN" altLang="en-US" dirty="0"/>
          </a:p>
        </p:txBody>
      </p:sp>
      <p:sp>
        <p:nvSpPr>
          <p:cNvPr id="3" name="Rectangle 4"/>
          <p:cNvSpPr>
            <a:spLocks noGrp="1" noChangeArrowheads="1"/>
          </p:cNvSpPr>
          <p:nvPr>
            <p:ph type="dt" sz="half" idx="10"/>
          </p:nvPr>
        </p:nvSpPr>
        <p:spPr>
          <a:xfrm>
            <a:off x="6477000" y="6416675"/>
            <a:ext cx="2133600" cy="365125"/>
          </a:xfrm>
          <a:prstGeom prst="rect">
            <a:avLst/>
          </a:prstGeom>
          <a:ln/>
        </p:spPr>
        <p:txBody>
          <a:bodyPr/>
          <a:lstStyle>
            <a:lvl1pPr>
              <a:defRPr/>
            </a:lvl1pPr>
          </a:lstStyle>
          <a:p>
            <a:endParaRPr lang="en-US" altLang="zh-CN" dirty="0"/>
          </a:p>
        </p:txBody>
      </p:sp>
      <p:sp>
        <p:nvSpPr>
          <p:cNvPr id="4" name="Rectangle 6"/>
          <p:cNvSpPr>
            <a:spLocks noGrp="1" noChangeArrowheads="1"/>
          </p:cNvSpPr>
          <p:nvPr>
            <p:ph type="sldNum" sz="quarter" idx="11"/>
          </p:nvPr>
        </p:nvSpPr>
        <p:spPr>
          <a:xfrm>
            <a:off x="8610600" y="6416675"/>
            <a:ext cx="457200" cy="365125"/>
          </a:xfrm>
          <a:prstGeom prst="rect">
            <a:avLst/>
          </a:prstGeom>
          <a:ln/>
        </p:spPr>
        <p:txBody>
          <a:bodyPr/>
          <a:lstStyle>
            <a:lvl1pPr>
              <a:defRPr/>
            </a:lvl1pPr>
          </a:lstStyle>
          <a:p>
            <a:fld id="{C7D005B8-A805-4820-ADAD-550971D961A4}" type="slidenum">
              <a:rPr lang="en-US" altLang="zh-CN" smtClean="0"/>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1176338" y="2492375"/>
            <a:ext cx="3744912"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5073650" y="2492375"/>
            <a:ext cx="3746500"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Tree>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7450" y="1984375"/>
            <a:ext cx="65532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ru-RU" smtClean="0"/>
          </a:p>
        </p:txBody>
      </p:sp>
      <p:sp>
        <p:nvSpPr>
          <p:cNvPr id="1027" name="Rectangle 3"/>
          <p:cNvSpPr>
            <a:spLocks noGrp="1" noChangeArrowheads="1"/>
          </p:cNvSpPr>
          <p:nvPr>
            <p:ph type="body" idx="1"/>
          </p:nvPr>
        </p:nvSpPr>
        <p:spPr bwMode="auto">
          <a:xfrm>
            <a:off x="1176338" y="2492375"/>
            <a:ext cx="7643812" cy="3959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smtClean="0"/>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Lst>
  <p:transition>
    <p:fade thruBlk="1"/>
  </p:transition>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bg2"/>
          </a:solidFill>
          <a:latin typeface="+mj-lt"/>
          <a:ea typeface="+mj-ea"/>
          <a:cs typeface="+mj-cs"/>
        </a:defRPr>
      </a:lvl1pPr>
      <a:lvl2pPr algn="l" rtl="0" eaLnBrk="1" fontAlgn="base" hangingPunct="1">
        <a:spcBef>
          <a:spcPct val="0"/>
        </a:spcBef>
        <a:spcAft>
          <a:spcPct val="0"/>
        </a:spcAft>
        <a:defRPr sz="3600">
          <a:solidFill>
            <a:schemeClr val="bg2"/>
          </a:solidFill>
          <a:latin typeface="Arial" charset="0"/>
        </a:defRPr>
      </a:lvl2pPr>
      <a:lvl3pPr algn="l" rtl="0" eaLnBrk="1" fontAlgn="base" hangingPunct="1">
        <a:spcBef>
          <a:spcPct val="0"/>
        </a:spcBef>
        <a:spcAft>
          <a:spcPct val="0"/>
        </a:spcAft>
        <a:defRPr sz="3600">
          <a:solidFill>
            <a:schemeClr val="bg2"/>
          </a:solidFill>
          <a:latin typeface="Arial" charset="0"/>
        </a:defRPr>
      </a:lvl3pPr>
      <a:lvl4pPr algn="l" rtl="0" eaLnBrk="1" fontAlgn="base" hangingPunct="1">
        <a:spcBef>
          <a:spcPct val="0"/>
        </a:spcBef>
        <a:spcAft>
          <a:spcPct val="0"/>
        </a:spcAft>
        <a:defRPr sz="3600">
          <a:solidFill>
            <a:schemeClr val="bg2"/>
          </a:solidFill>
          <a:latin typeface="Arial" charset="0"/>
        </a:defRPr>
      </a:lvl4pPr>
      <a:lvl5pPr algn="l" rtl="0" eaLnBrk="1" fontAlgn="base" hangingPunct="1">
        <a:spcBef>
          <a:spcPct val="0"/>
        </a:spcBef>
        <a:spcAft>
          <a:spcPct val="0"/>
        </a:spcAft>
        <a:defRPr sz="3600">
          <a:solidFill>
            <a:schemeClr val="bg2"/>
          </a:solidFill>
          <a:latin typeface="Arial" charset="0"/>
        </a:defRPr>
      </a:lvl5pPr>
      <a:lvl6pPr marL="457200" algn="l" rtl="0" eaLnBrk="1" fontAlgn="base" hangingPunct="1">
        <a:spcBef>
          <a:spcPct val="0"/>
        </a:spcBef>
        <a:spcAft>
          <a:spcPct val="0"/>
        </a:spcAft>
        <a:defRPr sz="3600">
          <a:solidFill>
            <a:schemeClr val="bg2"/>
          </a:solidFill>
          <a:latin typeface="Arial" charset="0"/>
        </a:defRPr>
      </a:lvl6pPr>
      <a:lvl7pPr marL="914400" algn="l" rtl="0" eaLnBrk="1" fontAlgn="base" hangingPunct="1">
        <a:spcBef>
          <a:spcPct val="0"/>
        </a:spcBef>
        <a:spcAft>
          <a:spcPct val="0"/>
        </a:spcAft>
        <a:defRPr sz="3600">
          <a:solidFill>
            <a:schemeClr val="bg2"/>
          </a:solidFill>
          <a:latin typeface="Arial" charset="0"/>
        </a:defRPr>
      </a:lvl7pPr>
      <a:lvl8pPr marL="1371600" algn="l" rtl="0" eaLnBrk="1" fontAlgn="base" hangingPunct="1">
        <a:spcBef>
          <a:spcPct val="0"/>
        </a:spcBef>
        <a:spcAft>
          <a:spcPct val="0"/>
        </a:spcAft>
        <a:defRPr sz="3600">
          <a:solidFill>
            <a:schemeClr val="bg2"/>
          </a:solidFill>
          <a:latin typeface="Arial" charset="0"/>
        </a:defRPr>
      </a:lvl8pPr>
      <a:lvl9pPr marL="1828800" algn="l" rtl="0" eaLnBrk="1" fontAlgn="base" hangingPunct="1">
        <a:spcBef>
          <a:spcPct val="0"/>
        </a:spcBef>
        <a:spcAft>
          <a:spcPct val="0"/>
        </a:spcAft>
        <a:defRPr sz="3600">
          <a:solidFill>
            <a:schemeClr val="bg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descr="E:\Sumber Ilmu\Materi Penting\d70a2d692d6c518bb4f7460e876c17f516e7825e.jpeg"/>
          <p:cNvPicPr>
            <a:picLocks noChangeAspect="1" noChangeArrowheads="1"/>
          </p:cNvPicPr>
          <p:nvPr/>
        </p:nvPicPr>
        <p:blipFill>
          <a:blip r:embed="rId3"/>
          <a:srcRect/>
          <a:stretch>
            <a:fillRect/>
          </a:stretch>
        </p:blipFill>
        <p:spPr bwMode="auto">
          <a:xfrm>
            <a:off x="3000363" y="191289"/>
            <a:ext cx="3214709" cy="2139792"/>
          </a:xfrm>
          <a:prstGeom prst="rect">
            <a:avLst/>
          </a:prstGeom>
          <a:noFill/>
        </p:spPr>
      </p:pic>
      <p:pic>
        <p:nvPicPr>
          <p:cNvPr id="10" name="Picture 9" descr="tunas.gif"/>
          <p:cNvPicPr>
            <a:picLocks noChangeAspect="1"/>
          </p:cNvPicPr>
          <p:nvPr/>
        </p:nvPicPr>
        <p:blipFill>
          <a:blip r:embed="rId4">
            <a:duotone>
              <a:prstClr val="black"/>
              <a:schemeClr val="accent3">
                <a:tint val="45000"/>
                <a:satMod val="400000"/>
              </a:schemeClr>
            </a:duotone>
          </a:blip>
          <a:stretch>
            <a:fillRect/>
          </a:stretch>
        </p:blipFill>
        <p:spPr>
          <a:xfrm>
            <a:off x="0" y="4643446"/>
            <a:ext cx="1156490" cy="2214554"/>
          </a:xfrm>
          <a:prstGeom prst="rect">
            <a:avLst/>
          </a:prstGeom>
        </p:spPr>
      </p:pic>
      <p:pic>
        <p:nvPicPr>
          <p:cNvPr id="11" name="Picture 10" descr="tunas.gif"/>
          <p:cNvPicPr>
            <a:picLocks noChangeAspect="1"/>
          </p:cNvPicPr>
          <p:nvPr/>
        </p:nvPicPr>
        <p:blipFill>
          <a:blip r:embed="rId4"/>
          <a:stretch>
            <a:fillRect/>
          </a:stretch>
        </p:blipFill>
        <p:spPr>
          <a:xfrm flipH="1">
            <a:off x="7987542" y="4643446"/>
            <a:ext cx="1156490" cy="2214554"/>
          </a:xfrm>
          <a:prstGeom prst="rect">
            <a:avLst/>
          </a:prstGeom>
        </p:spPr>
      </p:pic>
      <p:sp>
        <p:nvSpPr>
          <p:cNvPr id="2" name="Title 1"/>
          <p:cNvSpPr>
            <a:spLocks noGrp="1"/>
          </p:cNvSpPr>
          <p:nvPr>
            <p:ph type="ctrTitle"/>
          </p:nvPr>
        </p:nvSpPr>
        <p:spPr>
          <a:xfrm>
            <a:off x="1035819" y="2529035"/>
            <a:ext cx="7143799" cy="1643074"/>
          </a:xfrm>
        </p:spPr>
        <p:txBody>
          <a:bodyPr/>
          <a:lstStyle/>
          <a:p>
            <a:pPr algn="ctr"/>
            <a:r>
              <a:rPr lang="id-ID" sz="5600" dirty="0" smtClean="0">
                <a:ln w="31550" cmpd="sng">
                  <a:solidFill>
                    <a:srgbClr val="0000FF"/>
                  </a:solidFill>
                  <a:prstDash val="solid"/>
                </a:ln>
                <a:solidFill>
                  <a:schemeClr val="accent6">
                    <a:tint val="15000"/>
                    <a:satMod val="200000"/>
                  </a:schemeClr>
                </a:solidFill>
                <a:effectLst>
                  <a:glow rad="139700">
                    <a:srgbClr val="FF0000">
                      <a:alpha val="40000"/>
                    </a:srgbClr>
                  </a:glow>
                  <a:outerShdw blurRad="50800" dist="40000" dir="5400000" algn="tl" rotWithShape="0">
                    <a:srgbClr val="000000">
                      <a:shade val="5000"/>
                      <a:satMod val="120000"/>
                      <a:alpha val="33000"/>
                    </a:srgbClr>
                  </a:outerShdw>
                </a:effectLst>
                <a:latin typeface="Arial Black" pitchFamily="34" charset="0"/>
              </a:rPr>
              <a:t>ADMINISTRASI GUGUS DEPAN </a:t>
            </a:r>
            <a:endParaRPr lang="id-ID" sz="5600" dirty="0">
              <a:ln w="31550" cmpd="sng">
                <a:solidFill>
                  <a:srgbClr val="0000FF"/>
                </a:solidFill>
                <a:prstDash val="solid"/>
              </a:ln>
              <a:solidFill>
                <a:schemeClr val="accent6">
                  <a:tint val="15000"/>
                  <a:satMod val="200000"/>
                </a:schemeClr>
              </a:solidFill>
              <a:effectLst>
                <a:glow rad="139700">
                  <a:srgbClr val="FF0000">
                    <a:alpha val="40000"/>
                  </a:srgbClr>
                </a:glow>
                <a:outerShdw blurRad="50800" dist="40000" dir="5400000" algn="tl" rotWithShape="0">
                  <a:srgbClr val="000000">
                    <a:shade val="5000"/>
                    <a:satMod val="120000"/>
                    <a:alpha val="33000"/>
                  </a:srgbClr>
                </a:outerShdw>
              </a:effectLst>
              <a:latin typeface="Arial Black" pitchFamily="34" charset="0"/>
            </a:endParaRPr>
          </a:p>
        </p:txBody>
      </p:sp>
      <p:sp>
        <p:nvSpPr>
          <p:cNvPr id="3" name="Subtitle 2"/>
          <p:cNvSpPr>
            <a:spLocks noGrp="1"/>
          </p:cNvSpPr>
          <p:nvPr>
            <p:ph type="subTitle" idx="1"/>
          </p:nvPr>
        </p:nvSpPr>
        <p:spPr>
          <a:xfrm>
            <a:off x="1630701" y="4568018"/>
            <a:ext cx="5905499" cy="50804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2800" spc="50" dirty="0" smtClean="0">
                <a:ln w="11430"/>
                <a:solidFill>
                  <a:srgbClr val="FF0000"/>
                </a:solidFill>
                <a:effectLst>
                  <a:outerShdw blurRad="76200" dist="50800" dir="5400000" algn="tl" rotWithShape="0">
                    <a:srgbClr val="000000">
                      <a:alpha val="65000"/>
                    </a:srgbClr>
                  </a:outerShdw>
                </a:effectLst>
              </a:rPr>
              <a:t>PERTEMUAN KE 7</a:t>
            </a:r>
          </a:p>
        </p:txBody>
      </p:sp>
      <p:sp>
        <p:nvSpPr>
          <p:cNvPr id="13" name="Horizontal Scroll 12"/>
          <p:cNvSpPr/>
          <p:nvPr/>
        </p:nvSpPr>
        <p:spPr>
          <a:xfrm>
            <a:off x="3357554" y="5857892"/>
            <a:ext cx="2500330" cy="1000108"/>
          </a:xfrm>
          <a:prstGeom prst="horizontalScroll">
            <a:avLst/>
          </a:prstGeom>
          <a:gradFill>
            <a:gsLst>
              <a:gs pos="0">
                <a:schemeClr val="dk1">
                  <a:tint val="50000"/>
                  <a:satMod val="300000"/>
                  <a:alpha val="3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r>
              <a:rPr lang="id-ID" sz="2000" dirty="0" smtClean="0">
                <a:solidFill>
                  <a:schemeClr val="accent5">
                    <a:lumMod val="10000"/>
                  </a:schemeClr>
                </a:solidFill>
              </a:rPr>
              <a:t>Oleh :</a:t>
            </a:r>
          </a:p>
          <a:p>
            <a:pPr algn="ctr"/>
            <a:r>
              <a:rPr lang="id-ID" sz="2600" b="1" dirty="0" smtClean="0">
                <a:solidFill>
                  <a:schemeClr val="accent5">
                    <a:lumMod val="10000"/>
                  </a:schemeClr>
                </a:solidFill>
                <a:latin typeface="Koffee" pitchFamily="2" charset="0"/>
              </a:rPr>
              <a:t>Abd. Halim, M.Pd.</a:t>
            </a:r>
            <a:endParaRPr lang="id-ID" sz="2600" b="1" dirty="0">
              <a:solidFill>
                <a:schemeClr val="accent5">
                  <a:lumMod val="10000"/>
                </a:schemeClr>
              </a:solidFill>
              <a:latin typeface="Koffee" pitchFamily="2" charset="0"/>
            </a:endParaRPr>
          </a:p>
        </p:txBody>
      </p:sp>
    </p:spTree>
  </p:cSld>
  <p:clrMapOvr>
    <a:masterClrMapping/>
  </p:clrMapOvr>
  <p:transition>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8572560" cy="1071570"/>
          </a:xfrm>
          <a:effectLst>
            <a:outerShdw blurRad="50800" dist="38100" dir="5400000" algn="t" rotWithShape="0">
              <a:prstClr val="black">
                <a:alpha val="40000"/>
              </a:prstClr>
            </a:outerShdw>
          </a:effectLst>
        </p:spPr>
        <p:txBody>
          <a:bodyPr/>
          <a:lstStyle/>
          <a:p>
            <a:pPr algn="ctr"/>
            <a:r>
              <a:rPr lang="id-ID" b="1" dirty="0" smtClean="0">
                <a:solidFill>
                  <a:schemeClr val="accent5">
                    <a:lumMod val="10000"/>
                  </a:schemeClr>
                </a:solidFill>
              </a:rPr>
              <a:t>JENIS BUKU ADMINISTRASI </a:t>
            </a:r>
            <a:br>
              <a:rPr lang="id-ID" b="1" dirty="0" smtClean="0">
                <a:solidFill>
                  <a:schemeClr val="accent5">
                    <a:lumMod val="10000"/>
                  </a:schemeClr>
                </a:solidFill>
              </a:rPr>
            </a:br>
            <a:r>
              <a:rPr lang="id-ID" b="1" dirty="0" smtClean="0">
                <a:solidFill>
                  <a:schemeClr val="accent5">
                    <a:lumMod val="10000"/>
                  </a:schemeClr>
                </a:solidFill>
              </a:rPr>
              <a:t>DALAM GUGUS DEPAN</a:t>
            </a:r>
            <a:endParaRPr lang="id-ID" b="1" dirty="0">
              <a:solidFill>
                <a:schemeClr val="accent5">
                  <a:lumMod val="10000"/>
                </a:schemeClr>
              </a:solidFill>
            </a:endParaRPr>
          </a:p>
        </p:txBody>
      </p:sp>
      <p:sp>
        <p:nvSpPr>
          <p:cNvPr id="3" name="Content Placeholder 2"/>
          <p:cNvSpPr>
            <a:spLocks noGrp="1"/>
          </p:cNvSpPr>
          <p:nvPr>
            <p:ph idx="1"/>
          </p:nvPr>
        </p:nvSpPr>
        <p:spPr>
          <a:xfrm>
            <a:off x="285720" y="1428736"/>
            <a:ext cx="8572560" cy="5214974"/>
          </a:xfrm>
        </p:spPr>
        <p:txBody>
          <a:bodyPr/>
          <a:lstStyle/>
          <a:p>
            <a:pPr marL="441325" indent="-441325" algn="just">
              <a:spcBef>
                <a:spcPts val="0"/>
              </a:spcBef>
              <a:buSzPct val="175000"/>
              <a:buBlip>
                <a:blip r:embed="rId2"/>
              </a:buBlip>
            </a:pPr>
            <a:r>
              <a:rPr lang="id-ID" sz="2400" b="1" dirty="0" smtClean="0">
                <a:solidFill>
                  <a:srgbClr val="0000FF"/>
                </a:solidFill>
              </a:rPr>
              <a:t>Buku pegangan pengurus</a:t>
            </a:r>
          </a:p>
          <a:p>
            <a:pPr marL="441325" indent="0" algn="just">
              <a:spcBef>
                <a:spcPts val="0"/>
              </a:spcBef>
              <a:buSzPct val="175000"/>
              <a:buNone/>
            </a:pPr>
            <a:r>
              <a:rPr lang="id-ID" sz="2400" dirty="0" smtClean="0">
                <a:solidFill>
                  <a:schemeClr val="accent5">
                    <a:lumMod val="10000"/>
                  </a:schemeClr>
                </a:solidFill>
              </a:rPr>
              <a:t>Berisi tentang semua hal yang perlu diketahui oleh pengurus dewan </a:t>
            </a:r>
            <a:r>
              <a:rPr lang="id-ID" sz="2400" dirty="0" err="1" smtClean="0">
                <a:solidFill>
                  <a:schemeClr val="accent5">
                    <a:lumMod val="10000"/>
                  </a:schemeClr>
                </a:solidFill>
              </a:rPr>
              <a:t>ambalan</a:t>
            </a:r>
            <a:r>
              <a:rPr lang="id-ID" sz="2400" dirty="0" smtClean="0">
                <a:solidFill>
                  <a:schemeClr val="accent5">
                    <a:lumMod val="10000"/>
                  </a:schemeClr>
                </a:solidFill>
              </a:rPr>
              <a:t>/ </a:t>
            </a:r>
            <a:r>
              <a:rPr lang="id-ID" sz="2400" dirty="0" err="1" smtClean="0">
                <a:solidFill>
                  <a:schemeClr val="accent5">
                    <a:lumMod val="10000"/>
                  </a:schemeClr>
                </a:solidFill>
              </a:rPr>
              <a:t>racana</a:t>
            </a:r>
            <a:r>
              <a:rPr lang="id-ID" sz="2400" dirty="0" smtClean="0">
                <a:solidFill>
                  <a:schemeClr val="accent5">
                    <a:lumMod val="10000"/>
                  </a:schemeClr>
                </a:solidFill>
              </a:rPr>
              <a:t>, khususnya yang menjadi pengurus harian (ketua, sekretaris, bendahara dan ketua bidang-bidang). Termasuk di dalamnya, tata laksana/ </a:t>
            </a:r>
            <a:r>
              <a:rPr lang="id-ID" sz="2400" dirty="0" err="1" smtClean="0">
                <a:solidFill>
                  <a:schemeClr val="accent5">
                    <a:lumMod val="10000"/>
                  </a:schemeClr>
                </a:solidFill>
              </a:rPr>
              <a:t>AD-ART</a:t>
            </a:r>
            <a:r>
              <a:rPr lang="id-ID" sz="2400" dirty="0" smtClean="0">
                <a:solidFill>
                  <a:schemeClr val="accent5">
                    <a:lumMod val="10000"/>
                  </a:schemeClr>
                </a:solidFill>
              </a:rPr>
              <a:t>, </a:t>
            </a:r>
            <a:r>
              <a:rPr lang="id-ID" sz="2400" dirty="0" err="1" smtClean="0">
                <a:solidFill>
                  <a:schemeClr val="accent5">
                    <a:lumMod val="10000"/>
                  </a:schemeClr>
                </a:solidFill>
              </a:rPr>
              <a:t>job</a:t>
            </a:r>
            <a:r>
              <a:rPr lang="id-ID" sz="2400" dirty="0" smtClean="0">
                <a:solidFill>
                  <a:schemeClr val="accent5">
                    <a:lumMod val="10000"/>
                  </a:schemeClr>
                </a:solidFill>
              </a:rPr>
              <a:t> </a:t>
            </a:r>
            <a:r>
              <a:rPr lang="id-ID" sz="2400" dirty="0" err="1" smtClean="0">
                <a:solidFill>
                  <a:schemeClr val="accent5">
                    <a:lumMod val="10000"/>
                  </a:schemeClr>
                </a:solidFill>
              </a:rPr>
              <a:t>description</a:t>
            </a:r>
            <a:r>
              <a:rPr lang="id-ID" sz="2400" dirty="0" smtClean="0">
                <a:solidFill>
                  <a:schemeClr val="accent5">
                    <a:lumMod val="10000"/>
                  </a:schemeClr>
                </a:solidFill>
              </a:rPr>
              <a:t> atau pembagian tugas, </a:t>
            </a:r>
            <a:r>
              <a:rPr lang="id-ID" sz="2400" dirty="0" err="1" smtClean="0">
                <a:solidFill>
                  <a:schemeClr val="accent5">
                    <a:lumMod val="10000"/>
                  </a:schemeClr>
                </a:solidFill>
              </a:rPr>
              <a:t>time</a:t>
            </a:r>
            <a:r>
              <a:rPr lang="id-ID" sz="2400" dirty="0" smtClean="0">
                <a:solidFill>
                  <a:schemeClr val="accent5">
                    <a:lumMod val="10000"/>
                  </a:schemeClr>
                </a:solidFill>
              </a:rPr>
              <a:t> </a:t>
            </a:r>
            <a:r>
              <a:rPr lang="id-ID" sz="2400" dirty="0" err="1" smtClean="0">
                <a:solidFill>
                  <a:schemeClr val="accent5">
                    <a:lumMod val="10000"/>
                  </a:schemeClr>
                </a:solidFill>
              </a:rPr>
              <a:t>shcedule</a:t>
            </a:r>
            <a:r>
              <a:rPr lang="id-ID" sz="2400" dirty="0" smtClean="0">
                <a:solidFill>
                  <a:schemeClr val="accent5">
                    <a:lumMod val="10000"/>
                  </a:schemeClr>
                </a:solidFill>
              </a:rPr>
              <a:t> program kerja dan petunjuk pengelolaan kesekretariatan.</a:t>
            </a:r>
          </a:p>
          <a:p>
            <a:pPr marL="441325" indent="0" algn="just">
              <a:spcBef>
                <a:spcPts val="0"/>
              </a:spcBef>
              <a:buSzPct val="175000"/>
              <a:buNone/>
            </a:pPr>
            <a:endParaRPr lang="id-ID" sz="2400" b="1" dirty="0" smtClean="0">
              <a:solidFill>
                <a:schemeClr val="accent5">
                  <a:lumMod val="10000"/>
                </a:schemeClr>
              </a:solidFill>
            </a:endParaRPr>
          </a:p>
          <a:p>
            <a:pPr marL="441325" indent="-441325" algn="just">
              <a:spcBef>
                <a:spcPts val="0"/>
              </a:spcBef>
              <a:buSzPct val="175000"/>
              <a:buBlip>
                <a:blip r:embed="rId2"/>
              </a:buBlip>
            </a:pPr>
            <a:r>
              <a:rPr lang="id-ID" sz="2400" b="1" dirty="0" smtClean="0">
                <a:solidFill>
                  <a:srgbClr val="0000FF"/>
                </a:solidFill>
              </a:rPr>
              <a:t>Buku induk anggota</a:t>
            </a:r>
          </a:p>
          <a:p>
            <a:pPr marL="441325" indent="0" algn="just">
              <a:spcBef>
                <a:spcPts val="0"/>
              </a:spcBef>
              <a:buSzPct val="175000"/>
              <a:buNone/>
            </a:pPr>
            <a:r>
              <a:rPr lang="id-ID" sz="2400" dirty="0" smtClean="0">
                <a:solidFill>
                  <a:schemeClr val="accent5">
                    <a:lumMod val="10000"/>
                  </a:schemeClr>
                </a:solidFill>
              </a:rPr>
              <a:t>Berisi data pribadi semua anggota, seperti </a:t>
            </a:r>
            <a:r>
              <a:rPr lang="id-ID" sz="2400" dirty="0" err="1" smtClean="0">
                <a:solidFill>
                  <a:schemeClr val="accent5">
                    <a:lumMod val="10000"/>
                  </a:schemeClr>
                </a:solidFill>
              </a:rPr>
              <a:t>curiculum</a:t>
            </a:r>
            <a:r>
              <a:rPr lang="id-ID" sz="2400" dirty="0" smtClean="0">
                <a:solidFill>
                  <a:schemeClr val="accent5">
                    <a:lumMod val="10000"/>
                  </a:schemeClr>
                </a:solidFill>
              </a:rPr>
              <a:t> </a:t>
            </a:r>
            <a:r>
              <a:rPr lang="id-ID" sz="2400" dirty="0" err="1" smtClean="0">
                <a:solidFill>
                  <a:schemeClr val="accent5">
                    <a:lumMod val="10000"/>
                  </a:schemeClr>
                </a:solidFill>
              </a:rPr>
              <a:t>vitae</a:t>
            </a:r>
            <a:r>
              <a:rPr lang="id-ID" sz="2400" dirty="0" smtClean="0">
                <a:solidFill>
                  <a:schemeClr val="accent5">
                    <a:lumMod val="10000"/>
                  </a:schemeClr>
                </a:solidFill>
              </a:rPr>
              <a:t>/ data diri, penilaian keaktifan berkala, pencapaian SKU (syarat kecakapan umum) atau SKG (syarat kecakapan pramuka garuda), dll.</a:t>
            </a:r>
            <a:endParaRPr lang="id-ID" sz="2100" dirty="0">
              <a:solidFill>
                <a:schemeClr val="accent5">
                  <a:lumMod val="10000"/>
                </a:schemeClr>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8572560" cy="428628"/>
          </a:xfrm>
          <a:effectLst>
            <a:outerShdw blurRad="50800" dist="38100" dir="5400000" algn="t" rotWithShape="0">
              <a:prstClr val="black">
                <a:alpha val="40000"/>
              </a:prstClr>
            </a:outerShdw>
          </a:effectLst>
        </p:spPr>
        <p:txBody>
          <a:bodyPr/>
          <a:lstStyle/>
          <a:p>
            <a:pPr algn="ctr"/>
            <a:r>
              <a:rPr lang="id-ID" sz="2400" b="1" dirty="0" smtClean="0">
                <a:solidFill>
                  <a:schemeClr val="accent5">
                    <a:lumMod val="10000"/>
                  </a:schemeClr>
                </a:solidFill>
              </a:rPr>
              <a:t>JENIS BUKU ADMINISTRASI DALAM GUGUS DEPAN</a:t>
            </a:r>
            <a:endParaRPr lang="id-ID" sz="2400" b="1" dirty="0">
              <a:solidFill>
                <a:schemeClr val="accent5">
                  <a:lumMod val="10000"/>
                </a:schemeClr>
              </a:solidFill>
            </a:endParaRPr>
          </a:p>
        </p:txBody>
      </p:sp>
      <p:sp>
        <p:nvSpPr>
          <p:cNvPr id="3" name="Content Placeholder 2"/>
          <p:cNvSpPr>
            <a:spLocks noGrp="1"/>
          </p:cNvSpPr>
          <p:nvPr>
            <p:ph idx="1"/>
          </p:nvPr>
        </p:nvSpPr>
        <p:spPr>
          <a:xfrm>
            <a:off x="285720" y="951828"/>
            <a:ext cx="8572560" cy="5715040"/>
          </a:xfrm>
        </p:spPr>
        <p:txBody>
          <a:bodyPr/>
          <a:lstStyle/>
          <a:p>
            <a:pPr marL="441325" indent="-441325" algn="just">
              <a:spcBef>
                <a:spcPts val="0"/>
              </a:spcBef>
              <a:buSzPct val="175000"/>
              <a:buBlip>
                <a:blip r:embed="rId2"/>
              </a:buBlip>
            </a:pPr>
            <a:r>
              <a:rPr lang="id-ID" sz="2300" b="1" dirty="0" smtClean="0">
                <a:solidFill>
                  <a:srgbClr val="0000FF"/>
                </a:solidFill>
              </a:rPr>
              <a:t>Buku catatan harian/log </a:t>
            </a:r>
            <a:r>
              <a:rPr lang="id-ID" sz="2300" b="1" dirty="0" err="1" smtClean="0">
                <a:solidFill>
                  <a:srgbClr val="0000FF"/>
                </a:solidFill>
              </a:rPr>
              <a:t>book</a:t>
            </a:r>
            <a:endParaRPr lang="id-ID" sz="2300" b="1" dirty="0" smtClean="0">
              <a:solidFill>
                <a:srgbClr val="0000FF"/>
              </a:solidFill>
            </a:endParaRPr>
          </a:p>
          <a:p>
            <a:pPr marL="441325" indent="0" algn="just">
              <a:spcBef>
                <a:spcPts val="0"/>
              </a:spcBef>
              <a:buSzPct val="175000"/>
              <a:buNone/>
            </a:pPr>
            <a:r>
              <a:rPr lang="id-ID" sz="2300" dirty="0" smtClean="0">
                <a:solidFill>
                  <a:schemeClr val="accent5">
                    <a:lumMod val="10000"/>
                  </a:schemeClr>
                </a:solidFill>
              </a:rPr>
              <a:t>Berisi catatan semua kejadian penting dalam </a:t>
            </a:r>
            <a:r>
              <a:rPr lang="id-ID" sz="2300" dirty="0" err="1" smtClean="0">
                <a:solidFill>
                  <a:schemeClr val="accent5">
                    <a:lumMod val="10000"/>
                  </a:schemeClr>
                </a:solidFill>
              </a:rPr>
              <a:t>ambalan</a:t>
            </a:r>
            <a:r>
              <a:rPr lang="id-ID" sz="2300" dirty="0" smtClean="0">
                <a:solidFill>
                  <a:schemeClr val="accent5">
                    <a:lumMod val="10000"/>
                  </a:schemeClr>
                </a:solidFill>
              </a:rPr>
              <a:t>. Lebih baik jika dilengkapi dengan dokumentasi kegiatan. Dari buku ini tercatat kronologis semua kegiatan baik kecil maupun besar yang telah dilaksanakan oleh </a:t>
            </a:r>
            <a:r>
              <a:rPr lang="id-ID" sz="2300" dirty="0" err="1" smtClean="0">
                <a:solidFill>
                  <a:schemeClr val="accent5">
                    <a:lumMod val="10000"/>
                  </a:schemeClr>
                </a:solidFill>
              </a:rPr>
              <a:t>ambalan</a:t>
            </a:r>
            <a:r>
              <a:rPr lang="id-ID" sz="2300" dirty="0" smtClean="0">
                <a:solidFill>
                  <a:schemeClr val="accent5">
                    <a:lumMod val="10000"/>
                  </a:schemeClr>
                </a:solidFill>
              </a:rPr>
              <a:t>.</a:t>
            </a:r>
          </a:p>
          <a:p>
            <a:pPr marL="441325" indent="0" algn="just">
              <a:spcBef>
                <a:spcPts val="0"/>
              </a:spcBef>
              <a:buSzPct val="175000"/>
              <a:buNone/>
            </a:pPr>
            <a:endParaRPr lang="id-ID" sz="2300" b="1" dirty="0" smtClean="0">
              <a:solidFill>
                <a:schemeClr val="accent5">
                  <a:lumMod val="10000"/>
                </a:schemeClr>
              </a:solidFill>
            </a:endParaRPr>
          </a:p>
          <a:p>
            <a:pPr marL="441325" indent="-441325" algn="just">
              <a:spcBef>
                <a:spcPts val="0"/>
              </a:spcBef>
              <a:buSzPct val="175000"/>
              <a:buBlip>
                <a:blip r:embed="rId2"/>
              </a:buBlip>
            </a:pPr>
            <a:r>
              <a:rPr lang="id-ID" sz="2300" b="1" dirty="0" smtClean="0">
                <a:solidFill>
                  <a:srgbClr val="0000FF"/>
                </a:solidFill>
              </a:rPr>
              <a:t>Buku risalah rapat/pertemuan/</a:t>
            </a:r>
            <a:r>
              <a:rPr lang="id-ID" sz="2300" b="1" dirty="0" err="1" smtClean="0">
                <a:solidFill>
                  <a:srgbClr val="0000FF"/>
                </a:solidFill>
              </a:rPr>
              <a:t>Notula</a:t>
            </a:r>
            <a:endParaRPr lang="id-ID" sz="2300" b="1" dirty="0" smtClean="0">
              <a:solidFill>
                <a:srgbClr val="0000FF"/>
              </a:solidFill>
            </a:endParaRPr>
          </a:p>
          <a:p>
            <a:pPr marL="441325" indent="0" algn="just">
              <a:spcBef>
                <a:spcPts val="0"/>
              </a:spcBef>
              <a:buSzPct val="175000"/>
              <a:buNone/>
            </a:pPr>
            <a:r>
              <a:rPr lang="id-ID" sz="2300" dirty="0" smtClean="0">
                <a:solidFill>
                  <a:schemeClr val="accent5">
                    <a:lumMod val="10000"/>
                  </a:schemeClr>
                </a:solidFill>
              </a:rPr>
              <a:t>Berisi data dan hasil setiap rapat yang diadakan baik oleh pengurus harian, rapat bidang atau rapat pleno yang diikuti oleh seluruh anggota </a:t>
            </a:r>
            <a:r>
              <a:rPr lang="id-ID" sz="2300" dirty="0" err="1" smtClean="0">
                <a:solidFill>
                  <a:schemeClr val="accent5">
                    <a:lumMod val="10000"/>
                  </a:schemeClr>
                </a:solidFill>
              </a:rPr>
              <a:t>ambalan</a:t>
            </a:r>
            <a:r>
              <a:rPr lang="id-ID" sz="2300" dirty="0" smtClean="0">
                <a:solidFill>
                  <a:schemeClr val="accent5">
                    <a:lumMod val="10000"/>
                  </a:schemeClr>
                </a:solidFill>
              </a:rPr>
              <a:t>. Meskipun ada banyak bidang, sebaiknya buku risalah rapat tetap menjadi satu.</a:t>
            </a:r>
          </a:p>
          <a:p>
            <a:pPr marL="441325" indent="0" algn="just">
              <a:spcBef>
                <a:spcPts val="0"/>
              </a:spcBef>
              <a:buSzPct val="175000"/>
              <a:buNone/>
            </a:pPr>
            <a:endParaRPr lang="id-ID" sz="2300" dirty="0" smtClean="0">
              <a:solidFill>
                <a:schemeClr val="accent5">
                  <a:lumMod val="10000"/>
                </a:schemeClr>
              </a:solidFill>
            </a:endParaRPr>
          </a:p>
          <a:p>
            <a:pPr marL="441325" indent="-441325" algn="just">
              <a:spcBef>
                <a:spcPts val="0"/>
              </a:spcBef>
              <a:buSzPct val="175000"/>
              <a:buBlip>
                <a:blip r:embed="rId2"/>
              </a:buBlip>
            </a:pPr>
            <a:r>
              <a:rPr lang="id-ID" sz="2300" b="1" dirty="0" smtClean="0">
                <a:solidFill>
                  <a:srgbClr val="0000FF"/>
                </a:solidFill>
              </a:rPr>
              <a:t>Buku arsip surat masuk dan keluar serta buku ekspedisi</a:t>
            </a:r>
          </a:p>
          <a:p>
            <a:pPr marL="441325" indent="0" algn="just">
              <a:spcBef>
                <a:spcPts val="0"/>
              </a:spcBef>
              <a:buSzPct val="175000"/>
              <a:buNone/>
            </a:pPr>
            <a:r>
              <a:rPr lang="id-ID" sz="2300" dirty="0" smtClean="0">
                <a:solidFill>
                  <a:schemeClr val="accent5">
                    <a:lumMod val="10000"/>
                  </a:schemeClr>
                </a:solidFill>
              </a:rPr>
              <a:t>Untuk mencatat surat-surat yang masuk serta yang keluar. Buku ekspedisi adalah catatan ketika </a:t>
            </a:r>
            <a:r>
              <a:rPr lang="id-ID" sz="2300" dirty="0" err="1" smtClean="0">
                <a:solidFill>
                  <a:schemeClr val="accent5">
                    <a:lumMod val="10000"/>
                  </a:schemeClr>
                </a:solidFill>
              </a:rPr>
              <a:t>ambalan</a:t>
            </a:r>
            <a:r>
              <a:rPr lang="id-ID" sz="2300" dirty="0" smtClean="0">
                <a:solidFill>
                  <a:schemeClr val="accent5">
                    <a:lumMod val="10000"/>
                  </a:schemeClr>
                </a:solidFill>
              </a:rPr>
              <a:t> menugaskan pengurusnya untuk mengirim surat keluar.</a:t>
            </a:r>
            <a:endParaRPr lang="id-ID" sz="2300" dirty="0">
              <a:solidFill>
                <a:schemeClr val="accent5">
                  <a:lumMod val="10000"/>
                </a:schemeClr>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8572560" cy="428628"/>
          </a:xfrm>
          <a:effectLst>
            <a:outerShdw blurRad="50800" dist="38100" dir="5400000" algn="t" rotWithShape="0">
              <a:prstClr val="black">
                <a:alpha val="40000"/>
              </a:prstClr>
            </a:outerShdw>
          </a:effectLst>
        </p:spPr>
        <p:txBody>
          <a:bodyPr/>
          <a:lstStyle/>
          <a:p>
            <a:pPr algn="ctr"/>
            <a:r>
              <a:rPr lang="id-ID" sz="2400" b="1" dirty="0" smtClean="0">
                <a:solidFill>
                  <a:schemeClr val="accent5">
                    <a:lumMod val="10000"/>
                  </a:schemeClr>
                </a:solidFill>
              </a:rPr>
              <a:t>JENIS BUKU ADMINISTRASI DALAM GUGUS DEPAN</a:t>
            </a:r>
            <a:endParaRPr lang="id-ID" sz="2400" b="1" dirty="0">
              <a:solidFill>
                <a:schemeClr val="accent5">
                  <a:lumMod val="10000"/>
                </a:schemeClr>
              </a:solidFill>
            </a:endParaRPr>
          </a:p>
        </p:txBody>
      </p:sp>
      <p:sp>
        <p:nvSpPr>
          <p:cNvPr id="3" name="Content Placeholder 2"/>
          <p:cNvSpPr>
            <a:spLocks noGrp="1"/>
          </p:cNvSpPr>
          <p:nvPr>
            <p:ph idx="1"/>
          </p:nvPr>
        </p:nvSpPr>
        <p:spPr>
          <a:xfrm>
            <a:off x="285720" y="951828"/>
            <a:ext cx="8572560" cy="5715040"/>
          </a:xfrm>
        </p:spPr>
        <p:txBody>
          <a:bodyPr/>
          <a:lstStyle/>
          <a:p>
            <a:pPr marL="441325" indent="-441325" algn="just">
              <a:spcBef>
                <a:spcPts val="0"/>
              </a:spcBef>
              <a:buSzPct val="175000"/>
              <a:buBlip>
                <a:blip r:embed="rId2"/>
              </a:buBlip>
            </a:pPr>
            <a:r>
              <a:rPr lang="id-ID" sz="2300" b="1" dirty="0" smtClean="0">
                <a:solidFill>
                  <a:srgbClr val="0000FF"/>
                </a:solidFill>
              </a:rPr>
              <a:t>Buku inventaris dan peminjaman barang</a:t>
            </a:r>
          </a:p>
          <a:p>
            <a:pPr marL="441325" indent="0" algn="just">
              <a:spcBef>
                <a:spcPts val="0"/>
              </a:spcBef>
              <a:buSzPct val="175000"/>
              <a:buNone/>
            </a:pPr>
            <a:r>
              <a:rPr lang="id-ID" sz="2300" dirty="0" smtClean="0">
                <a:solidFill>
                  <a:schemeClr val="accent5">
                    <a:lumMod val="10000"/>
                  </a:schemeClr>
                </a:solidFill>
              </a:rPr>
              <a:t>Inventarisasi sebaiknya dilakukan secara berkala minimal setiap bulan dan hasilnya dicatat dalam buku ini. Peminjaman barang inventaris sebaiknya disediakan memo khusus yang harus disetujui oleh pihak yang berwenang (misalnya </a:t>
            </a:r>
            <a:r>
              <a:rPr lang="id-ID" sz="2300" dirty="0" err="1" smtClean="0">
                <a:solidFill>
                  <a:schemeClr val="accent5">
                    <a:lumMod val="10000"/>
                  </a:schemeClr>
                </a:solidFill>
              </a:rPr>
              <a:t>kerani</a:t>
            </a:r>
            <a:r>
              <a:rPr lang="id-ID" sz="2300" dirty="0" smtClean="0">
                <a:solidFill>
                  <a:schemeClr val="accent5">
                    <a:lumMod val="10000"/>
                  </a:schemeClr>
                </a:solidFill>
              </a:rPr>
              <a:t> atau </a:t>
            </a:r>
            <a:r>
              <a:rPr lang="id-ID" sz="2300" dirty="0" err="1" smtClean="0">
                <a:solidFill>
                  <a:schemeClr val="accent5">
                    <a:lumMod val="10000"/>
                  </a:schemeClr>
                </a:solidFill>
              </a:rPr>
              <a:t>staff</a:t>
            </a:r>
            <a:r>
              <a:rPr lang="id-ID" sz="2300" dirty="0" smtClean="0">
                <a:solidFill>
                  <a:schemeClr val="accent5">
                    <a:lumMod val="10000"/>
                  </a:schemeClr>
                </a:solidFill>
              </a:rPr>
              <a:t> kesekretariatan bagian inventaris).</a:t>
            </a:r>
          </a:p>
          <a:p>
            <a:pPr marL="441325" indent="0" algn="just">
              <a:spcBef>
                <a:spcPts val="0"/>
              </a:spcBef>
              <a:buSzPct val="175000"/>
              <a:buNone/>
            </a:pPr>
            <a:endParaRPr lang="id-ID" sz="1200" b="1" dirty="0" smtClean="0">
              <a:solidFill>
                <a:schemeClr val="accent5">
                  <a:lumMod val="10000"/>
                </a:schemeClr>
              </a:solidFill>
            </a:endParaRPr>
          </a:p>
          <a:p>
            <a:pPr marL="441325" indent="-441325" algn="just">
              <a:spcBef>
                <a:spcPts val="0"/>
              </a:spcBef>
              <a:buSzPct val="175000"/>
              <a:buBlip>
                <a:blip r:embed="rId2"/>
              </a:buBlip>
            </a:pPr>
            <a:r>
              <a:rPr lang="id-ID" sz="2300" b="1" dirty="0" smtClean="0">
                <a:solidFill>
                  <a:srgbClr val="0000FF"/>
                </a:solidFill>
              </a:rPr>
              <a:t>Buku catatan keuangan</a:t>
            </a:r>
          </a:p>
          <a:p>
            <a:pPr marL="441325" indent="0" algn="just">
              <a:spcBef>
                <a:spcPts val="0"/>
              </a:spcBef>
              <a:buSzPct val="175000"/>
              <a:buNone/>
            </a:pPr>
            <a:r>
              <a:rPr lang="id-ID" sz="2300" dirty="0" smtClean="0">
                <a:solidFill>
                  <a:schemeClr val="accent5">
                    <a:lumMod val="10000"/>
                  </a:schemeClr>
                </a:solidFill>
              </a:rPr>
              <a:t>Catatan keuangan yang dikelola oleh juru uang (bendahara) dan setiap bulan dilaporkan secara terbuka dalam rapat pengurus harian.</a:t>
            </a:r>
          </a:p>
          <a:p>
            <a:pPr marL="441325" indent="0" algn="just">
              <a:spcBef>
                <a:spcPts val="0"/>
              </a:spcBef>
              <a:buSzPct val="175000"/>
              <a:buNone/>
            </a:pPr>
            <a:endParaRPr lang="id-ID" sz="1200" dirty="0" smtClean="0">
              <a:solidFill>
                <a:schemeClr val="accent5">
                  <a:lumMod val="10000"/>
                </a:schemeClr>
              </a:solidFill>
            </a:endParaRPr>
          </a:p>
          <a:p>
            <a:pPr marL="441325" indent="-441325" algn="just">
              <a:spcBef>
                <a:spcPts val="0"/>
              </a:spcBef>
              <a:buSzPct val="175000"/>
              <a:buBlip>
                <a:blip r:embed="rId2"/>
              </a:buBlip>
            </a:pPr>
            <a:r>
              <a:rPr lang="id-ID" sz="2300" b="1" dirty="0" smtClean="0">
                <a:solidFill>
                  <a:srgbClr val="0000FF"/>
                </a:solidFill>
              </a:rPr>
              <a:t>Buku tamu</a:t>
            </a:r>
          </a:p>
          <a:p>
            <a:pPr marL="441325" indent="0" algn="just">
              <a:spcBef>
                <a:spcPts val="0"/>
              </a:spcBef>
              <a:buSzPct val="175000"/>
              <a:buNone/>
            </a:pPr>
            <a:r>
              <a:rPr lang="id-ID" sz="2300" dirty="0" smtClean="0">
                <a:solidFill>
                  <a:schemeClr val="accent5">
                    <a:lumMod val="10000"/>
                  </a:schemeClr>
                </a:solidFill>
              </a:rPr>
              <a:t>Untuk mencatat setiap ada pengunjung bukan anggota </a:t>
            </a:r>
            <a:r>
              <a:rPr lang="id-ID" sz="2300" dirty="0" err="1" smtClean="0">
                <a:solidFill>
                  <a:schemeClr val="accent5">
                    <a:lumMod val="10000"/>
                  </a:schemeClr>
                </a:solidFill>
              </a:rPr>
              <a:t>ambalan</a:t>
            </a:r>
            <a:r>
              <a:rPr lang="id-ID" sz="2300" dirty="0" smtClean="0">
                <a:solidFill>
                  <a:schemeClr val="accent5">
                    <a:lumMod val="10000"/>
                  </a:schemeClr>
                </a:solidFill>
              </a:rPr>
              <a:t>/</a:t>
            </a:r>
            <a:r>
              <a:rPr lang="id-ID" sz="2300" dirty="0" err="1" smtClean="0">
                <a:solidFill>
                  <a:schemeClr val="accent5">
                    <a:lumMod val="10000"/>
                  </a:schemeClr>
                </a:solidFill>
              </a:rPr>
              <a:t>racana</a:t>
            </a:r>
            <a:r>
              <a:rPr lang="id-ID" sz="2300" dirty="0" smtClean="0">
                <a:solidFill>
                  <a:schemeClr val="accent5">
                    <a:lumMod val="10000"/>
                  </a:schemeClr>
                </a:solidFill>
              </a:rPr>
              <a:t> yang memiliki keperluan tertentu. Misalnya </a:t>
            </a:r>
            <a:r>
              <a:rPr lang="id-ID" sz="2300" dirty="0" err="1" smtClean="0">
                <a:solidFill>
                  <a:schemeClr val="accent5">
                    <a:lumMod val="10000"/>
                  </a:schemeClr>
                </a:solidFill>
              </a:rPr>
              <a:t>memasukkan </a:t>
            </a:r>
            <a:r>
              <a:rPr lang="id-ID" sz="2300" dirty="0" smtClean="0">
                <a:solidFill>
                  <a:schemeClr val="accent5">
                    <a:lumMod val="10000"/>
                  </a:schemeClr>
                </a:solidFill>
              </a:rPr>
              <a:t> surat edaran, meminjam alat, </a:t>
            </a:r>
            <a:r>
              <a:rPr lang="id-ID" sz="2300" dirty="0" err="1" smtClean="0">
                <a:solidFill>
                  <a:schemeClr val="accent5">
                    <a:lumMod val="10000"/>
                  </a:schemeClr>
                </a:solidFill>
              </a:rPr>
              <a:t>study</a:t>
            </a:r>
            <a:r>
              <a:rPr lang="id-ID" sz="2300" dirty="0" smtClean="0">
                <a:solidFill>
                  <a:schemeClr val="accent5">
                    <a:lumMod val="10000"/>
                  </a:schemeClr>
                </a:solidFill>
              </a:rPr>
              <a:t> banding atau keperluan lainnya.</a:t>
            </a:r>
            <a:endParaRPr lang="id-ID" sz="2300" dirty="0">
              <a:solidFill>
                <a:schemeClr val="accent5">
                  <a:lumMod val="10000"/>
                </a:schemeClr>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8572560" cy="428628"/>
          </a:xfrm>
          <a:effectLst>
            <a:outerShdw blurRad="50800" dist="38100" dir="5400000" algn="t" rotWithShape="0">
              <a:prstClr val="black">
                <a:alpha val="40000"/>
              </a:prstClr>
            </a:outerShdw>
          </a:effectLst>
        </p:spPr>
        <p:txBody>
          <a:bodyPr/>
          <a:lstStyle/>
          <a:p>
            <a:pPr algn="ctr"/>
            <a:r>
              <a:rPr lang="id-ID" sz="2400" b="1" dirty="0" smtClean="0">
                <a:solidFill>
                  <a:schemeClr val="accent5">
                    <a:lumMod val="10000"/>
                  </a:schemeClr>
                </a:solidFill>
              </a:rPr>
              <a:t>JENIS BUKU ADMINISTRASI DALAM GUGUS DEPAN</a:t>
            </a:r>
            <a:endParaRPr lang="id-ID" sz="2400" b="1" dirty="0">
              <a:solidFill>
                <a:schemeClr val="accent5">
                  <a:lumMod val="10000"/>
                </a:schemeClr>
              </a:solidFill>
            </a:endParaRPr>
          </a:p>
        </p:txBody>
      </p:sp>
      <p:sp>
        <p:nvSpPr>
          <p:cNvPr id="3" name="Content Placeholder 2"/>
          <p:cNvSpPr>
            <a:spLocks noGrp="1"/>
          </p:cNvSpPr>
          <p:nvPr>
            <p:ph idx="1"/>
          </p:nvPr>
        </p:nvSpPr>
        <p:spPr>
          <a:xfrm>
            <a:off x="285720" y="1928802"/>
            <a:ext cx="8572560" cy="2071702"/>
          </a:xfrm>
        </p:spPr>
        <p:txBody>
          <a:bodyPr/>
          <a:lstStyle/>
          <a:p>
            <a:pPr marL="0" indent="0" algn="just">
              <a:spcBef>
                <a:spcPts val="0"/>
              </a:spcBef>
              <a:buSzPct val="175000"/>
              <a:buNone/>
            </a:pPr>
            <a:r>
              <a:rPr lang="id-ID" sz="2400" dirty="0" smtClean="0">
                <a:solidFill>
                  <a:schemeClr val="accent5">
                    <a:lumMod val="10000"/>
                  </a:schemeClr>
                </a:solidFill>
              </a:rPr>
              <a:t>Selain itu, juga perlu pengarsipan setiap surat masuk atau keluar, proposal kegiatan dan laporan pertanggungjawaban kegiatan. Organisasi yang memperhatikan administrasinya dengan baik, pasti dalam kegiatan di lapangan berjalan dengan baik juga.</a:t>
            </a:r>
            <a:endParaRPr lang="id-ID" sz="2300" b="1" dirty="0" smtClean="0">
              <a:solidFill>
                <a:schemeClr val="accent5">
                  <a:lumMod val="10000"/>
                </a:schemeClr>
              </a:solidFill>
            </a:endParaRPr>
          </a:p>
        </p:txBody>
      </p:sp>
      <p:pic>
        <p:nvPicPr>
          <p:cNvPr id="4" name="Picture 11" descr="book_w"/>
          <p:cNvPicPr>
            <a:picLocks noChangeAspect="1" noChangeArrowheads="1"/>
          </p:cNvPicPr>
          <p:nvPr/>
        </p:nvPicPr>
        <p:blipFill>
          <a:blip r:embed="rId3"/>
          <a:srcRect/>
          <a:stretch>
            <a:fillRect/>
          </a:stretch>
        </p:blipFill>
        <p:spPr bwMode="auto">
          <a:xfrm>
            <a:off x="285720" y="4000504"/>
            <a:ext cx="3231870" cy="2578763"/>
          </a:xfrm>
          <a:prstGeom prst="rect">
            <a:avLst/>
          </a:prstGeom>
          <a:noFill/>
        </p:spPr>
      </p:pic>
      <p:pic>
        <p:nvPicPr>
          <p:cNvPr id="3074" name="Picture 2" descr="E:\Sumber Ilmu\Materi Penting\si-dom.jpg"/>
          <p:cNvPicPr>
            <a:picLocks noChangeAspect="1" noChangeArrowheads="1"/>
          </p:cNvPicPr>
          <p:nvPr/>
        </p:nvPicPr>
        <p:blipFill>
          <a:blip r:embed="rId4"/>
          <a:srcRect/>
          <a:stretch>
            <a:fillRect/>
          </a:stretch>
        </p:blipFill>
        <p:spPr bwMode="auto">
          <a:xfrm>
            <a:off x="6643702" y="3643314"/>
            <a:ext cx="2144675" cy="3214686"/>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20812798">
            <a:off x="291549" y="3409004"/>
            <a:ext cx="4500594" cy="235449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457200" indent="-457200" algn="just">
              <a:buFont typeface="Wingdings" pitchFamily="2" charset="2"/>
              <a:buChar char="Ø"/>
            </a:pPr>
            <a:r>
              <a:rPr lang="en-US" sz="2100" dirty="0" smtClean="0">
                <a:solidFill>
                  <a:schemeClr val="accent5">
                    <a:lumMod val="10000"/>
                  </a:schemeClr>
                </a:solidFill>
                <a:latin typeface="+mn-lt"/>
                <a:ea typeface="+mn-ea"/>
                <a:cs typeface="+mn-cs"/>
              </a:rPr>
              <a:t>PENDAHULUAN</a:t>
            </a:r>
            <a:endParaRPr lang="id-ID" sz="2100" dirty="0" smtClean="0">
              <a:solidFill>
                <a:schemeClr val="accent5">
                  <a:lumMod val="10000"/>
                </a:schemeClr>
              </a:solidFill>
              <a:latin typeface="+mn-lt"/>
              <a:ea typeface="+mn-ea"/>
              <a:cs typeface="+mn-cs"/>
            </a:endParaRPr>
          </a:p>
          <a:p>
            <a:pPr marL="457200" indent="-457200" algn="just">
              <a:buFont typeface="Wingdings" pitchFamily="2" charset="2"/>
              <a:buChar char="Ø"/>
            </a:pPr>
            <a:r>
              <a:rPr lang="en-US" sz="2100" dirty="0" smtClean="0">
                <a:solidFill>
                  <a:schemeClr val="accent5">
                    <a:lumMod val="10000"/>
                  </a:schemeClr>
                </a:solidFill>
                <a:latin typeface="+mn-lt"/>
                <a:ea typeface="+mn-ea"/>
                <a:cs typeface="+mn-cs"/>
              </a:rPr>
              <a:t>LATAR BELAKANG</a:t>
            </a:r>
            <a:endParaRPr lang="id-ID" sz="2100" dirty="0" smtClean="0">
              <a:solidFill>
                <a:schemeClr val="accent5">
                  <a:lumMod val="10000"/>
                </a:schemeClr>
              </a:solidFill>
              <a:latin typeface="+mn-lt"/>
              <a:ea typeface="+mn-ea"/>
              <a:cs typeface="+mn-cs"/>
            </a:endParaRPr>
          </a:p>
          <a:p>
            <a:pPr marL="457200" indent="-457200" algn="just">
              <a:buFont typeface="Wingdings" pitchFamily="2" charset="2"/>
              <a:buChar char="Ø"/>
            </a:pPr>
            <a:r>
              <a:rPr lang="en-US" sz="2100" dirty="0" smtClean="0">
                <a:solidFill>
                  <a:schemeClr val="accent5">
                    <a:lumMod val="10000"/>
                  </a:schemeClr>
                </a:solidFill>
                <a:latin typeface="+mn-lt"/>
                <a:ea typeface="+mn-ea"/>
                <a:cs typeface="+mn-cs"/>
              </a:rPr>
              <a:t>DASAR KEGIATAN</a:t>
            </a:r>
            <a:endParaRPr lang="id-ID" sz="2100" dirty="0" smtClean="0">
              <a:solidFill>
                <a:schemeClr val="accent5">
                  <a:lumMod val="10000"/>
                </a:schemeClr>
              </a:solidFill>
              <a:latin typeface="+mn-lt"/>
              <a:ea typeface="+mn-ea"/>
              <a:cs typeface="+mn-cs"/>
            </a:endParaRPr>
          </a:p>
          <a:p>
            <a:pPr marL="457200" indent="-457200" algn="just">
              <a:buFont typeface="Wingdings" pitchFamily="2" charset="2"/>
              <a:buChar char="Ø"/>
            </a:pPr>
            <a:r>
              <a:rPr lang="en-US" sz="2100" dirty="0" smtClean="0">
                <a:solidFill>
                  <a:schemeClr val="accent5">
                    <a:lumMod val="10000"/>
                  </a:schemeClr>
                </a:solidFill>
                <a:latin typeface="+mn-lt"/>
                <a:ea typeface="+mn-ea"/>
                <a:cs typeface="+mn-cs"/>
              </a:rPr>
              <a:t>SASARAN KEGIATAN</a:t>
            </a:r>
            <a:endParaRPr lang="id-ID" sz="2100" dirty="0" smtClean="0">
              <a:solidFill>
                <a:schemeClr val="accent5">
                  <a:lumMod val="10000"/>
                </a:schemeClr>
              </a:solidFill>
              <a:latin typeface="+mn-lt"/>
              <a:ea typeface="+mn-ea"/>
              <a:cs typeface="+mn-cs"/>
            </a:endParaRPr>
          </a:p>
          <a:p>
            <a:pPr marL="457200" indent="-457200" algn="just">
              <a:buFont typeface="Wingdings" pitchFamily="2" charset="2"/>
              <a:buChar char="Ø"/>
            </a:pPr>
            <a:r>
              <a:rPr lang="en-US" sz="2100" dirty="0" smtClean="0">
                <a:solidFill>
                  <a:schemeClr val="accent5">
                    <a:lumMod val="10000"/>
                  </a:schemeClr>
                </a:solidFill>
                <a:latin typeface="+mn-lt"/>
                <a:ea typeface="+mn-ea"/>
                <a:cs typeface="+mn-cs"/>
              </a:rPr>
              <a:t>WAKTU DAN JENIS KEGIATAN</a:t>
            </a:r>
            <a:endParaRPr lang="id-ID" sz="2100" dirty="0" smtClean="0">
              <a:solidFill>
                <a:schemeClr val="accent5">
                  <a:lumMod val="10000"/>
                </a:schemeClr>
              </a:solidFill>
              <a:latin typeface="+mn-lt"/>
              <a:ea typeface="+mn-ea"/>
              <a:cs typeface="+mn-cs"/>
            </a:endParaRPr>
          </a:p>
          <a:p>
            <a:pPr marL="457200" indent="-457200" algn="just">
              <a:buFont typeface="Wingdings" pitchFamily="2" charset="2"/>
              <a:buChar char="Ø"/>
            </a:pPr>
            <a:r>
              <a:rPr lang="en-US" sz="2100" dirty="0" smtClean="0">
                <a:solidFill>
                  <a:schemeClr val="accent5">
                    <a:lumMod val="10000"/>
                  </a:schemeClr>
                </a:solidFill>
                <a:latin typeface="+mn-lt"/>
                <a:ea typeface="+mn-ea"/>
                <a:cs typeface="+mn-cs"/>
              </a:rPr>
              <a:t>WAKTU</a:t>
            </a:r>
            <a:endParaRPr lang="id-ID" sz="2100" dirty="0" smtClean="0">
              <a:solidFill>
                <a:schemeClr val="accent5">
                  <a:lumMod val="10000"/>
                </a:schemeClr>
              </a:solidFill>
              <a:latin typeface="+mn-lt"/>
              <a:ea typeface="+mn-ea"/>
              <a:cs typeface="+mn-cs"/>
            </a:endParaRPr>
          </a:p>
          <a:p>
            <a:pPr marL="457200" indent="-457200" algn="just">
              <a:buFont typeface="Wingdings" pitchFamily="2" charset="2"/>
              <a:buChar char="Ø"/>
            </a:pPr>
            <a:r>
              <a:rPr lang="en-US" sz="2100" dirty="0" smtClean="0">
                <a:solidFill>
                  <a:schemeClr val="accent5">
                    <a:lumMod val="10000"/>
                  </a:schemeClr>
                </a:solidFill>
                <a:latin typeface="+mn-lt"/>
                <a:ea typeface="+mn-ea"/>
                <a:cs typeface="+mn-cs"/>
              </a:rPr>
              <a:t>JENIS KEGIATAN</a:t>
            </a:r>
            <a:endParaRPr lang="id-ID" sz="2100" dirty="0" smtClean="0">
              <a:solidFill>
                <a:schemeClr val="accent5">
                  <a:lumMod val="10000"/>
                </a:schemeClr>
              </a:solidFill>
              <a:latin typeface="+mn-lt"/>
              <a:ea typeface="+mn-ea"/>
              <a:cs typeface="+mn-cs"/>
            </a:endParaRPr>
          </a:p>
        </p:txBody>
      </p:sp>
      <p:sp>
        <p:nvSpPr>
          <p:cNvPr id="3" name="Content Placeholder 2"/>
          <p:cNvSpPr>
            <a:spLocks noGrp="1"/>
          </p:cNvSpPr>
          <p:nvPr>
            <p:ph idx="1"/>
          </p:nvPr>
        </p:nvSpPr>
        <p:spPr>
          <a:xfrm>
            <a:off x="285720" y="1071546"/>
            <a:ext cx="8572560" cy="2428892"/>
          </a:xfrm>
        </p:spPr>
        <p:txBody>
          <a:bodyPr/>
          <a:lstStyle/>
          <a:p>
            <a:pPr algn="just">
              <a:buNone/>
            </a:pPr>
            <a:r>
              <a:rPr lang="en-US" sz="2400" b="1" u="sng" dirty="0">
                <a:solidFill>
                  <a:schemeClr val="accent5">
                    <a:lumMod val="10000"/>
                  </a:schemeClr>
                </a:solidFill>
                <a:effectLst>
                  <a:outerShdw blurRad="38100" dist="38100" dir="2700000" algn="tl">
                    <a:srgbClr val="000000">
                      <a:alpha val="43137"/>
                    </a:srgbClr>
                  </a:outerShdw>
                </a:effectLst>
                <a:latin typeface="+mn-lt"/>
                <a:ea typeface="+mn-ea"/>
                <a:cs typeface="+mn-cs"/>
              </a:rPr>
              <a:t>Proposal </a:t>
            </a:r>
            <a:r>
              <a:rPr lang="en-US" sz="2400" b="1" u="sng" dirty="0" err="1">
                <a:solidFill>
                  <a:schemeClr val="accent5">
                    <a:lumMod val="10000"/>
                  </a:schemeClr>
                </a:solidFill>
                <a:effectLst>
                  <a:outerShdw blurRad="38100" dist="38100" dir="2700000" algn="tl">
                    <a:srgbClr val="000000">
                      <a:alpha val="43137"/>
                    </a:srgbClr>
                  </a:outerShdw>
                </a:effectLst>
                <a:latin typeface="+mn-lt"/>
                <a:ea typeface="+mn-ea"/>
                <a:cs typeface="+mn-cs"/>
              </a:rPr>
              <a:t>kegiatan</a:t>
            </a:r>
            <a:endParaRPr lang="id-ID" sz="2400" u="sng" dirty="0">
              <a:solidFill>
                <a:schemeClr val="accent5">
                  <a:lumMod val="10000"/>
                </a:schemeClr>
              </a:solidFill>
              <a:effectLst>
                <a:outerShdw blurRad="38100" dist="38100" dir="2700000" algn="tl">
                  <a:srgbClr val="000000">
                    <a:alpha val="43137"/>
                  </a:srgbClr>
                </a:outerShdw>
              </a:effectLst>
              <a:latin typeface="+mn-lt"/>
              <a:ea typeface="+mn-ea"/>
              <a:cs typeface="+mn-cs"/>
            </a:endParaRPr>
          </a:p>
          <a:p>
            <a:pPr lvl="0" algn="just"/>
            <a:r>
              <a:rPr lang="en-US" sz="2400" dirty="0" err="1">
                <a:solidFill>
                  <a:schemeClr val="accent5">
                    <a:lumMod val="10000"/>
                  </a:schemeClr>
                </a:solidFill>
                <a:latin typeface="+mn-lt"/>
                <a:ea typeface="+mn-ea"/>
                <a:cs typeface="+mn-cs"/>
              </a:rPr>
              <a:t>Merupakan</a:t>
            </a:r>
            <a:r>
              <a:rPr lang="en-US" sz="2400" dirty="0">
                <a:solidFill>
                  <a:schemeClr val="accent5">
                    <a:lumMod val="10000"/>
                  </a:schemeClr>
                </a:solidFill>
                <a:latin typeface="+mn-lt"/>
                <a:ea typeface="+mn-ea"/>
                <a:cs typeface="+mn-cs"/>
              </a:rPr>
              <a:t> </a:t>
            </a:r>
            <a:r>
              <a:rPr lang="en-US" sz="2400" dirty="0" err="1">
                <a:solidFill>
                  <a:schemeClr val="accent5">
                    <a:lumMod val="10000"/>
                  </a:schemeClr>
                </a:solidFill>
                <a:latin typeface="+mn-lt"/>
                <a:ea typeface="+mn-ea"/>
                <a:cs typeface="+mn-cs"/>
              </a:rPr>
              <a:t>alat</a:t>
            </a:r>
            <a:r>
              <a:rPr lang="en-US" sz="2400" dirty="0">
                <a:solidFill>
                  <a:schemeClr val="accent5">
                    <a:lumMod val="10000"/>
                  </a:schemeClr>
                </a:solidFill>
                <a:latin typeface="+mn-lt"/>
                <a:ea typeface="+mn-ea"/>
                <a:cs typeface="+mn-cs"/>
              </a:rPr>
              <a:t> </a:t>
            </a:r>
            <a:r>
              <a:rPr lang="en-US" sz="2400" dirty="0" err="1">
                <a:solidFill>
                  <a:schemeClr val="accent5">
                    <a:lumMod val="10000"/>
                  </a:schemeClr>
                </a:solidFill>
                <a:latin typeface="+mn-lt"/>
                <a:ea typeface="+mn-ea"/>
                <a:cs typeface="+mn-cs"/>
              </a:rPr>
              <a:t>guna</a:t>
            </a:r>
            <a:r>
              <a:rPr lang="en-US" sz="2400" dirty="0">
                <a:solidFill>
                  <a:schemeClr val="accent5">
                    <a:lumMod val="10000"/>
                  </a:schemeClr>
                </a:solidFill>
                <a:latin typeface="+mn-lt"/>
                <a:ea typeface="+mn-ea"/>
                <a:cs typeface="+mn-cs"/>
              </a:rPr>
              <a:t> </a:t>
            </a:r>
            <a:r>
              <a:rPr lang="en-US" sz="2400" dirty="0" err="1">
                <a:solidFill>
                  <a:schemeClr val="accent5">
                    <a:lumMod val="10000"/>
                  </a:schemeClr>
                </a:solidFill>
                <a:latin typeface="+mn-lt"/>
                <a:ea typeface="+mn-ea"/>
                <a:cs typeface="+mn-cs"/>
              </a:rPr>
              <a:t>mengefektifkan</a:t>
            </a:r>
            <a:r>
              <a:rPr lang="en-US" sz="2400" dirty="0">
                <a:solidFill>
                  <a:schemeClr val="accent5">
                    <a:lumMod val="10000"/>
                  </a:schemeClr>
                </a:solidFill>
                <a:latin typeface="+mn-lt"/>
                <a:ea typeface="+mn-ea"/>
                <a:cs typeface="+mn-cs"/>
              </a:rPr>
              <a:t> </a:t>
            </a:r>
            <a:r>
              <a:rPr lang="en-US" sz="2400" dirty="0" err="1">
                <a:solidFill>
                  <a:schemeClr val="accent5">
                    <a:lumMod val="10000"/>
                  </a:schemeClr>
                </a:solidFill>
                <a:latin typeface="+mn-lt"/>
                <a:ea typeface="+mn-ea"/>
                <a:cs typeface="+mn-cs"/>
              </a:rPr>
              <a:t>dan</a:t>
            </a:r>
            <a:r>
              <a:rPr lang="en-US" sz="2400" dirty="0">
                <a:solidFill>
                  <a:schemeClr val="accent5">
                    <a:lumMod val="10000"/>
                  </a:schemeClr>
                </a:solidFill>
                <a:latin typeface="+mn-lt"/>
                <a:ea typeface="+mn-ea"/>
                <a:cs typeface="+mn-cs"/>
              </a:rPr>
              <a:t> </a:t>
            </a:r>
            <a:r>
              <a:rPr lang="en-US" sz="2400" dirty="0" err="1">
                <a:solidFill>
                  <a:schemeClr val="accent5">
                    <a:lumMod val="10000"/>
                  </a:schemeClr>
                </a:solidFill>
                <a:latin typeface="+mn-lt"/>
                <a:ea typeface="+mn-ea"/>
                <a:cs typeface="+mn-cs"/>
              </a:rPr>
              <a:t>mengefisienkan</a:t>
            </a:r>
            <a:r>
              <a:rPr lang="en-US" sz="2400" dirty="0">
                <a:solidFill>
                  <a:schemeClr val="accent5">
                    <a:lumMod val="10000"/>
                  </a:schemeClr>
                </a:solidFill>
                <a:latin typeface="+mn-lt"/>
                <a:ea typeface="+mn-ea"/>
                <a:cs typeface="+mn-cs"/>
              </a:rPr>
              <a:t> </a:t>
            </a:r>
            <a:r>
              <a:rPr lang="en-US" sz="2400" dirty="0" err="1">
                <a:solidFill>
                  <a:schemeClr val="accent5">
                    <a:lumMod val="10000"/>
                  </a:schemeClr>
                </a:solidFill>
                <a:latin typeface="+mn-lt"/>
                <a:ea typeface="+mn-ea"/>
                <a:cs typeface="+mn-cs"/>
              </a:rPr>
              <a:t>Kegiatan</a:t>
            </a:r>
            <a:r>
              <a:rPr lang="en-US" sz="2400" dirty="0">
                <a:solidFill>
                  <a:schemeClr val="accent5">
                    <a:lumMod val="10000"/>
                  </a:schemeClr>
                </a:solidFill>
                <a:latin typeface="+mn-lt"/>
                <a:ea typeface="+mn-ea"/>
                <a:cs typeface="+mn-cs"/>
              </a:rPr>
              <a:t> </a:t>
            </a:r>
            <a:r>
              <a:rPr lang="en-US" sz="2400" dirty="0" err="1">
                <a:solidFill>
                  <a:schemeClr val="accent5">
                    <a:lumMod val="10000"/>
                  </a:schemeClr>
                </a:solidFill>
                <a:latin typeface="+mn-lt"/>
                <a:ea typeface="+mn-ea"/>
                <a:cs typeface="+mn-cs"/>
              </a:rPr>
              <a:t>Kepramukaan</a:t>
            </a:r>
            <a:r>
              <a:rPr lang="en-US" sz="2400" dirty="0">
                <a:solidFill>
                  <a:schemeClr val="accent5">
                    <a:lumMod val="10000"/>
                  </a:schemeClr>
                </a:solidFill>
                <a:latin typeface="+mn-lt"/>
                <a:ea typeface="+mn-ea"/>
                <a:cs typeface="+mn-cs"/>
              </a:rPr>
              <a:t> </a:t>
            </a:r>
            <a:r>
              <a:rPr lang="en-US" sz="2400" dirty="0" err="1">
                <a:solidFill>
                  <a:schemeClr val="accent5">
                    <a:lumMod val="10000"/>
                  </a:schemeClr>
                </a:solidFill>
                <a:latin typeface="+mn-lt"/>
                <a:ea typeface="+mn-ea"/>
                <a:cs typeface="+mn-cs"/>
              </a:rPr>
              <a:t>berupa</a:t>
            </a:r>
            <a:r>
              <a:rPr lang="en-US" sz="2400" dirty="0">
                <a:solidFill>
                  <a:schemeClr val="accent5">
                    <a:lumMod val="10000"/>
                  </a:schemeClr>
                </a:solidFill>
                <a:latin typeface="+mn-lt"/>
                <a:ea typeface="+mn-ea"/>
                <a:cs typeface="+mn-cs"/>
              </a:rPr>
              <a:t> </a:t>
            </a:r>
            <a:r>
              <a:rPr lang="en-US" sz="2400" dirty="0" err="1">
                <a:solidFill>
                  <a:schemeClr val="accent5">
                    <a:lumMod val="10000"/>
                  </a:schemeClr>
                </a:solidFill>
                <a:latin typeface="+mn-lt"/>
                <a:ea typeface="+mn-ea"/>
                <a:cs typeface="+mn-cs"/>
              </a:rPr>
              <a:t>proses</a:t>
            </a:r>
            <a:r>
              <a:rPr lang="en-US" sz="2400" dirty="0">
                <a:solidFill>
                  <a:schemeClr val="accent5">
                    <a:lumMod val="10000"/>
                  </a:schemeClr>
                </a:solidFill>
                <a:latin typeface="+mn-lt"/>
                <a:ea typeface="+mn-ea"/>
                <a:cs typeface="+mn-cs"/>
              </a:rPr>
              <a:t> </a:t>
            </a:r>
            <a:r>
              <a:rPr lang="en-US" sz="2400" dirty="0" err="1">
                <a:solidFill>
                  <a:schemeClr val="accent5">
                    <a:lumMod val="10000"/>
                  </a:schemeClr>
                </a:solidFill>
                <a:latin typeface="+mn-lt"/>
                <a:ea typeface="+mn-ea"/>
                <a:cs typeface="+mn-cs"/>
              </a:rPr>
              <a:t>penyusunan</a:t>
            </a:r>
            <a:r>
              <a:rPr lang="en-US" sz="2400" dirty="0">
                <a:solidFill>
                  <a:schemeClr val="accent5">
                    <a:lumMod val="10000"/>
                  </a:schemeClr>
                </a:solidFill>
                <a:latin typeface="+mn-lt"/>
                <a:ea typeface="+mn-ea"/>
                <a:cs typeface="+mn-cs"/>
              </a:rPr>
              <a:t> </a:t>
            </a:r>
            <a:r>
              <a:rPr lang="en-US" sz="2400" dirty="0" err="1">
                <a:solidFill>
                  <a:schemeClr val="accent5">
                    <a:lumMod val="10000"/>
                  </a:schemeClr>
                </a:solidFill>
                <a:latin typeface="+mn-lt"/>
                <a:ea typeface="+mn-ea"/>
                <a:cs typeface="+mn-cs"/>
              </a:rPr>
              <a:t>perencanaan</a:t>
            </a:r>
            <a:r>
              <a:rPr lang="en-US" sz="2400" dirty="0">
                <a:solidFill>
                  <a:schemeClr val="accent5">
                    <a:lumMod val="10000"/>
                  </a:schemeClr>
                </a:solidFill>
                <a:latin typeface="+mn-lt"/>
                <a:ea typeface="+mn-ea"/>
                <a:cs typeface="+mn-cs"/>
              </a:rPr>
              <a:t> yang </a:t>
            </a:r>
            <a:r>
              <a:rPr lang="en-US" sz="2400" dirty="0" err="1">
                <a:solidFill>
                  <a:schemeClr val="accent5">
                    <a:lumMod val="10000"/>
                  </a:schemeClr>
                </a:solidFill>
                <a:latin typeface="+mn-lt"/>
                <a:ea typeface="+mn-ea"/>
                <a:cs typeface="+mn-cs"/>
              </a:rPr>
              <a:t>digunakan</a:t>
            </a:r>
            <a:r>
              <a:rPr lang="en-US" sz="2400" dirty="0">
                <a:solidFill>
                  <a:schemeClr val="accent5">
                    <a:lumMod val="10000"/>
                  </a:schemeClr>
                </a:solidFill>
                <a:latin typeface="+mn-lt"/>
                <a:ea typeface="+mn-ea"/>
                <a:cs typeface="+mn-cs"/>
              </a:rPr>
              <a:t> </a:t>
            </a:r>
            <a:r>
              <a:rPr lang="en-US" sz="2400" dirty="0" err="1">
                <a:solidFill>
                  <a:schemeClr val="accent5">
                    <a:lumMod val="10000"/>
                  </a:schemeClr>
                </a:solidFill>
                <a:latin typeface="+mn-lt"/>
                <a:ea typeface="+mn-ea"/>
                <a:cs typeface="+mn-cs"/>
              </a:rPr>
              <a:t>secara</a:t>
            </a:r>
            <a:r>
              <a:rPr lang="en-US" sz="2400" dirty="0">
                <a:solidFill>
                  <a:schemeClr val="accent5">
                    <a:lumMod val="10000"/>
                  </a:schemeClr>
                </a:solidFill>
                <a:latin typeface="+mn-lt"/>
                <a:ea typeface="+mn-ea"/>
                <a:cs typeface="+mn-cs"/>
              </a:rPr>
              <a:t> </a:t>
            </a:r>
            <a:r>
              <a:rPr lang="en-US" sz="2400" dirty="0" err="1" smtClean="0">
                <a:solidFill>
                  <a:schemeClr val="accent5">
                    <a:lumMod val="10000"/>
                  </a:schemeClr>
                </a:solidFill>
                <a:latin typeface="+mn-lt"/>
                <a:ea typeface="+mn-ea"/>
                <a:cs typeface="+mn-cs"/>
              </a:rPr>
              <a:t>berkelanjutan</a:t>
            </a:r>
            <a:r>
              <a:rPr lang="id-ID" sz="2400" dirty="0" smtClean="0">
                <a:solidFill>
                  <a:schemeClr val="accent5">
                    <a:lumMod val="10000"/>
                  </a:schemeClr>
                </a:solidFill>
                <a:latin typeface="+mn-lt"/>
                <a:ea typeface="+mn-ea"/>
                <a:cs typeface="+mn-cs"/>
              </a:rPr>
              <a:t>.</a:t>
            </a:r>
            <a:endParaRPr lang="id-ID" sz="2400" dirty="0">
              <a:solidFill>
                <a:schemeClr val="accent5">
                  <a:lumMod val="10000"/>
                </a:schemeClr>
              </a:solidFill>
              <a:latin typeface="+mn-lt"/>
              <a:ea typeface="+mn-ea"/>
              <a:cs typeface="+mn-cs"/>
            </a:endParaRPr>
          </a:p>
          <a:p>
            <a:pPr lvl="0" algn="just"/>
            <a:r>
              <a:rPr lang="en-US" sz="2400" dirty="0" err="1">
                <a:solidFill>
                  <a:schemeClr val="accent5">
                    <a:lumMod val="10000"/>
                  </a:schemeClr>
                </a:solidFill>
                <a:latin typeface="+mn-lt"/>
                <a:ea typeface="+mn-ea"/>
                <a:cs typeface="+mn-cs"/>
              </a:rPr>
              <a:t>Bentuk</a:t>
            </a:r>
            <a:r>
              <a:rPr lang="en-US" sz="2400" dirty="0">
                <a:solidFill>
                  <a:schemeClr val="accent5">
                    <a:lumMod val="10000"/>
                  </a:schemeClr>
                </a:solidFill>
                <a:latin typeface="+mn-lt"/>
                <a:ea typeface="+mn-ea"/>
                <a:cs typeface="+mn-cs"/>
              </a:rPr>
              <a:t> proposal </a:t>
            </a:r>
            <a:r>
              <a:rPr lang="en-US" sz="2400" dirty="0" err="1">
                <a:solidFill>
                  <a:schemeClr val="accent5">
                    <a:lumMod val="10000"/>
                  </a:schemeClr>
                </a:solidFill>
                <a:latin typeface="+mn-lt"/>
                <a:ea typeface="+mn-ea"/>
                <a:cs typeface="+mn-cs"/>
              </a:rPr>
              <a:t>disusun</a:t>
            </a:r>
            <a:r>
              <a:rPr lang="en-US" sz="2400" dirty="0">
                <a:solidFill>
                  <a:schemeClr val="accent5">
                    <a:lumMod val="10000"/>
                  </a:schemeClr>
                </a:solidFill>
                <a:latin typeface="+mn-lt"/>
                <a:ea typeface="+mn-ea"/>
                <a:cs typeface="+mn-cs"/>
              </a:rPr>
              <a:t> </a:t>
            </a:r>
            <a:r>
              <a:rPr lang="en-US" sz="2400" dirty="0" err="1">
                <a:solidFill>
                  <a:schemeClr val="accent5">
                    <a:lumMod val="10000"/>
                  </a:schemeClr>
                </a:solidFill>
                <a:latin typeface="+mn-lt"/>
                <a:ea typeface="+mn-ea"/>
                <a:cs typeface="+mn-cs"/>
              </a:rPr>
              <a:t>berdasarkan</a:t>
            </a:r>
            <a:r>
              <a:rPr lang="en-US" sz="2400" dirty="0">
                <a:solidFill>
                  <a:schemeClr val="accent5">
                    <a:lumMod val="10000"/>
                  </a:schemeClr>
                </a:solidFill>
                <a:latin typeface="+mn-lt"/>
                <a:ea typeface="+mn-ea"/>
                <a:cs typeface="+mn-cs"/>
              </a:rPr>
              <a:t> </a:t>
            </a:r>
            <a:r>
              <a:rPr lang="en-US" sz="2400" dirty="0" err="1">
                <a:solidFill>
                  <a:schemeClr val="accent5">
                    <a:lumMod val="10000"/>
                  </a:schemeClr>
                </a:solidFill>
                <a:latin typeface="+mn-lt"/>
                <a:ea typeface="+mn-ea"/>
                <a:cs typeface="+mn-cs"/>
              </a:rPr>
              <a:t>sistematika</a:t>
            </a:r>
            <a:r>
              <a:rPr lang="en-US" sz="2400" dirty="0">
                <a:solidFill>
                  <a:schemeClr val="accent5">
                    <a:lumMod val="10000"/>
                  </a:schemeClr>
                </a:solidFill>
                <a:latin typeface="+mn-lt"/>
                <a:ea typeface="+mn-ea"/>
                <a:cs typeface="+mn-cs"/>
              </a:rPr>
              <a:t> </a:t>
            </a:r>
            <a:r>
              <a:rPr lang="en-US" sz="2400" dirty="0" err="1">
                <a:solidFill>
                  <a:schemeClr val="accent5">
                    <a:lumMod val="10000"/>
                  </a:schemeClr>
                </a:solidFill>
                <a:latin typeface="+mn-lt"/>
                <a:ea typeface="+mn-ea"/>
                <a:cs typeface="+mn-cs"/>
              </a:rPr>
              <a:t>sebagai</a:t>
            </a:r>
            <a:r>
              <a:rPr lang="en-US" sz="2400" dirty="0">
                <a:solidFill>
                  <a:schemeClr val="accent5">
                    <a:lumMod val="10000"/>
                  </a:schemeClr>
                </a:solidFill>
                <a:latin typeface="+mn-lt"/>
                <a:ea typeface="+mn-ea"/>
                <a:cs typeface="+mn-cs"/>
              </a:rPr>
              <a:t> </a:t>
            </a:r>
            <a:r>
              <a:rPr lang="en-US" sz="2400" dirty="0" err="1">
                <a:solidFill>
                  <a:schemeClr val="accent5">
                    <a:lumMod val="10000"/>
                  </a:schemeClr>
                </a:solidFill>
                <a:latin typeface="+mn-lt"/>
                <a:ea typeface="+mn-ea"/>
                <a:cs typeface="+mn-cs"/>
              </a:rPr>
              <a:t>berikut</a:t>
            </a:r>
            <a:r>
              <a:rPr lang="en-US" sz="2400" dirty="0">
                <a:solidFill>
                  <a:schemeClr val="accent5">
                    <a:lumMod val="10000"/>
                  </a:schemeClr>
                </a:solidFill>
                <a:latin typeface="+mn-lt"/>
                <a:ea typeface="+mn-ea"/>
                <a:cs typeface="+mn-cs"/>
              </a:rPr>
              <a:t> </a:t>
            </a:r>
            <a:r>
              <a:rPr lang="en-US" sz="2400" dirty="0" smtClean="0">
                <a:solidFill>
                  <a:schemeClr val="accent5">
                    <a:lumMod val="10000"/>
                  </a:schemeClr>
                </a:solidFill>
                <a:latin typeface="+mn-lt"/>
                <a:ea typeface="+mn-ea"/>
                <a:cs typeface="+mn-cs"/>
              </a:rPr>
              <a:t>:</a:t>
            </a:r>
            <a:endParaRPr lang="id-ID" sz="2400" dirty="0">
              <a:solidFill>
                <a:schemeClr val="accent5">
                  <a:lumMod val="10000"/>
                </a:schemeClr>
              </a:solidFill>
              <a:latin typeface="+mn-lt"/>
              <a:ea typeface="+mn-ea"/>
              <a:cs typeface="+mn-cs"/>
            </a:endParaRPr>
          </a:p>
        </p:txBody>
      </p:sp>
      <p:sp>
        <p:nvSpPr>
          <p:cNvPr id="5" name="TextBox 4"/>
          <p:cNvSpPr txBox="1"/>
          <p:nvPr/>
        </p:nvSpPr>
        <p:spPr>
          <a:xfrm rot="20794148">
            <a:off x="5334878" y="4119394"/>
            <a:ext cx="3584699" cy="2354491"/>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marL="457200" indent="-457200" algn="just">
              <a:buFont typeface="Wingdings" pitchFamily="2" charset="2"/>
              <a:buChar char="Ø"/>
            </a:pPr>
            <a:r>
              <a:rPr lang="en-US" sz="2100" dirty="0" smtClean="0">
                <a:solidFill>
                  <a:schemeClr val="accent5">
                    <a:lumMod val="10000"/>
                  </a:schemeClr>
                </a:solidFill>
                <a:latin typeface="+mn-lt"/>
                <a:ea typeface="+mn-ea"/>
                <a:cs typeface="+mn-cs"/>
              </a:rPr>
              <a:t>TEMA KEGIATAN</a:t>
            </a:r>
            <a:endParaRPr lang="id-ID" sz="2100" dirty="0" smtClean="0">
              <a:solidFill>
                <a:schemeClr val="accent5">
                  <a:lumMod val="10000"/>
                </a:schemeClr>
              </a:solidFill>
              <a:latin typeface="+mn-lt"/>
              <a:ea typeface="+mn-ea"/>
              <a:cs typeface="+mn-cs"/>
            </a:endParaRPr>
          </a:p>
          <a:p>
            <a:pPr marL="457200" indent="-457200" algn="just">
              <a:buFont typeface="Wingdings" pitchFamily="2" charset="2"/>
              <a:buChar char="Ø"/>
            </a:pPr>
            <a:r>
              <a:rPr lang="en-US" sz="2100" dirty="0" smtClean="0">
                <a:solidFill>
                  <a:schemeClr val="accent5">
                    <a:lumMod val="10000"/>
                  </a:schemeClr>
                </a:solidFill>
                <a:latin typeface="+mn-lt"/>
                <a:ea typeface="+mn-ea"/>
                <a:cs typeface="+mn-cs"/>
              </a:rPr>
              <a:t>PESERTA KEGIATAN</a:t>
            </a:r>
            <a:endParaRPr lang="id-ID" sz="2100" dirty="0" smtClean="0">
              <a:solidFill>
                <a:schemeClr val="accent5">
                  <a:lumMod val="10000"/>
                </a:schemeClr>
              </a:solidFill>
              <a:latin typeface="+mn-lt"/>
              <a:ea typeface="+mn-ea"/>
              <a:cs typeface="+mn-cs"/>
            </a:endParaRPr>
          </a:p>
          <a:p>
            <a:pPr marL="457200" indent="-457200" algn="just">
              <a:buFont typeface="Wingdings" pitchFamily="2" charset="2"/>
              <a:buChar char="Ø"/>
            </a:pPr>
            <a:r>
              <a:rPr lang="en-US" sz="2100" dirty="0" smtClean="0">
                <a:solidFill>
                  <a:schemeClr val="accent5">
                    <a:lumMod val="10000"/>
                  </a:schemeClr>
                </a:solidFill>
                <a:latin typeface="+mn-lt"/>
                <a:ea typeface="+mn-ea"/>
                <a:cs typeface="+mn-cs"/>
              </a:rPr>
              <a:t>PANITIA KEGIATAN</a:t>
            </a:r>
            <a:endParaRPr lang="id-ID" sz="2100" dirty="0" smtClean="0">
              <a:solidFill>
                <a:schemeClr val="accent5">
                  <a:lumMod val="10000"/>
                </a:schemeClr>
              </a:solidFill>
              <a:latin typeface="+mn-lt"/>
              <a:ea typeface="+mn-ea"/>
              <a:cs typeface="+mn-cs"/>
            </a:endParaRPr>
          </a:p>
          <a:p>
            <a:pPr marL="457200" indent="-457200" algn="just">
              <a:buFont typeface="Wingdings" pitchFamily="2" charset="2"/>
              <a:buChar char="Ø"/>
            </a:pPr>
            <a:r>
              <a:rPr lang="en-US" sz="2100" dirty="0" smtClean="0">
                <a:solidFill>
                  <a:schemeClr val="accent5">
                    <a:lumMod val="10000"/>
                  </a:schemeClr>
                </a:solidFill>
                <a:latin typeface="+mn-lt"/>
                <a:ea typeface="+mn-ea"/>
                <a:cs typeface="+mn-cs"/>
              </a:rPr>
              <a:t>SUSUNAN ACARA </a:t>
            </a:r>
            <a:endParaRPr lang="id-ID" sz="2100" dirty="0" smtClean="0">
              <a:solidFill>
                <a:schemeClr val="accent5">
                  <a:lumMod val="10000"/>
                </a:schemeClr>
              </a:solidFill>
              <a:latin typeface="+mn-lt"/>
              <a:ea typeface="+mn-ea"/>
              <a:cs typeface="+mn-cs"/>
            </a:endParaRPr>
          </a:p>
          <a:p>
            <a:pPr marL="457200" indent="-457200" algn="just">
              <a:buFont typeface="Wingdings" pitchFamily="2" charset="2"/>
              <a:buChar char="Ø"/>
            </a:pPr>
            <a:r>
              <a:rPr lang="en-US" sz="2100" dirty="0" smtClean="0">
                <a:solidFill>
                  <a:schemeClr val="accent5">
                    <a:lumMod val="10000"/>
                  </a:schemeClr>
                </a:solidFill>
                <a:latin typeface="+mn-lt"/>
                <a:ea typeface="+mn-ea"/>
                <a:cs typeface="+mn-cs"/>
              </a:rPr>
              <a:t>ANGGARAN KEGIATAN</a:t>
            </a:r>
            <a:endParaRPr lang="id-ID" sz="2100" dirty="0" smtClean="0">
              <a:solidFill>
                <a:schemeClr val="accent5">
                  <a:lumMod val="10000"/>
                </a:schemeClr>
              </a:solidFill>
              <a:latin typeface="+mn-lt"/>
              <a:ea typeface="+mn-ea"/>
              <a:cs typeface="+mn-cs"/>
            </a:endParaRPr>
          </a:p>
          <a:p>
            <a:pPr marL="457200" indent="-457200" algn="just">
              <a:buFont typeface="Wingdings" pitchFamily="2" charset="2"/>
              <a:buChar char="Ø"/>
            </a:pPr>
            <a:r>
              <a:rPr lang="en-US" sz="2100" dirty="0" smtClean="0">
                <a:solidFill>
                  <a:schemeClr val="accent5">
                    <a:lumMod val="10000"/>
                  </a:schemeClr>
                </a:solidFill>
                <a:latin typeface="+mn-lt"/>
                <a:ea typeface="+mn-ea"/>
                <a:cs typeface="+mn-cs"/>
              </a:rPr>
              <a:t>PENUTUP</a:t>
            </a:r>
            <a:endParaRPr lang="id-ID" sz="2100" dirty="0" smtClean="0">
              <a:solidFill>
                <a:schemeClr val="accent5">
                  <a:lumMod val="10000"/>
                </a:schemeClr>
              </a:solidFill>
              <a:latin typeface="+mn-lt"/>
              <a:ea typeface="+mn-ea"/>
              <a:cs typeface="+mn-cs"/>
            </a:endParaRPr>
          </a:p>
          <a:p>
            <a:pPr marL="457200" indent="-457200" algn="just">
              <a:buFont typeface="Wingdings" pitchFamily="2" charset="2"/>
              <a:buChar char="Ø"/>
            </a:pPr>
            <a:r>
              <a:rPr lang="en-US" sz="2100" dirty="0" smtClean="0">
                <a:solidFill>
                  <a:schemeClr val="accent5">
                    <a:lumMod val="10000"/>
                  </a:schemeClr>
                </a:solidFill>
                <a:latin typeface="+mn-lt"/>
                <a:ea typeface="+mn-ea"/>
                <a:cs typeface="+mn-cs"/>
              </a:rPr>
              <a:t>LAMPIRAN</a:t>
            </a:r>
            <a:endParaRPr lang="id-ID" sz="2100" dirty="0" smtClean="0">
              <a:solidFill>
                <a:schemeClr val="accent5">
                  <a:lumMod val="10000"/>
                </a:schemeClr>
              </a:solidFill>
            </a:endParaRPr>
          </a:p>
        </p:txBody>
      </p:sp>
      <p:cxnSp>
        <p:nvCxnSpPr>
          <p:cNvPr id="7" name="Shape 6"/>
          <p:cNvCxnSpPr>
            <a:stCxn id="4" idx="2"/>
          </p:cNvCxnSpPr>
          <p:nvPr/>
        </p:nvCxnSpPr>
        <p:spPr>
          <a:xfrm rot="5400000" flipH="1" flipV="1">
            <a:off x="3503065" y="4092327"/>
            <a:ext cx="946443" cy="2334433"/>
          </a:xfrm>
          <a:prstGeom prst="bentConnector4">
            <a:avLst>
              <a:gd name="adj1" fmla="val -24154"/>
              <a:gd name="adj2" fmla="val 92474"/>
            </a:avLst>
          </a:prstGeom>
          <a:ln>
            <a:solidFill>
              <a:srgbClr val="C00000"/>
            </a:solidFill>
            <a:tailEnd type="arrow"/>
          </a:ln>
        </p:spPr>
        <p:style>
          <a:lnRef idx="2">
            <a:schemeClr val="dk1"/>
          </a:lnRef>
          <a:fillRef idx="0">
            <a:schemeClr val="dk1"/>
          </a:fillRef>
          <a:effectRef idx="1">
            <a:schemeClr val="dk1"/>
          </a:effectRef>
          <a:fontRef idx="minor">
            <a:schemeClr val="tx1"/>
          </a:fontRef>
        </p:style>
      </p:cxnSp>
      <p:sp>
        <p:nvSpPr>
          <p:cNvPr id="13" name="Title 1"/>
          <p:cNvSpPr txBox="1">
            <a:spLocks/>
          </p:cNvSpPr>
          <p:nvPr/>
        </p:nvSpPr>
        <p:spPr bwMode="auto">
          <a:xfrm>
            <a:off x="2000232" y="-24"/>
            <a:ext cx="7000924" cy="7858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d-ID" sz="2400" b="1" i="0" u="none" strike="noStrike" kern="0" cap="none" spc="0" normalizeH="0" baseline="0" noProof="0" smtClean="0">
                <a:ln>
                  <a:noFill/>
                </a:ln>
                <a:solidFill>
                  <a:srgbClr val="C00000"/>
                </a:solidFill>
                <a:effectLst/>
                <a:uLnTx/>
                <a:uFillTx/>
                <a:latin typeface="+mj-lt"/>
                <a:ea typeface="+mj-ea"/>
                <a:cs typeface="+mj-cs"/>
              </a:rPr>
              <a:t>ADMINISTRASI : </a:t>
            </a:r>
            <a:r>
              <a:rPr kumimoji="0" lang="en-US" sz="2400" b="1" i="0" u="none" strike="noStrike" kern="0" cap="none" spc="0" normalizeH="0" baseline="0" noProof="0" smtClean="0">
                <a:ln>
                  <a:noFill/>
                </a:ln>
                <a:solidFill>
                  <a:schemeClr val="bg2"/>
                </a:solidFill>
                <a:effectLst/>
                <a:uLnTx/>
                <a:uFillTx/>
                <a:latin typeface="+mj-lt"/>
                <a:ea typeface="+mj-ea"/>
                <a:cs typeface="+mj-cs"/>
              </a:rPr>
              <a:t>SISTEM PERENCANAAN </a:t>
            </a:r>
            <a:r>
              <a:rPr kumimoji="0" lang="id-ID" sz="2400" b="1" i="0" u="none" strike="noStrike" kern="0" cap="none" spc="0" normalizeH="0" baseline="0" noProof="0" smtClean="0">
                <a:ln>
                  <a:noFill/>
                </a:ln>
                <a:solidFill>
                  <a:schemeClr val="bg2"/>
                </a:solidFill>
                <a:effectLst/>
                <a:uLnTx/>
                <a:uFillTx/>
                <a:latin typeface="+mj-lt"/>
                <a:ea typeface="+mj-ea"/>
                <a:cs typeface="+mj-cs"/>
              </a:rPr>
              <a:t/>
            </a:r>
            <a:br>
              <a:rPr kumimoji="0" lang="id-ID" sz="2400" b="1" i="0" u="none" strike="noStrike" kern="0" cap="none" spc="0" normalizeH="0" baseline="0" noProof="0" smtClean="0">
                <a:ln>
                  <a:noFill/>
                </a:ln>
                <a:solidFill>
                  <a:schemeClr val="bg2"/>
                </a:solidFill>
                <a:effectLst/>
                <a:uLnTx/>
                <a:uFillTx/>
                <a:latin typeface="+mj-lt"/>
                <a:ea typeface="+mj-ea"/>
                <a:cs typeface="+mj-cs"/>
              </a:rPr>
            </a:br>
            <a:r>
              <a:rPr kumimoji="0" lang="en-US" sz="2400" b="1" i="0" u="none" strike="noStrike" kern="0" cap="none" spc="0" normalizeH="0" baseline="0" noProof="0" smtClean="0">
                <a:ln>
                  <a:noFill/>
                </a:ln>
                <a:solidFill>
                  <a:schemeClr val="bg2"/>
                </a:solidFill>
                <a:effectLst/>
                <a:uLnTx/>
                <a:uFillTx/>
                <a:latin typeface="+mj-lt"/>
                <a:ea typeface="+mj-ea"/>
                <a:cs typeface="+mj-cs"/>
              </a:rPr>
              <a:t>KEGIATAN DAN PELAPORAN</a:t>
            </a:r>
            <a:endParaRPr kumimoji="0" lang="id-ID" sz="2400" b="0" i="0" u="none" strike="noStrike" kern="0" cap="none" spc="0" normalizeH="0" baseline="0" noProof="0" dirty="0" smtClean="0">
              <a:ln>
                <a:noFill/>
              </a:ln>
              <a:solidFill>
                <a:srgbClr val="C00000"/>
              </a:solidFill>
              <a:effectLst/>
              <a:uLnTx/>
              <a:uFillTx/>
              <a:latin typeface="+mj-lt"/>
              <a:ea typeface="+mj-ea"/>
              <a:cs typeface="+mj-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25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3" dur="25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4" dur="250" accel="50000" fill="hold">
                                          <p:stCondLst>
                                            <p:cond delay="250"/>
                                          </p:stCondLst>
                                        </p:cTn>
                                        <p:tgtEl>
                                          <p:spTgt spid="4"/>
                                        </p:tgtEl>
                                        <p:attrNameLst>
                                          <p:attrName>ppt_w</p:attrName>
                                        </p:attrNameLst>
                                      </p:cBhvr>
                                      <p:tavLst>
                                        <p:tav tm="0">
                                          <p:val>
                                            <p:strVal val="#ppt_w*.05"/>
                                          </p:val>
                                        </p:tav>
                                        <p:tav tm="100000">
                                          <p:val>
                                            <p:strVal val="#ppt_w"/>
                                          </p:val>
                                        </p:tav>
                                      </p:tavLst>
                                    </p:anim>
                                    <p:anim calcmode="lin" valueType="num">
                                      <p:cBhvr>
                                        <p:cTn id="25" dur="500" fill="hold"/>
                                        <p:tgtEl>
                                          <p:spTgt spid="4"/>
                                        </p:tgtEl>
                                        <p:attrNameLst>
                                          <p:attrName>ppt_h</p:attrName>
                                        </p:attrNameLst>
                                      </p:cBhvr>
                                      <p:tavLst>
                                        <p:tav tm="0">
                                          <p:val>
                                            <p:strVal val="#ppt_h"/>
                                          </p:val>
                                        </p:tav>
                                        <p:tav tm="100000">
                                          <p:val>
                                            <p:strVal val="#ppt_h"/>
                                          </p:val>
                                        </p:tav>
                                      </p:tavLst>
                                    </p:anim>
                                    <p:anim calcmode="lin" valueType="num">
                                      <p:cBhvr>
                                        <p:cTn id="26" dur="25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7" dur="25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8" dur="250" accel="50000" fill="hold">
                                          <p:stCondLst>
                                            <p:cond delay="250"/>
                                          </p:stCondLst>
                                        </p:cTn>
                                        <p:tgtEl>
                                          <p:spTgt spid="4"/>
                                        </p:tgtEl>
                                        <p:attrNameLst>
                                          <p:attrName>ppt_y</p:attrName>
                                        </p:attrNameLst>
                                      </p:cBhvr>
                                      <p:tavLst>
                                        <p:tav tm="0">
                                          <p:val>
                                            <p:strVal val="#ppt_y+.1"/>
                                          </p:val>
                                        </p:tav>
                                        <p:tav tm="100000">
                                          <p:val>
                                            <p:strVal val="#ppt_y"/>
                                          </p:val>
                                        </p:tav>
                                      </p:tavLst>
                                    </p:anim>
                                    <p:animEffect transition="in" filter="fade">
                                      <p:cBhvr>
                                        <p:cTn id="29" dur="500" decel="50000">
                                          <p:stCondLst>
                                            <p:cond delay="0"/>
                                          </p:stCondLst>
                                        </p:cTn>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25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0" dur="25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1" dur="250" accel="50000" fill="hold">
                                          <p:stCondLst>
                                            <p:cond delay="250"/>
                                          </p:stCondLst>
                                        </p:cTn>
                                        <p:tgtEl>
                                          <p:spTgt spid="5"/>
                                        </p:tgtEl>
                                        <p:attrNameLst>
                                          <p:attrName>ppt_w</p:attrName>
                                        </p:attrNameLst>
                                      </p:cBhvr>
                                      <p:tavLst>
                                        <p:tav tm="0">
                                          <p:val>
                                            <p:strVal val="#ppt_w*.05"/>
                                          </p:val>
                                        </p:tav>
                                        <p:tav tm="100000">
                                          <p:val>
                                            <p:strVal val="#ppt_w"/>
                                          </p:val>
                                        </p:tav>
                                      </p:tavLst>
                                    </p:anim>
                                    <p:anim calcmode="lin" valueType="num">
                                      <p:cBhvr>
                                        <p:cTn id="42" dur="500" fill="hold"/>
                                        <p:tgtEl>
                                          <p:spTgt spid="5"/>
                                        </p:tgtEl>
                                        <p:attrNameLst>
                                          <p:attrName>ppt_h</p:attrName>
                                        </p:attrNameLst>
                                      </p:cBhvr>
                                      <p:tavLst>
                                        <p:tav tm="0">
                                          <p:val>
                                            <p:strVal val="#ppt_h"/>
                                          </p:val>
                                        </p:tav>
                                        <p:tav tm="100000">
                                          <p:val>
                                            <p:strVal val="#ppt_h"/>
                                          </p:val>
                                        </p:tav>
                                      </p:tavLst>
                                    </p:anim>
                                    <p:anim calcmode="lin" valueType="num">
                                      <p:cBhvr>
                                        <p:cTn id="43" dur="25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4" dur="25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5" dur="250" accel="50000" fill="hold">
                                          <p:stCondLst>
                                            <p:cond delay="250"/>
                                          </p:stCondLst>
                                        </p:cTn>
                                        <p:tgtEl>
                                          <p:spTgt spid="5"/>
                                        </p:tgtEl>
                                        <p:attrNameLst>
                                          <p:attrName>ppt_y</p:attrName>
                                        </p:attrNameLst>
                                      </p:cBhvr>
                                      <p:tavLst>
                                        <p:tav tm="0">
                                          <p:val>
                                            <p:strVal val="#ppt_y+.1"/>
                                          </p:val>
                                        </p:tav>
                                        <p:tav tm="100000">
                                          <p:val>
                                            <p:strVal val="#ppt_y"/>
                                          </p:val>
                                        </p:tav>
                                      </p:tavLst>
                                    </p:anim>
                                    <p:animEffect transition="in" filter="fade">
                                      <p:cBhvr>
                                        <p:cTn id="46" dur="5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32" y="-24"/>
            <a:ext cx="7000924" cy="785818"/>
          </a:xfrm>
        </p:spPr>
        <p:txBody>
          <a:bodyPr/>
          <a:lstStyle/>
          <a:p>
            <a:pPr algn="r"/>
            <a:r>
              <a:rPr lang="id-ID" sz="2400" b="1" dirty="0" smtClean="0">
                <a:solidFill>
                  <a:srgbClr val="C00000"/>
                </a:solidFill>
                <a:latin typeface="+mj-lt"/>
                <a:ea typeface="+mj-ea"/>
                <a:cs typeface="+mj-cs"/>
              </a:rPr>
              <a:t>ADMINISTRASI : </a:t>
            </a:r>
            <a:r>
              <a:rPr lang="en-US" sz="2400" b="1" dirty="0">
                <a:solidFill>
                  <a:schemeClr val="bg2"/>
                </a:solidFill>
                <a:latin typeface="+mj-lt"/>
                <a:ea typeface="+mj-ea"/>
                <a:cs typeface="+mj-cs"/>
              </a:rPr>
              <a:t>SISTEM PERENCANAAN </a:t>
            </a:r>
            <a:r>
              <a:rPr lang="id-ID" sz="2400" b="1" dirty="0" smtClean="0">
                <a:solidFill>
                  <a:schemeClr val="bg2"/>
                </a:solidFill>
                <a:latin typeface="+mj-lt"/>
                <a:ea typeface="+mj-ea"/>
                <a:cs typeface="+mj-cs"/>
              </a:rPr>
              <a:t/>
            </a:r>
            <a:br>
              <a:rPr lang="id-ID" sz="2400" b="1" dirty="0" smtClean="0">
                <a:solidFill>
                  <a:schemeClr val="bg2"/>
                </a:solidFill>
                <a:latin typeface="+mj-lt"/>
                <a:ea typeface="+mj-ea"/>
                <a:cs typeface="+mj-cs"/>
              </a:rPr>
            </a:br>
            <a:r>
              <a:rPr lang="en-US" sz="2400" b="1" dirty="0" smtClean="0">
                <a:solidFill>
                  <a:schemeClr val="bg2"/>
                </a:solidFill>
                <a:latin typeface="+mj-lt"/>
                <a:ea typeface="+mj-ea"/>
                <a:cs typeface="+mj-cs"/>
              </a:rPr>
              <a:t>KEGIATAN </a:t>
            </a:r>
            <a:r>
              <a:rPr lang="en-US" sz="2400" b="1" dirty="0">
                <a:solidFill>
                  <a:schemeClr val="bg2"/>
                </a:solidFill>
                <a:latin typeface="+mj-lt"/>
                <a:ea typeface="+mj-ea"/>
                <a:cs typeface="+mj-cs"/>
              </a:rPr>
              <a:t>DAN PELAPORAN</a:t>
            </a:r>
            <a:endParaRPr lang="id-ID" sz="2400" dirty="0">
              <a:solidFill>
                <a:srgbClr val="C00000"/>
              </a:solidFill>
            </a:endParaRPr>
          </a:p>
        </p:txBody>
      </p:sp>
      <p:sp>
        <p:nvSpPr>
          <p:cNvPr id="4" name="TextBox 3"/>
          <p:cNvSpPr txBox="1"/>
          <p:nvPr/>
        </p:nvSpPr>
        <p:spPr>
          <a:xfrm rot="20452232">
            <a:off x="332794" y="3229396"/>
            <a:ext cx="4932000" cy="2862322"/>
          </a:xfrm>
          <a:prstGeom prst="rect">
            <a:avLst/>
          </a:prstGeom>
          <a:gradFill flip="none" rotWithShape="1">
            <a:gsLst>
              <a:gs pos="0">
                <a:srgbClr val="CCFF66">
                  <a:tint val="66000"/>
                  <a:satMod val="160000"/>
                </a:srgbClr>
              </a:gs>
              <a:gs pos="50000">
                <a:srgbClr val="CCFF66">
                  <a:tint val="44500"/>
                  <a:satMod val="160000"/>
                </a:srgbClr>
              </a:gs>
              <a:gs pos="100000">
                <a:srgbClr val="CCFF66">
                  <a:tint val="23500"/>
                  <a:satMod val="160000"/>
                </a:srgbClr>
              </a:gs>
            </a:gsLst>
            <a:lin ang="0" scaled="1"/>
            <a:tileRec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pPr lvl="0">
              <a:buFont typeface="Wingdings" pitchFamily="2" charset="2"/>
              <a:buChar char="v"/>
            </a:pPr>
            <a:r>
              <a:rPr lang="en-US" sz="2000" dirty="0">
                <a:solidFill>
                  <a:schemeClr val="accent5">
                    <a:lumMod val="10000"/>
                  </a:schemeClr>
                </a:solidFill>
              </a:rPr>
              <a:t>PENDAHULUAN</a:t>
            </a:r>
            <a:endParaRPr lang="id-ID" sz="2000" dirty="0">
              <a:solidFill>
                <a:schemeClr val="accent5">
                  <a:lumMod val="10000"/>
                </a:schemeClr>
              </a:solidFill>
            </a:endParaRPr>
          </a:p>
          <a:p>
            <a:pPr lvl="0">
              <a:buFont typeface="Wingdings" pitchFamily="2" charset="2"/>
              <a:buChar char="v"/>
            </a:pPr>
            <a:r>
              <a:rPr lang="en-US" sz="2000" dirty="0">
                <a:solidFill>
                  <a:schemeClr val="accent5">
                    <a:lumMod val="10000"/>
                  </a:schemeClr>
                </a:solidFill>
              </a:rPr>
              <a:t>LATAR BELAKANG</a:t>
            </a:r>
            <a:endParaRPr lang="id-ID" sz="2000" dirty="0">
              <a:solidFill>
                <a:schemeClr val="accent5">
                  <a:lumMod val="10000"/>
                </a:schemeClr>
              </a:solidFill>
            </a:endParaRPr>
          </a:p>
          <a:p>
            <a:pPr lvl="0">
              <a:buFont typeface="Wingdings" pitchFamily="2" charset="2"/>
              <a:buChar char="v"/>
            </a:pPr>
            <a:r>
              <a:rPr lang="en-US" sz="2000" dirty="0">
                <a:solidFill>
                  <a:schemeClr val="accent5">
                    <a:lumMod val="10000"/>
                  </a:schemeClr>
                </a:solidFill>
              </a:rPr>
              <a:t>DASAR KEGIATAN</a:t>
            </a:r>
            <a:endParaRPr lang="id-ID" sz="2000" dirty="0">
              <a:solidFill>
                <a:schemeClr val="accent5">
                  <a:lumMod val="10000"/>
                </a:schemeClr>
              </a:solidFill>
            </a:endParaRPr>
          </a:p>
          <a:p>
            <a:pPr lvl="0">
              <a:buFont typeface="Wingdings" pitchFamily="2" charset="2"/>
              <a:buChar char="v"/>
            </a:pPr>
            <a:r>
              <a:rPr lang="en-US" sz="2000" dirty="0">
                <a:solidFill>
                  <a:schemeClr val="accent5">
                    <a:lumMod val="10000"/>
                  </a:schemeClr>
                </a:solidFill>
              </a:rPr>
              <a:t>SASARAN KEGIATAN</a:t>
            </a:r>
            <a:endParaRPr lang="id-ID" sz="2000" dirty="0">
              <a:solidFill>
                <a:schemeClr val="accent5">
                  <a:lumMod val="10000"/>
                </a:schemeClr>
              </a:solidFill>
            </a:endParaRPr>
          </a:p>
          <a:p>
            <a:pPr lvl="0">
              <a:buFont typeface="Wingdings" pitchFamily="2" charset="2"/>
              <a:buChar char="v"/>
            </a:pPr>
            <a:r>
              <a:rPr lang="id-ID" sz="2000" dirty="0">
                <a:solidFill>
                  <a:schemeClr val="accent5">
                    <a:lumMod val="10000"/>
                  </a:schemeClr>
                </a:solidFill>
              </a:rPr>
              <a:t> </a:t>
            </a:r>
            <a:r>
              <a:rPr lang="en-US" sz="2000" dirty="0" smtClean="0">
                <a:solidFill>
                  <a:schemeClr val="accent5">
                    <a:lumMod val="10000"/>
                  </a:schemeClr>
                </a:solidFill>
              </a:rPr>
              <a:t>PELAKSANAAN</a:t>
            </a:r>
            <a:endParaRPr lang="id-ID" sz="2000" dirty="0">
              <a:solidFill>
                <a:schemeClr val="accent5">
                  <a:lumMod val="10000"/>
                </a:schemeClr>
              </a:solidFill>
            </a:endParaRPr>
          </a:p>
          <a:p>
            <a:pPr lvl="0">
              <a:buFont typeface="Wingdings" pitchFamily="2" charset="2"/>
              <a:buChar char="v"/>
            </a:pPr>
            <a:r>
              <a:rPr lang="en-US" sz="2000" dirty="0">
                <a:solidFill>
                  <a:schemeClr val="accent5">
                    <a:lumMod val="10000"/>
                  </a:schemeClr>
                </a:solidFill>
              </a:rPr>
              <a:t>JENIS KEGIATAN</a:t>
            </a:r>
            <a:endParaRPr lang="id-ID" sz="2000" dirty="0">
              <a:solidFill>
                <a:schemeClr val="accent5">
                  <a:lumMod val="10000"/>
                </a:schemeClr>
              </a:solidFill>
            </a:endParaRPr>
          </a:p>
          <a:p>
            <a:pPr lvl="0">
              <a:buFont typeface="Wingdings" pitchFamily="2" charset="2"/>
              <a:buChar char="v"/>
            </a:pPr>
            <a:r>
              <a:rPr lang="en-US" sz="2000" dirty="0">
                <a:solidFill>
                  <a:schemeClr val="accent5">
                    <a:lumMod val="10000"/>
                  </a:schemeClr>
                </a:solidFill>
              </a:rPr>
              <a:t>WAKTU DAN TEMPAT PELAKSANAAN</a:t>
            </a:r>
            <a:endParaRPr lang="id-ID" sz="2000" dirty="0">
              <a:solidFill>
                <a:schemeClr val="accent5">
                  <a:lumMod val="10000"/>
                </a:schemeClr>
              </a:solidFill>
            </a:endParaRPr>
          </a:p>
          <a:p>
            <a:pPr lvl="0">
              <a:buFont typeface="Wingdings" pitchFamily="2" charset="2"/>
              <a:buChar char="v"/>
            </a:pPr>
            <a:r>
              <a:rPr lang="en-US" sz="2000" dirty="0">
                <a:solidFill>
                  <a:schemeClr val="accent5">
                    <a:lumMod val="10000"/>
                  </a:schemeClr>
                </a:solidFill>
              </a:rPr>
              <a:t>PESERTA KEGIATAN</a:t>
            </a:r>
            <a:endParaRPr lang="id-ID" sz="2000" dirty="0">
              <a:solidFill>
                <a:schemeClr val="accent5">
                  <a:lumMod val="10000"/>
                </a:schemeClr>
              </a:solidFill>
            </a:endParaRPr>
          </a:p>
          <a:p>
            <a:pPr>
              <a:buFont typeface="Wingdings" pitchFamily="2" charset="2"/>
              <a:buChar char="v"/>
            </a:pPr>
            <a:r>
              <a:rPr lang="en-US" sz="2000" dirty="0">
                <a:solidFill>
                  <a:schemeClr val="accent5">
                    <a:lumMod val="10000"/>
                  </a:schemeClr>
                </a:solidFill>
              </a:rPr>
              <a:t>SISTEM PENYELENGARAAN</a:t>
            </a:r>
            <a:endParaRPr lang="id-ID" sz="2000" dirty="0" smtClean="0">
              <a:solidFill>
                <a:schemeClr val="accent5">
                  <a:lumMod val="10000"/>
                </a:schemeClr>
              </a:solidFill>
              <a:latin typeface="+mn-lt"/>
              <a:ea typeface="+mn-ea"/>
              <a:cs typeface="+mn-cs"/>
            </a:endParaRPr>
          </a:p>
        </p:txBody>
      </p:sp>
      <p:sp>
        <p:nvSpPr>
          <p:cNvPr id="3" name="Content Placeholder 2"/>
          <p:cNvSpPr>
            <a:spLocks noGrp="1"/>
          </p:cNvSpPr>
          <p:nvPr>
            <p:ph idx="1"/>
          </p:nvPr>
        </p:nvSpPr>
        <p:spPr>
          <a:xfrm>
            <a:off x="285720" y="714356"/>
            <a:ext cx="8572560" cy="2786082"/>
          </a:xfrm>
        </p:spPr>
        <p:txBody>
          <a:bodyPr/>
          <a:lstStyle/>
          <a:p>
            <a:pPr algn="just">
              <a:buNone/>
            </a:pPr>
            <a:r>
              <a:rPr lang="en-US" sz="2400" b="1" u="sng" dirty="0" err="1">
                <a:solidFill>
                  <a:schemeClr val="accent5">
                    <a:lumMod val="10000"/>
                  </a:schemeClr>
                </a:solidFill>
                <a:effectLst>
                  <a:outerShdw blurRad="38100" dist="38100" dir="2700000" algn="tl">
                    <a:srgbClr val="000000">
                      <a:alpha val="43137"/>
                    </a:srgbClr>
                  </a:outerShdw>
                </a:effectLst>
                <a:latin typeface="+mn-lt"/>
                <a:ea typeface="+mn-ea"/>
                <a:cs typeface="+mn-cs"/>
              </a:rPr>
              <a:t>Pelaporan</a:t>
            </a:r>
            <a:r>
              <a:rPr lang="en-US" sz="2400" b="1" u="sng" dirty="0">
                <a:solidFill>
                  <a:schemeClr val="accent5">
                    <a:lumMod val="10000"/>
                  </a:schemeClr>
                </a:solidFill>
                <a:effectLst>
                  <a:outerShdw blurRad="38100" dist="38100" dir="2700000" algn="tl">
                    <a:srgbClr val="000000">
                      <a:alpha val="43137"/>
                    </a:srgbClr>
                  </a:outerShdw>
                </a:effectLst>
                <a:latin typeface="+mn-lt"/>
                <a:ea typeface="+mn-ea"/>
                <a:cs typeface="+mn-cs"/>
              </a:rPr>
              <a:t> </a:t>
            </a:r>
            <a:r>
              <a:rPr lang="en-US" sz="2400" b="1" u="sng" dirty="0" err="1">
                <a:solidFill>
                  <a:schemeClr val="accent5">
                    <a:lumMod val="10000"/>
                  </a:schemeClr>
                </a:solidFill>
                <a:effectLst>
                  <a:outerShdw blurRad="38100" dist="38100" dir="2700000" algn="tl">
                    <a:srgbClr val="000000">
                      <a:alpha val="43137"/>
                    </a:srgbClr>
                  </a:outerShdw>
                </a:effectLst>
                <a:latin typeface="+mn-lt"/>
                <a:ea typeface="+mn-ea"/>
                <a:cs typeface="+mn-cs"/>
              </a:rPr>
              <a:t>Kegiatan</a:t>
            </a:r>
            <a:endParaRPr lang="id-ID" sz="2400" u="sng" dirty="0">
              <a:solidFill>
                <a:schemeClr val="accent5">
                  <a:lumMod val="10000"/>
                </a:schemeClr>
              </a:solidFill>
              <a:effectLst>
                <a:outerShdw blurRad="38100" dist="38100" dir="2700000" algn="tl">
                  <a:srgbClr val="000000">
                    <a:alpha val="43137"/>
                  </a:srgbClr>
                </a:outerShdw>
              </a:effectLst>
              <a:latin typeface="+mn-lt"/>
              <a:ea typeface="+mn-ea"/>
              <a:cs typeface="+mn-cs"/>
            </a:endParaRPr>
          </a:p>
          <a:p>
            <a:pPr lvl="0" algn="just"/>
            <a:r>
              <a:rPr lang="en-US" sz="2400" dirty="0" err="1">
                <a:solidFill>
                  <a:schemeClr val="accent5">
                    <a:lumMod val="10000"/>
                  </a:schemeClr>
                </a:solidFill>
                <a:latin typeface="+mn-lt"/>
                <a:ea typeface="+mn-ea"/>
                <a:cs typeface="+mn-cs"/>
              </a:rPr>
              <a:t>Laporan</a:t>
            </a:r>
            <a:r>
              <a:rPr lang="en-US" sz="2400" dirty="0">
                <a:solidFill>
                  <a:schemeClr val="accent5">
                    <a:lumMod val="10000"/>
                  </a:schemeClr>
                </a:solidFill>
                <a:latin typeface="+mn-lt"/>
                <a:ea typeface="+mn-ea"/>
                <a:cs typeface="+mn-cs"/>
              </a:rPr>
              <a:t> </a:t>
            </a:r>
            <a:r>
              <a:rPr lang="en-US" sz="2400" dirty="0" err="1">
                <a:solidFill>
                  <a:schemeClr val="accent5">
                    <a:lumMod val="10000"/>
                  </a:schemeClr>
                </a:solidFill>
                <a:latin typeface="+mn-lt"/>
                <a:ea typeface="+mn-ea"/>
                <a:cs typeface="+mn-cs"/>
              </a:rPr>
              <a:t>merupakan</a:t>
            </a:r>
            <a:r>
              <a:rPr lang="en-US" sz="2400" dirty="0">
                <a:solidFill>
                  <a:schemeClr val="accent5">
                    <a:lumMod val="10000"/>
                  </a:schemeClr>
                </a:solidFill>
                <a:latin typeface="+mn-lt"/>
                <a:ea typeface="+mn-ea"/>
                <a:cs typeface="+mn-cs"/>
              </a:rPr>
              <a:t> </a:t>
            </a:r>
            <a:r>
              <a:rPr lang="en-US" sz="2400" dirty="0" err="1">
                <a:solidFill>
                  <a:schemeClr val="accent5">
                    <a:lumMod val="10000"/>
                  </a:schemeClr>
                </a:solidFill>
                <a:latin typeface="+mn-lt"/>
                <a:ea typeface="+mn-ea"/>
                <a:cs typeface="+mn-cs"/>
              </a:rPr>
              <a:t>suatu</a:t>
            </a:r>
            <a:r>
              <a:rPr lang="en-US" sz="2400" dirty="0">
                <a:solidFill>
                  <a:schemeClr val="accent5">
                    <a:lumMod val="10000"/>
                  </a:schemeClr>
                </a:solidFill>
                <a:latin typeface="+mn-lt"/>
                <a:ea typeface="+mn-ea"/>
                <a:cs typeface="+mn-cs"/>
              </a:rPr>
              <a:t> </a:t>
            </a:r>
            <a:r>
              <a:rPr lang="en-US" sz="2400" dirty="0" err="1">
                <a:solidFill>
                  <a:schemeClr val="accent5">
                    <a:lumMod val="10000"/>
                  </a:schemeClr>
                </a:solidFill>
                <a:latin typeface="+mn-lt"/>
                <a:ea typeface="+mn-ea"/>
                <a:cs typeface="+mn-cs"/>
              </a:rPr>
              <a:t>bentuk</a:t>
            </a:r>
            <a:r>
              <a:rPr lang="en-US" sz="2400" dirty="0">
                <a:solidFill>
                  <a:schemeClr val="accent5">
                    <a:lumMod val="10000"/>
                  </a:schemeClr>
                </a:solidFill>
                <a:latin typeface="+mn-lt"/>
                <a:ea typeface="+mn-ea"/>
                <a:cs typeface="+mn-cs"/>
              </a:rPr>
              <a:t> </a:t>
            </a:r>
            <a:r>
              <a:rPr lang="en-US" sz="2400" dirty="0" err="1">
                <a:solidFill>
                  <a:schemeClr val="accent5">
                    <a:lumMod val="10000"/>
                  </a:schemeClr>
                </a:solidFill>
                <a:latin typeface="+mn-lt"/>
                <a:ea typeface="+mn-ea"/>
                <a:cs typeface="+mn-cs"/>
              </a:rPr>
              <a:t>pertanggungjawaban</a:t>
            </a:r>
            <a:r>
              <a:rPr lang="en-US" sz="2400" dirty="0">
                <a:solidFill>
                  <a:schemeClr val="accent5">
                    <a:lumMod val="10000"/>
                  </a:schemeClr>
                </a:solidFill>
                <a:latin typeface="+mn-lt"/>
                <a:ea typeface="+mn-ea"/>
                <a:cs typeface="+mn-cs"/>
              </a:rPr>
              <a:t> </a:t>
            </a:r>
            <a:r>
              <a:rPr lang="en-US" sz="2400" dirty="0" err="1">
                <a:solidFill>
                  <a:schemeClr val="accent5">
                    <a:lumMod val="10000"/>
                  </a:schemeClr>
                </a:solidFill>
                <a:latin typeface="+mn-lt"/>
                <a:ea typeface="+mn-ea"/>
                <a:cs typeface="+mn-cs"/>
              </a:rPr>
              <a:t>tertulis</a:t>
            </a:r>
            <a:r>
              <a:rPr lang="en-US" sz="2400" dirty="0">
                <a:solidFill>
                  <a:schemeClr val="accent5">
                    <a:lumMod val="10000"/>
                  </a:schemeClr>
                </a:solidFill>
                <a:latin typeface="+mn-lt"/>
                <a:ea typeface="+mn-ea"/>
                <a:cs typeface="+mn-cs"/>
              </a:rPr>
              <a:t> yang </a:t>
            </a:r>
            <a:r>
              <a:rPr lang="en-US" sz="2400" dirty="0" err="1">
                <a:solidFill>
                  <a:schemeClr val="accent5">
                    <a:lumMod val="10000"/>
                  </a:schemeClr>
                </a:solidFill>
                <a:latin typeface="+mn-lt"/>
                <a:ea typeface="+mn-ea"/>
                <a:cs typeface="+mn-cs"/>
              </a:rPr>
              <a:t>berfungsi</a:t>
            </a:r>
            <a:r>
              <a:rPr lang="en-US" sz="2400" dirty="0">
                <a:solidFill>
                  <a:schemeClr val="accent5">
                    <a:lumMod val="10000"/>
                  </a:schemeClr>
                </a:solidFill>
                <a:latin typeface="+mn-lt"/>
                <a:ea typeface="+mn-ea"/>
                <a:cs typeface="+mn-cs"/>
              </a:rPr>
              <a:t> </a:t>
            </a:r>
            <a:r>
              <a:rPr lang="en-US" sz="2400" dirty="0" err="1">
                <a:solidFill>
                  <a:schemeClr val="accent5">
                    <a:lumMod val="10000"/>
                  </a:schemeClr>
                </a:solidFill>
                <a:latin typeface="+mn-lt"/>
                <a:ea typeface="+mn-ea"/>
                <a:cs typeface="+mn-cs"/>
              </a:rPr>
              <a:t>sebagai</a:t>
            </a:r>
            <a:r>
              <a:rPr lang="en-US" sz="2400" dirty="0">
                <a:solidFill>
                  <a:schemeClr val="accent5">
                    <a:lumMod val="10000"/>
                  </a:schemeClr>
                </a:solidFill>
                <a:latin typeface="+mn-lt"/>
                <a:ea typeface="+mn-ea"/>
                <a:cs typeface="+mn-cs"/>
              </a:rPr>
              <a:t> </a:t>
            </a:r>
            <a:r>
              <a:rPr lang="en-US" sz="2400" dirty="0" err="1">
                <a:solidFill>
                  <a:schemeClr val="accent5">
                    <a:lumMod val="10000"/>
                  </a:schemeClr>
                </a:solidFill>
                <a:latin typeface="+mn-lt"/>
                <a:ea typeface="+mn-ea"/>
                <a:cs typeface="+mn-cs"/>
              </a:rPr>
              <a:t>sumber</a:t>
            </a:r>
            <a:r>
              <a:rPr lang="en-US" sz="2400" dirty="0">
                <a:solidFill>
                  <a:schemeClr val="accent5">
                    <a:lumMod val="10000"/>
                  </a:schemeClr>
                </a:solidFill>
                <a:latin typeface="+mn-lt"/>
                <a:ea typeface="+mn-ea"/>
                <a:cs typeface="+mn-cs"/>
              </a:rPr>
              <a:t> </a:t>
            </a:r>
            <a:r>
              <a:rPr lang="en-US" sz="2400" dirty="0" err="1">
                <a:solidFill>
                  <a:schemeClr val="accent5">
                    <a:lumMod val="10000"/>
                  </a:schemeClr>
                </a:solidFill>
                <a:latin typeface="+mn-lt"/>
                <a:ea typeface="+mn-ea"/>
                <a:cs typeface="+mn-cs"/>
              </a:rPr>
              <a:t>informasi</a:t>
            </a:r>
            <a:r>
              <a:rPr lang="en-US" sz="2400" dirty="0">
                <a:solidFill>
                  <a:schemeClr val="accent5">
                    <a:lumMod val="10000"/>
                  </a:schemeClr>
                </a:solidFill>
                <a:latin typeface="+mn-lt"/>
                <a:ea typeface="+mn-ea"/>
                <a:cs typeface="+mn-cs"/>
              </a:rPr>
              <a:t> </a:t>
            </a:r>
            <a:r>
              <a:rPr lang="en-US" sz="2400" dirty="0" err="1">
                <a:solidFill>
                  <a:schemeClr val="accent5">
                    <a:lumMod val="10000"/>
                  </a:schemeClr>
                </a:solidFill>
                <a:latin typeface="+mn-lt"/>
                <a:ea typeface="+mn-ea"/>
                <a:cs typeface="+mn-cs"/>
              </a:rPr>
              <a:t>dalam</a:t>
            </a:r>
            <a:r>
              <a:rPr lang="en-US" sz="2400" dirty="0">
                <a:solidFill>
                  <a:schemeClr val="accent5">
                    <a:lumMod val="10000"/>
                  </a:schemeClr>
                </a:solidFill>
                <a:latin typeface="+mn-lt"/>
                <a:ea typeface="+mn-ea"/>
                <a:cs typeface="+mn-cs"/>
              </a:rPr>
              <a:t> </a:t>
            </a:r>
            <a:r>
              <a:rPr lang="en-US" sz="2400" dirty="0" err="1">
                <a:solidFill>
                  <a:schemeClr val="accent5">
                    <a:lumMod val="10000"/>
                  </a:schemeClr>
                </a:solidFill>
                <a:latin typeface="+mn-lt"/>
                <a:ea typeface="+mn-ea"/>
                <a:cs typeface="+mn-cs"/>
              </a:rPr>
              <a:t>hal</a:t>
            </a:r>
            <a:r>
              <a:rPr lang="en-US" sz="2400" dirty="0">
                <a:solidFill>
                  <a:schemeClr val="accent5">
                    <a:lumMod val="10000"/>
                  </a:schemeClr>
                </a:solidFill>
                <a:latin typeface="+mn-lt"/>
                <a:ea typeface="+mn-ea"/>
                <a:cs typeface="+mn-cs"/>
              </a:rPr>
              <a:t> </a:t>
            </a:r>
            <a:r>
              <a:rPr lang="en-US" sz="2400" dirty="0" err="1">
                <a:solidFill>
                  <a:schemeClr val="accent5">
                    <a:lumMod val="10000"/>
                  </a:schemeClr>
                </a:solidFill>
                <a:latin typeface="+mn-lt"/>
                <a:ea typeface="+mn-ea"/>
                <a:cs typeface="+mn-cs"/>
              </a:rPr>
              <a:t>mengetahui</a:t>
            </a:r>
            <a:r>
              <a:rPr lang="en-US" sz="2400" dirty="0">
                <a:solidFill>
                  <a:schemeClr val="accent5">
                    <a:lumMod val="10000"/>
                  </a:schemeClr>
                </a:solidFill>
                <a:latin typeface="+mn-lt"/>
                <a:ea typeface="+mn-ea"/>
                <a:cs typeface="+mn-cs"/>
              </a:rPr>
              <a:t> </a:t>
            </a:r>
            <a:r>
              <a:rPr lang="en-US" sz="2400" dirty="0" err="1">
                <a:solidFill>
                  <a:schemeClr val="accent5">
                    <a:lumMod val="10000"/>
                  </a:schemeClr>
                </a:solidFill>
                <a:latin typeface="+mn-lt"/>
                <a:ea typeface="+mn-ea"/>
                <a:cs typeface="+mn-cs"/>
              </a:rPr>
              <a:t>hasil</a:t>
            </a:r>
            <a:r>
              <a:rPr lang="en-US" sz="2400" dirty="0">
                <a:solidFill>
                  <a:schemeClr val="accent5">
                    <a:lumMod val="10000"/>
                  </a:schemeClr>
                </a:solidFill>
                <a:latin typeface="+mn-lt"/>
                <a:ea typeface="+mn-ea"/>
                <a:cs typeface="+mn-cs"/>
              </a:rPr>
              <a:t> yang </a:t>
            </a:r>
            <a:r>
              <a:rPr lang="en-US" sz="2400" dirty="0" err="1">
                <a:solidFill>
                  <a:schemeClr val="accent5">
                    <a:lumMod val="10000"/>
                  </a:schemeClr>
                </a:solidFill>
                <a:latin typeface="+mn-lt"/>
                <a:ea typeface="+mn-ea"/>
                <a:cs typeface="+mn-cs"/>
              </a:rPr>
              <a:t>dicapai</a:t>
            </a:r>
            <a:r>
              <a:rPr lang="en-US" sz="2400" dirty="0">
                <a:solidFill>
                  <a:schemeClr val="accent5">
                    <a:lumMod val="10000"/>
                  </a:schemeClr>
                </a:solidFill>
                <a:latin typeface="+mn-lt"/>
                <a:ea typeface="+mn-ea"/>
                <a:cs typeface="+mn-cs"/>
              </a:rPr>
              <a:t> </a:t>
            </a:r>
            <a:r>
              <a:rPr lang="en-US" sz="2400" dirty="0" err="1">
                <a:solidFill>
                  <a:schemeClr val="accent5">
                    <a:lumMod val="10000"/>
                  </a:schemeClr>
                </a:solidFill>
                <a:latin typeface="+mn-lt"/>
                <a:ea typeface="+mn-ea"/>
                <a:cs typeface="+mn-cs"/>
              </a:rPr>
              <a:t>dan</a:t>
            </a:r>
            <a:r>
              <a:rPr lang="en-US" sz="2400" dirty="0">
                <a:solidFill>
                  <a:schemeClr val="accent5">
                    <a:lumMod val="10000"/>
                  </a:schemeClr>
                </a:solidFill>
                <a:latin typeface="+mn-lt"/>
                <a:ea typeface="+mn-ea"/>
                <a:cs typeface="+mn-cs"/>
              </a:rPr>
              <a:t> </a:t>
            </a:r>
            <a:r>
              <a:rPr lang="en-US" sz="2400" dirty="0" err="1">
                <a:solidFill>
                  <a:schemeClr val="accent5">
                    <a:lumMod val="10000"/>
                  </a:schemeClr>
                </a:solidFill>
                <a:latin typeface="+mn-lt"/>
                <a:ea typeface="+mn-ea"/>
                <a:cs typeface="+mn-cs"/>
              </a:rPr>
              <a:t>pengambilan</a:t>
            </a:r>
            <a:r>
              <a:rPr lang="en-US" sz="2400" dirty="0">
                <a:solidFill>
                  <a:schemeClr val="accent5">
                    <a:lumMod val="10000"/>
                  </a:schemeClr>
                </a:solidFill>
                <a:latin typeface="+mn-lt"/>
                <a:ea typeface="+mn-ea"/>
                <a:cs typeface="+mn-cs"/>
              </a:rPr>
              <a:t> </a:t>
            </a:r>
            <a:r>
              <a:rPr lang="en-US" sz="2400" dirty="0" err="1">
                <a:solidFill>
                  <a:schemeClr val="accent5">
                    <a:lumMod val="10000"/>
                  </a:schemeClr>
                </a:solidFill>
                <a:latin typeface="+mn-lt"/>
                <a:ea typeface="+mn-ea"/>
                <a:cs typeface="+mn-cs"/>
              </a:rPr>
              <a:t>keputusan</a:t>
            </a:r>
            <a:r>
              <a:rPr lang="en-US" sz="2400" dirty="0">
                <a:solidFill>
                  <a:schemeClr val="accent5">
                    <a:lumMod val="10000"/>
                  </a:schemeClr>
                </a:solidFill>
                <a:latin typeface="+mn-lt"/>
                <a:ea typeface="+mn-ea"/>
                <a:cs typeface="+mn-cs"/>
              </a:rPr>
              <a:t> </a:t>
            </a:r>
            <a:r>
              <a:rPr lang="en-US" sz="2400" dirty="0" err="1" smtClean="0">
                <a:solidFill>
                  <a:schemeClr val="accent5">
                    <a:lumMod val="10000"/>
                  </a:schemeClr>
                </a:solidFill>
                <a:latin typeface="+mn-lt"/>
                <a:ea typeface="+mn-ea"/>
                <a:cs typeface="+mn-cs"/>
              </a:rPr>
              <a:t>selanjutnya</a:t>
            </a:r>
            <a:r>
              <a:rPr lang="id-ID" sz="2400" dirty="0" smtClean="0">
                <a:solidFill>
                  <a:schemeClr val="accent5">
                    <a:lumMod val="10000"/>
                  </a:schemeClr>
                </a:solidFill>
                <a:latin typeface="+mn-lt"/>
                <a:ea typeface="+mn-ea"/>
                <a:cs typeface="+mn-cs"/>
              </a:rPr>
              <a:t>.</a:t>
            </a:r>
            <a:r>
              <a:rPr lang="en-US" sz="2400" dirty="0">
                <a:solidFill>
                  <a:schemeClr val="accent5">
                    <a:lumMod val="10000"/>
                  </a:schemeClr>
                </a:solidFill>
                <a:latin typeface="+mn-lt"/>
                <a:ea typeface="+mn-ea"/>
                <a:cs typeface="+mn-cs"/>
              </a:rPr>
              <a:t> </a:t>
            </a:r>
            <a:endParaRPr lang="id-ID" sz="2400" dirty="0">
              <a:solidFill>
                <a:schemeClr val="accent5">
                  <a:lumMod val="10000"/>
                </a:schemeClr>
              </a:solidFill>
              <a:latin typeface="+mn-lt"/>
              <a:ea typeface="+mn-ea"/>
              <a:cs typeface="+mn-cs"/>
            </a:endParaRPr>
          </a:p>
          <a:p>
            <a:pPr algn="just"/>
            <a:r>
              <a:rPr lang="en-US" sz="2400" dirty="0" err="1">
                <a:solidFill>
                  <a:schemeClr val="accent5">
                    <a:lumMod val="10000"/>
                  </a:schemeClr>
                </a:solidFill>
                <a:latin typeface="+mn-lt"/>
                <a:ea typeface="+mn-ea"/>
                <a:cs typeface="+mn-cs"/>
              </a:rPr>
              <a:t>Pelaporan</a:t>
            </a:r>
            <a:r>
              <a:rPr lang="en-US" sz="2400" dirty="0">
                <a:solidFill>
                  <a:schemeClr val="accent5">
                    <a:lumMod val="10000"/>
                  </a:schemeClr>
                </a:solidFill>
                <a:latin typeface="+mn-lt"/>
                <a:ea typeface="+mn-ea"/>
                <a:cs typeface="+mn-cs"/>
              </a:rPr>
              <a:t> </a:t>
            </a:r>
            <a:r>
              <a:rPr lang="en-US" sz="2400" dirty="0" err="1">
                <a:solidFill>
                  <a:schemeClr val="accent5">
                    <a:lumMod val="10000"/>
                  </a:schemeClr>
                </a:solidFill>
                <a:latin typeface="+mn-lt"/>
                <a:ea typeface="+mn-ea"/>
                <a:cs typeface="+mn-cs"/>
              </a:rPr>
              <a:t>kegiatan</a:t>
            </a:r>
            <a:r>
              <a:rPr lang="en-US" sz="2400" dirty="0">
                <a:solidFill>
                  <a:schemeClr val="accent5">
                    <a:lumMod val="10000"/>
                  </a:schemeClr>
                </a:solidFill>
                <a:latin typeface="+mn-lt"/>
                <a:ea typeface="+mn-ea"/>
                <a:cs typeface="+mn-cs"/>
              </a:rPr>
              <a:t> </a:t>
            </a:r>
            <a:r>
              <a:rPr lang="en-US" sz="2400" dirty="0" err="1">
                <a:solidFill>
                  <a:schemeClr val="accent5">
                    <a:lumMod val="10000"/>
                  </a:schemeClr>
                </a:solidFill>
                <a:latin typeface="+mn-lt"/>
                <a:ea typeface="+mn-ea"/>
                <a:cs typeface="+mn-cs"/>
              </a:rPr>
              <a:t>rutin</a:t>
            </a:r>
            <a:r>
              <a:rPr lang="en-US" sz="2400" dirty="0">
                <a:solidFill>
                  <a:schemeClr val="accent5">
                    <a:lumMod val="10000"/>
                  </a:schemeClr>
                </a:solidFill>
                <a:latin typeface="+mn-lt"/>
                <a:ea typeface="+mn-ea"/>
                <a:cs typeface="+mn-cs"/>
              </a:rPr>
              <a:t> </a:t>
            </a:r>
            <a:r>
              <a:rPr lang="en-US" sz="2400" dirty="0" err="1">
                <a:solidFill>
                  <a:schemeClr val="accent5">
                    <a:lumMod val="10000"/>
                  </a:schemeClr>
                </a:solidFill>
                <a:latin typeface="+mn-lt"/>
                <a:ea typeface="+mn-ea"/>
                <a:cs typeface="+mn-cs"/>
              </a:rPr>
              <a:t>mengacu</a:t>
            </a:r>
            <a:r>
              <a:rPr lang="en-US" sz="2400" dirty="0">
                <a:solidFill>
                  <a:schemeClr val="accent5">
                    <a:lumMod val="10000"/>
                  </a:schemeClr>
                </a:solidFill>
                <a:latin typeface="+mn-lt"/>
                <a:ea typeface="+mn-ea"/>
                <a:cs typeface="+mn-cs"/>
              </a:rPr>
              <a:t> </a:t>
            </a:r>
            <a:r>
              <a:rPr lang="en-US" sz="2400" dirty="0" err="1">
                <a:solidFill>
                  <a:schemeClr val="accent5">
                    <a:lumMod val="10000"/>
                  </a:schemeClr>
                </a:solidFill>
                <a:latin typeface="+mn-lt"/>
                <a:ea typeface="+mn-ea"/>
                <a:cs typeface="+mn-cs"/>
              </a:rPr>
              <a:t>pada</a:t>
            </a:r>
            <a:r>
              <a:rPr lang="en-US" sz="2400" dirty="0">
                <a:solidFill>
                  <a:schemeClr val="accent5">
                    <a:lumMod val="10000"/>
                  </a:schemeClr>
                </a:solidFill>
                <a:latin typeface="+mn-lt"/>
                <a:ea typeface="+mn-ea"/>
                <a:cs typeface="+mn-cs"/>
              </a:rPr>
              <a:t> </a:t>
            </a:r>
            <a:r>
              <a:rPr lang="en-US" sz="2400" dirty="0" err="1">
                <a:solidFill>
                  <a:schemeClr val="accent5">
                    <a:lumMod val="10000"/>
                  </a:schemeClr>
                </a:solidFill>
                <a:latin typeface="+mn-lt"/>
                <a:ea typeface="+mn-ea"/>
                <a:cs typeface="+mn-cs"/>
              </a:rPr>
              <a:t>sistematika</a:t>
            </a:r>
            <a:r>
              <a:rPr lang="en-US" sz="2400" dirty="0">
                <a:solidFill>
                  <a:schemeClr val="accent5">
                    <a:lumMod val="10000"/>
                  </a:schemeClr>
                </a:solidFill>
                <a:latin typeface="+mn-lt"/>
                <a:ea typeface="+mn-ea"/>
                <a:cs typeface="+mn-cs"/>
              </a:rPr>
              <a:t> </a:t>
            </a:r>
            <a:r>
              <a:rPr lang="en-US" sz="2400" dirty="0" err="1">
                <a:solidFill>
                  <a:schemeClr val="accent5">
                    <a:lumMod val="10000"/>
                  </a:schemeClr>
                </a:solidFill>
                <a:latin typeface="+mn-lt"/>
                <a:ea typeface="+mn-ea"/>
                <a:cs typeface="+mn-cs"/>
              </a:rPr>
              <a:t>sebagai</a:t>
            </a:r>
            <a:r>
              <a:rPr lang="en-US" sz="2400" dirty="0">
                <a:solidFill>
                  <a:schemeClr val="accent5">
                    <a:lumMod val="10000"/>
                  </a:schemeClr>
                </a:solidFill>
                <a:latin typeface="+mn-lt"/>
                <a:ea typeface="+mn-ea"/>
                <a:cs typeface="+mn-cs"/>
              </a:rPr>
              <a:t> </a:t>
            </a:r>
            <a:r>
              <a:rPr lang="en-US" sz="2400" dirty="0" err="1">
                <a:solidFill>
                  <a:schemeClr val="accent5">
                    <a:lumMod val="10000"/>
                  </a:schemeClr>
                </a:solidFill>
                <a:latin typeface="+mn-lt"/>
                <a:ea typeface="+mn-ea"/>
                <a:cs typeface="+mn-cs"/>
              </a:rPr>
              <a:t>berikut</a:t>
            </a:r>
            <a:r>
              <a:rPr lang="en-US" sz="2400" dirty="0">
                <a:solidFill>
                  <a:schemeClr val="accent5">
                    <a:lumMod val="10000"/>
                  </a:schemeClr>
                </a:solidFill>
                <a:latin typeface="+mn-lt"/>
                <a:ea typeface="+mn-ea"/>
                <a:cs typeface="+mn-cs"/>
              </a:rPr>
              <a:t> :</a:t>
            </a:r>
            <a:endParaRPr lang="id-ID" sz="2400" dirty="0">
              <a:solidFill>
                <a:schemeClr val="accent5">
                  <a:lumMod val="10000"/>
                </a:schemeClr>
              </a:solidFill>
              <a:latin typeface="+mn-lt"/>
              <a:ea typeface="+mn-ea"/>
              <a:cs typeface="+mn-cs"/>
            </a:endParaRPr>
          </a:p>
        </p:txBody>
      </p:sp>
      <p:sp>
        <p:nvSpPr>
          <p:cNvPr id="5" name="TextBox 4"/>
          <p:cNvSpPr txBox="1"/>
          <p:nvPr/>
        </p:nvSpPr>
        <p:spPr>
          <a:xfrm rot="20238222">
            <a:off x="4754167" y="4132699"/>
            <a:ext cx="4608000" cy="1938992"/>
          </a:xfrm>
          <a:prstGeom prst="rect">
            <a:avLst/>
          </a:prstGeom>
          <a:gradFill flip="none" rotWithShape="1">
            <a:gsLst>
              <a:gs pos="0">
                <a:srgbClr val="CCFF66">
                  <a:tint val="66000"/>
                  <a:satMod val="160000"/>
                </a:srgbClr>
              </a:gs>
              <a:gs pos="50000">
                <a:srgbClr val="CCFF66">
                  <a:tint val="44500"/>
                  <a:satMod val="160000"/>
                </a:srgbClr>
              </a:gs>
              <a:gs pos="100000">
                <a:srgbClr val="CCFF66">
                  <a:tint val="23500"/>
                  <a:satMod val="160000"/>
                </a:srgbClr>
              </a:gs>
            </a:gsLst>
            <a:lin ang="10800000" scaled="1"/>
            <a:tileRec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pPr marL="90488" lvl="0" indent="-90488">
              <a:buFont typeface="Wingdings" pitchFamily="2" charset="2"/>
              <a:buChar char="v"/>
            </a:pPr>
            <a:r>
              <a:rPr lang="en-US" sz="2000" dirty="0">
                <a:solidFill>
                  <a:schemeClr val="accent5">
                    <a:lumMod val="10000"/>
                  </a:schemeClr>
                </a:solidFill>
              </a:rPr>
              <a:t>HASIL / OUTPUT KEGIATAN</a:t>
            </a:r>
            <a:endParaRPr lang="id-ID" sz="2000" dirty="0">
              <a:solidFill>
                <a:schemeClr val="accent5">
                  <a:lumMod val="10000"/>
                </a:schemeClr>
              </a:solidFill>
            </a:endParaRPr>
          </a:p>
          <a:p>
            <a:pPr lvl="0">
              <a:buFont typeface="Wingdings" pitchFamily="2" charset="2"/>
              <a:buChar char="v"/>
            </a:pPr>
            <a:r>
              <a:rPr lang="en-US" sz="2000" dirty="0">
                <a:solidFill>
                  <a:schemeClr val="accent5">
                    <a:lumMod val="10000"/>
                  </a:schemeClr>
                </a:solidFill>
              </a:rPr>
              <a:t>FAKTOR PENDUKUNG DAN </a:t>
            </a:r>
            <a:endParaRPr lang="id-ID" sz="2000" dirty="0" smtClean="0">
              <a:solidFill>
                <a:schemeClr val="accent5">
                  <a:lumMod val="10000"/>
                </a:schemeClr>
              </a:solidFill>
            </a:endParaRPr>
          </a:p>
          <a:p>
            <a:pPr lvl="0"/>
            <a:r>
              <a:rPr lang="id-ID" sz="2000" dirty="0">
                <a:solidFill>
                  <a:schemeClr val="accent5">
                    <a:lumMod val="10000"/>
                  </a:schemeClr>
                </a:solidFill>
              </a:rPr>
              <a:t> </a:t>
            </a:r>
            <a:r>
              <a:rPr lang="id-ID" sz="2000" dirty="0" smtClean="0">
                <a:solidFill>
                  <a:schemeClr val="accent5">
                    <a:lumMod val="10000"/>
                  </a:schemeClr>
                </a:solidFill>
              </a:rPr>
              <a:t>   </a:t>
            </a:r>
            <a:r>
              <a:rPr lang="en-US" sz="2000" dirty="0" smtClean="0">
                <a:solidFill>
                  <a:schemeClr val="accent5">
                    <a:lumMod val="10000"/>
                  </a:schemeClr>
                </a:solidFill>
              </a:rPr>
              <a:t>PERMASALAHAN </a:t>
            </a:r>
            <a:r>
              <a:rPr lang="en-US" sz="2000" dirty="0">
                <a:solidFill>
                  <a:schemeClr val="accent5">
                    <a:lumMod val="10000"/>
                  </a:schemeClr>
                </a:solidFill>
              </a:rPr>
              <a:t>YANG DIHADAPI</a:t>
            </a:r>
            <a:endParaRPr lang="id-ID" sz="2000" dirty="0">
              <a:solidFill>
                <a:schemeClr val="accent5">
                  <a:lumMod val="10000"/>
                </a:schemeClr>
              </a:solidFill>
            </a:endParaRPr>
          </a:p>
          <a:p>
            <a:pPr lvl="0">
              <a:buFont typeface="Wingdings" pitchFamily="2" charset="2"/>
              <a:buChar char="v"/>
            </a:pPr>
            <a:r>
              <a:rPr lang="id-ID" sz="2000" dirty="0" smtClean="0">
                <a:solidFill>
                  <a:schemeClr val="accent5">
                    <a:lumMod val="10000"/>
                  </a:schemeClr>
                </a:solidFill>
              </a:rPr>
              <a:t> </a:t>
            </a:r>
            <a:r>
              <a:rPr lang="en-US" sz="2000" dirty="0" smtClean="0">
                <a:solidFill>
                  <a:schemeClr val="accent5">
                    <a:lumMod val="10000"/>
                  </a:schemeClr>
                </a:solidFill>
              </a:rPr>
              <a:t>KESIMPULAN</a:t>
            </a:r>
            <a:endParaRPr lang="id-ID" sz="2000" dirty="0">
              <a:solidFill>
                <a:schemeClr val="accent5">
                  <a:lumMod val="10000"/>
                </a:schemeClr>
              </a:solidFill>
            </a:endParaRPr>
          </a:p>
          <a:p>
            <a:pPr lvl="0">
              <a:buFont typeface="Wingdings" pitchFamily="2" charset="2"/>
              <a:buChar char="v"/>
            </a:pPr>
            <a:r>
              <a:rPr lang="en-US" sz="2000" dirty="0">
                <a:solidFill>
                  <a:schemeClr val="accent5">
                    <a:lumMod val="10000"/>
                  </a:schemeClr>
                </a:solidFill>
              </a:rPr>
              <a:t>SARAN</a:t>
            </a:r>
            <a:endParaRPr lang="id-ID" sz="2000" dirty="0">
              <a:solidFill>
                <a:schemeClr val="accent5">
                  <a:lumMod val="10000"/>
                </a:schemeClr>
              </a:solidFill>
            </a:endParaRPr>
          </a:p>
          <a:p>
            <a:pPr>
              <a:buFont typeface="Wingdings" pitchFamily="2" charset="2"/>
              <a:buChar char="v"/>
            </a:pPr>
            <a:r>
              <a:rPr lang="en-US" sz="2000" dirty="0">
                <a:solidFill>
                  <a:schemeClr val="accent5">
                    <a:lumMod val="10000"/>
                  </a:schemeClr>
                </a:solidFill>
              </a:rPr>
              <a:t>LAMPIRAN</a:t>
            </a:r>
            <a:endParaRPr lang="id-ID" sz="2000" dirty="0" smtClean="0">
              <a:solidFill>
                <a:schemeClr val="accent5">
                  <a:lumMod val="10000"/>
                </a:schemeClr>
              </a:solidFill>
            </a:endParaRPr>
          </a:p>
        </p:txBody>
      </p:sp>
      <p:cxnSp>
        <p:nvCxnSpPr>
          <p:cNvPr id="7" name="Shape 6"/>
          <p:cNvCxnSpPr>
            <a:stCxn id="4" idx="2"/>
          </p:cNvCxnSpPr>
          <p:nvPr/>
        </p:nvCxnSpPr>
        <p:spPr>
          <a:xfrm rot="5400000" flipH="1" flipV="1">
            <a:off x="3663903" y="4890277"/>
            <a:ext cx="726300" cy="1518525"/>
          </a:xfrm>
          <a:prstGeom prst="bentConnector4">
            <a:avLst>
              <a:gd name="adj1" fmla="val -42356"/>
              <a:gd name="adj2" fmla="val 73993"/>
            </a:avLst>
          </a:prstGeom>
          <a:ln>
            <a:solidFill>
              <a:srgbClr val="C00000"/>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Scale>
                                      <p:cBhvr>
                                        <p:cTn id="22" dur="5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500" decel="50000" fill="hold">
                                          <p:stCondLst>
                                            <p:cond delay="0"/>
                                          </p:stCondLst>
                                        </p:cTn>
                                        <p:tgtEl>
                                          <p:spTgt spid="4"/>
                                        </p:tgtEl>
                                        <p:attrNameLst>
                                          <p:attrName>ppt_x</p:attrName>
                                          <p:attrName>ppt_y</p:attrName>
                                        </p:attrNameLst>
                                      </p:cBhvr>
                                    </p:animMotion>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2"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Scale>
                                      <p:cBhvr>
                                        <p:cTn id="34" dur="5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500" decel="50000" fill="hold">
                                          <p:stCondLst>
                                            <p:cond delay="0"/>
                                          </p:stCondLst>
                                        </p:cTn>
                                        <p:tgtEl>
                                          <p:spTgt spid="5"/>
                                        </p:tgtEl>
                                        <p:attrNameLst>
                                          <p:attrName>ppt_x</p:attrName>
                                          <p:attrName>ppt_y</p:attrName>
                                        </p:attrNameLst>
                                      </p:cBhvr>
                                    </p:animMotion>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4"/>
            <a:ext cx="8572560" cy="428628"/>
          </a:xfrm>
          <a:effectLst>
            <a:outerShdw blurRad="50800" dist="38100" dir="5400000" algn="t" rotWithShape="0">
              <a:prstClr val="black">
                <a:alpha val="40000"/>
              </a:prstClr>
            </a:outerShdw>
          </a:effectLst>
        </p:spPr>
        <p:txBody>
          <a:bodyPr/>
          <a:lstStyle/>
          <a:p>
            <a:pPr algn="ctr"/>
            <a:r>
              <a:rPr lang="id-ID" sz="2400" b="1" dirty="0" smtClean="0">
                <a:solidFill>
                  <a:schemeClr val="accent5">
                    <a:lumMod val="10000"/>
                  </a:schemeClr>
                </a:solidFill>
              </a:rPr>
              <a:t>CONTOH-CONTOH FORMAT DATA</a:t>
            </a:r>
            <a:endParaRPr lang="id-ID" sz="2400" b="1" dirty="0">
              <a:solidFill>
                <a:schemeClr val="accent5">
                  <a:lumMod val="10000"/>
                </a:schemeClr>
              </a:solidFill>
            </a:endParaRPr>
          </a:p>
        </p:txBody>
      </p:sp>
      <p:sp>
        <p:nvSpPr>
          <p:cNvPr id="3" name="Content Placeholder 2"/>
          <p:cNvSpPr>
            <a:spLocks noGrp="1"/>
          </p:cNvSpPr>
          <p:nvPr>
            <p:ph idx="1"/>
          </p:nvPr>
        </p:nvSpPr>
        <p:spPr>
          <a:xfrm>
            <a:off x="285720" y="500042"/>
            <a:ext cx="8572560" cy="500066"/>
          </a:xfrm>
        </p:spPr>
        <p:txBody>
          <a:bodyPr/>
          <a:lstStyle/>
          <a:p>
            <a:pPr marL="536575" indent="-536575" algn="just">
              <a:spcBef>
                <a:spcPts val="0"/>
              </a:spcBef>
              <a:buSzPct val="175000"/>
              <a:buBlip>
                <a:blip r:embed="rId3"/>
              </a:buBlip>
            </a:pPr>
            <a:r>
              <a:rPr lang="id-ID" sz="2400" b="1" dirty="0" smtClean="0">
                <a:solidFill>
                  <a:srgbClr val="FF0000"/>
                </a:solidFill>
              </a:rPr>
              <a:t>Program Kerja Tahunan</a:t>
            </a:r>
          </a:p>
        </p:txBody>
      </p:sp>
      <p:graphicFrame>
        <p:nvGraphicFramePr>
          <p:cNvPr id="4" name="Table 3"/>
          <p:cNvGraphicFramePr>
            <a:graphicFrameLocks noGrp="1"/>
          </p:cNvGraphicFramePr>
          <p:nvPr/>
        </p:nvGraphicFramePr>
        <p:xfrm>
          <a:off x="357158" y="1000108"/>
          <a:ext cx="8501119" cy="1854200"/>
        </p:xfrm>
        <a:graphic>
          <a:graphicData uri="http://schemas.openxmlformats.org/drawingml/2006/table">
            <a:tbl>
              <a:tblPr firstRow="1" bandRow="1">
                <a:tableStyleId>{5940675A-B579-460E-94D1-54222C63F5DA}</a:tableStyleId>
              </a:tblPr>
              <a:tblGrid>
                <a:gridCol w="571504"/>
                <a:gridCol w="3714776"/>
                <a:gridCol w="545045"/>
                <a:gridCol w="545045"/>
                <a:gridCol w="545045"/>
                <a:gridCol w="545045"/>
                <a:gridCol w="545045"/>
                <a:gridCol w="545045"/>
                <a:gridCol w="944569"/>
              </a:tblGrid>
              <a:tr h="370840">
                <a:tc rowSpan="2">
                  <a:txBody>
                    <a:bodyPr/>
                    <a:lstStyle/>
                    <a:p>
                      <a:pPr algn="ctr"/>
                      <a:r>
                        <a:rPr lang="id-ID" b="1" dirty="0" smtClean="0">
                          <a:solidFill>
                            <a:srgbClr val="002060"/>
                          </a:solidFill>
                        </a:rPr>
                        <a:t>NO</a:t>
                      </a:r>
                      <a:endParaRPr lang="id-ID" b="1" dirty="0">
                        <a:solidFill>
                          <a:srgbClr val="002060"/>
                        </a:solidFill>
                      </a:endParaRPr>
                    </a:p>
                  </a:txBody>
                  <a:tcPr anchor="ctr">
                    <a:solidFill>
                      <a:srgbClr val="FFC000"/>
                    </a:solidFill>
                  </a:tcPr>
                </a:tc>
                <a:tc rowSpan="2">
                  <a:txBody>
                    <a:bodyPr/>
                    <a:lstStyle/>
                    <a:p>
                      <a:pPr algn="ctr"/>
                      <a:r>
                        <a:rPr lang="id-ID" b="1" dirty="0" smtClean="0">
                          <a:solidFill>
                            <a:srgbClr val="002060"/>
                          </a:solidFill>
                        </a:rPr>
                        <a:t>NAMA</a:t>
                      </a:r>
                      <a:r>
                        <a:rPr lang="id-ID" b="1" baseline="0" dirty="0" smtClean="0">
                          <a:solidFill>
                            <a:srgbClr val="002060"/>
                          </a:solidFill>
                        </a:rPr>
                        <a:t> KEGIATAN</a:t>
                      </a:r>
                      <a:endParaRPr lang="id-ID" b="1" dirty="0">
                        <a:solidFill>
                          <a:srgbClr val="002060"/>
                        </a:solidFill>
                      </a:endParaRPr>
                    </a:p>
                  </a:txBody>
                  <a:tcPr anchor="ctr">
                    <a:solidFill>
                      <a:srgbClr val="FFC000"/>
                    </a:solidFill>
                  </a:tcPr>
                </a:tc>
                <a:tc gridSpan="6">
                  <a:txBody>
                    <a:bodyPr/>
                    <a:lstStyle/>
                    <a:p>
                      <a:pPr algn="ctr"/>
                      <a:r>
                        <a:rPr lang="id-ID" b="1" dirty="0" smtClean="0">
                          <a:solidFill>
                            <a:srgbClr val="002060"/>
                          </a:solidFill>
                        </a:rPr>
                        <a:t>BULAN</a:t>
                      </a:r>
                      <a:endParaRPr lang="id-ID" b="1" dirty="0">
                        <a:solidFill>
                          <a:srgbClr val="002060"/>
                        </a:solidFill>
                      </a:endParaRPr>
                    </a:p>
                  </a:txBody>
                  <a:tcPr anchor="ctr">
                    <a:solidFill>
                      <a:srgbClr val="FFC000"/>
                    </a:solidFill>
                  </a:tcPr>
                </a:tc>
                <a:tc hMerge="1">
                  <a:txBody>
                    <a:bodyPr/>
                    <a:lstStyle/>
                    <a:p>
                      <a:endParaRPr lang="id-ID" dirty="0"/>
                    </a:p>
                  </a:txBody>
                  <a:tcPr>
                    <a:solidFill>
                      <a:srgbClr val="FFC000"/>
                    </a:solidFill>
                  </a:tcPr>
                </a:tc>
                <a:tc hMerge="1">
                  <a:txBody>
                    <a:bodyPr/>
                    <a:lstStyle/>
                    <a:p>
                      <a:endParaRPr lang="id-ID" dirty="0"/>
                    </a:p>
                  </a:txBody>
                  <a:tcPr>
                    <a:solidFill>
                      <a:srgbClr val="FFC000"/>
                    </a:solidFill>
                  </a:tcPr>
                </a:tc>
                <a:tc hMerge="1">
                  <a:txBody>
                    <a:bodyPr/>
                    <a:lstStyle/>
                    <a:p>
                      <a:endParaRPr lang="id-ID" dirty="0"/>
                    </a:p>
                  </a:txBody>
                  <a:tcPr>
                    <a:solidFill>
                      <a:srgbClr val="FFC000"/>
                    </a:solidFill>
                  </a:tcPr>
                </a:tc>
                <a:tc hMerge="1">
                  <a:txBody>
                    <a:bodyPr/>
                    <a:lstStyle/>
                    <a:p>
                      <a:endParaRPr lang="id-ID" dirty="0"/>
                    </a:p>
                  </a:txBody>
                  <a:tcPr>
                    <a:solidFill>
                      <a:srgbClr val="FFC000"/>
                    </a:solidFill>
                  </a:tcPr>
                </a:tc>
                <a:tc hMerge="1">
                  <a:txBody>
                    <a:bodyPr/>
                    <a:lstStyle/>
                    <a:p>
                      <a:endParaRPr lang="id-ID" dirty="0"/>
                    </a:p>
                  </a:txBody>
                  <a:tcPr>
                    <a:solidFill>
                      <a:srgbClr val="FFC000"/>
                    </a:solidFill>
                  </a:tcPr>
                </a:tc>
                <a:tc rowSpan="2">
                  <a:txBody>
                    <a:bodyPr/>
                    <a:lstStyle/>
                    <a:p>
                      <a:pPr algn="ctr"/>
                      <a:r>
                        <a:rPr lang="id-ID" b="1" dirty="0" smtClean="0">
                          <a:solidFill>
                            <a:srgbClr val="002060"/>
                          </a:solidFill>
                        </a:rPr>
                        <a:t>KET.</a:t>
                      </a:r>
                      <a:endParaRPr lang="id-ID" b="1" dirty="0">
                        <a:solidFill>
                          <a:srgbClr val="002060"/>
                        </a:solidFill>
                      </a:endParaRPr>
                    </a:p>
                  </a:txBody>
                  <a:tcPr anchor="ctr">
                    <a:solidFill>
                      <a:srgbClr val="FFC000"/>
                    </a:solidFill>
                  </a:tcPr>
                </a:tc>
              </a:tr>
              <a:tr h="370840">
                <a:tc vMerge="1">
                  <a:txBody>
                    <a:bodyPr/>
                    <a:lstStyle/>
                    <a:p>
                      <a:endParaRPr lang="id-ID" dirty="0"/>
                    </a:p>
                  </a:txBody>
                  <a:tcPr>
                    <a:solidFill>
                      <a:srgbClr val="FFC000"/>
                    </a:solidFill>
                  </a:tcPr>
                </a:tc>
                <a:tc vMerge="1">
                  <a:txBody>
                    <a:bodyPr/>
                    <a:lstStyle/>
                    <a:p>
                      <a:endParaRPr lang="id-ID" dirty="0"/>
                    </a:p>
                  </a:txBody>
                  <a:tcPr>
                    <a:solidFill>
                      <a:srgbClr val="FFC000"/>
                    </a:solidFill>
                  </a:tcPr>
                </a:tc>
                <a:tc>
                  <a:txBody>
                    <a:bodyPr/>
                    <a:lstStyle/>
                    <a:p>
                      <a:pPr algn="ctr"/>
                      <a:r>
                        <a:rPr lang="id-ID" b="1" dirty="0" smtClean="0">
                          <a:solidFill>
                            <a:srgbClr val="002060"/>
                          </a:solidFill>
                        </a:rPr>
                        <a:t>6</a:t>
                      </a:r>
                      <a:endParaRPr lang="id-ID" b="1" dirty="0">
                        <a:solidFill>
                          <a:srgbClr val="002060"/>
                        </a:solidFill>
                      </a:endParaRPr>
                    </a:p>
                  </a:txBody>
                  <a:tcPr anchor="ctr">
                    <a:solidFill>
                      <a:srgbClr val="FFC000"/>
                    </a:solidFill>
                  </a:tcPr>
                </a:tc>
                <a:tc>
                  <a:txBody>
                    <a:bodyPr/>
                    <a:lstStyle/>
                    <a:p>
                      <a:pPr algn="ctr"/>
                      <a:r>
                        <a:rPr lang="id-ID" b="1" dirty="0" smtClean="0">
                          <a:solidFill>
                            <a:srgbClr val="002060"/>
                          </a:solidFill>
                        </a:rPr>
                        <a:t>7</a:t>
                      </a:r>
                      <a:endParaRPr lang="id-ID" b="1" dirty="0">
                        <a:solidFill>
                          <a:srgbClr val="002060"/>
                        </a:solidFill>
                      </a:endParaRPr>
                    </a:p>
                  </a:txBody>
                  <a:tcPr anchor="ctr">
                    <a:solidFill>
                      <a:srgbClr val="FFC000"/>
                    </a:solidFill>
                  </a:tcPr>
                </a:tc>
                <a:tc>
                  <a:txBody>
                    <a:bodyPr/>
                    <a:lstStyle/>
                    <a:p>
                      <a:pPr algn="ctr"/>
                      <a:r>
                        <a:rPr lang="id-ID" b="1" dirty="0" smtClean="0">
                          <a:solidFill>
                            <a:srgbClr val="002060"/>
                          </a:solidFill>
                        </a:rPr>
                        <a:t>8</a:t>
                      </a:r>
                      <a:endParaRPr lang="id-ID" b="1" dirty="0">
                        <a:solidFill>
                          <a:srgbClr val="002060"/>
                        </a:solidFill>
                      </a:endParaRPr>
                    </a:p>
                  </a:txBody>
                  <a:tcPr anchor="ctr">
                    <a:solidFill>
                      <a:srgbClr val="FFC000"/>
                    </a:solidFill>
                  </a:tcPr>
                </a:tc>
                <a:tc>
                  <a:txBody>
                    <a:bodyPr/>
                    <a:lstStyle/>
                    <a:p>
                      <a:pPr algn="ctr"/>
                      <a:r>
                        <a:rPr lang="id-ID" b="1" dirty="0" smtClean="0">
                          <a:solidFill>
                            <a:srgbClr val="002060"/>
                          </a:solidFill>
                        </a:rPr>
                        <a:t>9</a:t>
                      </a:r>
                      <a:endParaRPr lang="id-ID" b="1" dirty="0">
                        <a:solidFill>
                          <a:srgbClr val="002060"/>
                        </a:solidFill>
                      </a:endParaRPr>
                    </a:p>
                  </a:txBody>
                  <a:tcPr anchor="ctr">
                    <a:solidFill>
                      <a:srgbClr val="FFC000"/>
                    </a:solidFill>
                  </a:tcPr>
                </a:tc>
                <a:tc>
                  <a:txBody>
                    <a:bodyPr/>
                    <a:lstStyle/>
                    <a:p>
                      <a:pPr algn="ctr"/>
                      <a:r>
                        <a:rPr lang="id-ID" b="1" dirty="0" smtClean="0">
                          <a:solidFill>
                            <a:srgbClr val="002060"/>
                          </a:solidFill>
                        </a:rPr>
                        <a:t>10</a:t>
                      </a:r>
                      <a:endParaRPr lang="id-ID" b="1" dirty="0">
                        <a:solidFill>
                          <a:srgbClr val="002060"/>
                        </a:solidFill>
                      </a:endParaRPr>
                    </a:p>
                  </a:txBody>
                  <a:tcPr anchor="ctr">
                    <a:solidFill>
                      <a:srgbClr val="FFC000"/>
                    </a:solidFill>
                  </a:tcPr>
                </a:tc>
                <a:tc>
                  <a:txBody>
                    <a:bodyPr/>
                    <a:lstStyle/>
                    <a:p>
                      <a:pPr algn="ctr"/>
                      <a:r>
                        <a:rPr lang="id-ID" b="1" dirty="0" smtClean="0">
                          <a:solidFill>
                            <a:srgbClr val="002060"/>
                          </a:solidFill>
                        </a:rPr>
                        <a:t>11</a:t>
                      </a:r>
                      <a:endParaRPr lang="id-ID" b="1" dirty="0">
                        <a:solidFill>
                          <a:srgbClr val="002060"/>
                        </a:solidFill>
                      </a:endParaRPr>
                    </a:p>
                  </a:txBody>
                  <a:tcPr anchor="ctr">
                    <a:solidFill>
                      <a:srgbClr val="FFC000"/>
                    </a:solidFill>
                  </a:tcPr>
                </a:tc>
                <a:tc vMerge="1">
                  <a:txBody>
                    <a:bodyPr/>
                    <a:lstStyle/>
                    <a:p>
                      <a:endParaRPr lang="id-ID" dirty="0"/>
                    </a:p>
                  </a:txBody>
                  <a:tcPr>
                    <a:solidFill>
                      <a:srgbClr val="FFC000"/>
                    </a:solidFill>
                  </a:tcPr>
                </a:tc>
              </a:tr>
              <a:tr h="370840">
                <a:tc>
                  <a:txBody>
                    <a:bodyPr/>
                    <a:lstStyle/>
                    <a:p>
                      <a:pPr algn="ctr"/>
                      <a:r>
                        <a:rPr lang="id-ID" dirty="0" smtClean="0">
                          <a:solidFill>
                            <a:schemeClr val="accent5">
                              <a:lumMod val="10000"/>
                            </a:schemeClr>
                          </a:solidFill>
                        </a:rPr>
                        <a:t>1.</a:t>
                      </a:r>
                      <a:endParaRPr lang="id-ID" dirty="0">
                        <a:solidFill>
                          <a:schemeClr val="accent5">
                            <a:lumMod val="10000"/>
                          </a:schemeClr>
                        </a:solidFill>
                      </a:endParaRPr>
                    </a:p>
                  </a:txBody>
                  <a:tcPr/>
                </a:tc>
                <a:tc>
                  <a:txBody>
                    <a:bodyPr/>
                    <a:lstStyle/>
                    <a:p>
                      <a:r>
                        <a:rPr lang="id-ID" dirty="0" smtClean="0">
                          <a:solidFill>
                            <a:schemeClr val="accent5">
                              <a:lumMod val="10000"/>
                            </a:schemeClr>
                          </a:solidFill>
                        </a:rPr>
                        <a:t>Penyusunan Program Kerja</a:t>
                      </a:r>
                      <a:endParaRPr lang="id-ID" dirty="0">
                        <a:solidFill>
                          <a:schemeClr val="accent5">
                            <a:lumMod val="10000"/>
                          </a:schemeClr>
                        </a:solidFill>
                      </a:endParaRPr>
                    </a:p>
                  </a:txBody>
                  <a:tcPr/>
                </a:tc>
                <a:tc>
                  <a:txBody>
                    <a:bodyPr/>
                    <a:lstStyle/>
                    <a:p>
                      <a:endParaRPr lang="id-ID" dirty="0">
                        <a:solidFill>
                          <a:schemeClr val="accent5">
                            <a:lumMod val="10000"/>
                          </a:schemeClr>
                        </a:solidFill>
                      </a:endParaRPr>
                    </a:p>
                  </a:txBody>
                  <a:tcPr>
                    <a:solidFill>
                      <a:schemeClr val="tx1">
                        <a:lumMod val="50000"/>
                      </a:schemeClr>
                    </a:solidFill>
                  </a:tcPr>
                </a:tc>
                <a:tc>
                  <a:txBody>
                    <a:bodyPr/>
                    <a:lstStyle/>
                    <a:p>
                      <a:endParaRPr lang="id-ID" dirty="0">
                        <a:solidFill>
                          <a:schemeClr val="accent5">
                            <a:lumMod val="10000"/>
                          </a:schemeClr>
                        </a:solidFill>
                      </a:endParaRPr>
                    </a:p>
                  </a:txBody>
                  <a:tcPr/>
                </a:tc>
                <a:tc>
                  <a:txBody>
                    <a:bodyPr/>
                    <a:lstStyle/>
                    <a:p>
                      <a:endParaRPr lang="id-ID" dirty="0">
                        <a:solidFill>
                          <a:schemeClr val="accent5">
                            <a:lumMod val="10000"/>
                          </a:schemeClr>
                        </a:solidFill>
                      </a:endParaRPr>
                    </a:p>
                  </a:txBody>
                  <a:tcPr/>
                </a:tc>
                <a:tc>
                  <a:txBody>
                    <a:bodyPr/>
                    <a:lstStyle/>
                    <a:p>
                      <a:endParaRPr lang="id-ID">
                        <a:solidFill>
                          <a:schemeClr val="accent5">
                            <a:lumMod val="10000"/>
                          </a:schemeClr>
                        </a:solidFill>
                      </a:endParaRPr>
                    </a:p>
                  </a:txBody>
                  <a:tcPr/>
                </a:tc>
                <a:tc>
                  <a:txBody>
                    <a:bodyPr/>
                    <a:lstStyle/>
                    <a:p>
                      <a:endParaRPr lang="id-ID">
                        <a:solidFill>
                          <a:schemeClr val="accent5">
                            <a:lumMod val="10000"/>
                          </a:schemeClr>
                        </a:solidFill>
                      </a:endParaRPr>
                    </a:p>
                  </a:txBody>
                  <a:tcPr/>
                </a:tc>
                <a:tc>
                  <a:txBody>
                    <a:bodyPr/>
                    <a:lstStyle/>
                    <a:p>
                      <a:endParaRPr lang="id-ID">
                        <a:solidFill>
                          <a:schemeClr val="accent5">
                            <a:lumMod val="10000"/>
                          </a:schemeClr>
                        </a:solidFill>
                      </a:endParaRPr>
                    </a:p>
                  </a:txBody>
                  <a:tcPr/>
                </a:tc>
                <a:tc>
                  <a:txBody>
                    <a:bodyPr/>
                    <a:lstStyle/>
                    <a:p>
                      <a:endParaRPr lang="id-ID">
                        <a:solidFill>
                          <a:schemeClr val="accent5">
                            <a:lumMod val="10000"/>
                          </a:schemeClr>
                        </a:solidFill>
                      </a:endParaRPr>
                    </a:p>
                  </a:txBody>
                  <a:tcPr/>
                </a:tc>
              </a:tr>
              <a:tr h="370840">
                <a:tc>
                  <a:txBody>
                    <a:bodyPr/>
                    <a:lstStyle/>
                    <a:p>
                      <a:pPr algn="ctr"/>
                      <a:r>
                        <a:rPr lang="id-ID" dirty="0" smtClean="0">
                          <a:solidFill>
                            <a:schemeClr val="accent5">
                              <a:lumMod val="10000"/>
                            </a:schemeClr>
                          </a:solidFill>
                        </a:rPr>
                        <a:t>2.</a:t>
                      </a:r>
                      <a:endParaRPr lang="id-ID" dirty="0">
                        <a:solidFill>
                          <a:schemeClr val="accent5">
                            <a:lumMod val="10000"/>
                          </a:schemeClr>
                        </a:solidFill>
                      </a:endParaRPr>
                    </a:p>
                  </a:txBody>
                  <a:tcPr/>
                </a:tc>
                <a:tc>
                  <a:txBody>
                    <a:bodyPr/>
                    <a:lstStyle/>
                    <a:p>
                      <a:r>
                        <a:rPr lang="id-ID" dirty="0" smtClean="0">
                          <a:solidFill>
                            <a:schemeClr val="accent5">
                              <a:lumMod val="10000"/>
                            </a:schemeClr>
                          </a:solidFill>
                        </a:rPr>
                        <a:t>Penerimaan Tamu </a:t>
                      </a:r>
                      <a:r>
                        <a:rPr lang="id-ID" dirty="0" err="1" smtClean="0">
                          <a:solidFill>
                            <a:schemeClr val="accent5">
                              <a:lumMod val="10000"/>
                            </a:schemeClr>
                          </a:solidFill>
                        </a:rPr>
                        <a:t>Ambalan</a:t>
                      </a:r>
                      <a:endParaRPr lang="id-ID" dirty="0">
                        <a:solidFill>
                          <a:schemeClr val="accent5">
                            <a:lumMod val="10000"/>
                          </a:schemeClr>
                        </a:solidFill>
                      </a:endParaRPr>
                    </a:p>
                  </a:txBody>
                  <a:tcPr/>
                </a:tc>
                <a:tc>
                  <a:txBody>
                    <a:bodyPr/>
                    <a:lstStyle/>
                    <a:p>
                      <a:endParaRPr lang="id-ID" dirty="0">
                        <a:solidFill>
                          <a:schemeClr val="accent5">
                            <a:lumMod val="10000"/>
                          </a:schemeClr>
                        </a:solidFill>
                      </a:endParaRPr>
                    </a:p>
                  </a:txBody>
                  <a:tcPr/>
                </a:tc>
                <a:tc>
                  <a:txBody>
                    <a:bodyPr/>
                    <a:lstStyle/>
                    <a:p>
                      <a:endParaRPr lang="id-ID" dirty="0">
                        <a:solidFill>
                          <a:schemeClr val="accent5">
                            <a:lumMod val="10000"/>
                          </a:schemeClr>
                        </a:solidFill>
                      </a:endParaRPr>
                    </a:p>
                  </a:txBody>
                  <a:tcPr>
                    <a:solidFill>
                      <a:schemeClr val="tx1">
                        <a:lumMod val="50000"/>
                      </a:schemeClr>
                    </a:solidFill>
                  </a:tcPr>
                </a:tc>
                <a:tc>
                  <a:txBody>
                    <a:bodyPr/>
                    <a:lstStyle/>
                    <a:p>
                      <a:endParaRPr lang="id-ID" dirty="0">
                        <a:solidFill>
                          <a:schemeClr val="accent5">
                            <a:lumMod val="10000"/>
                          </a:schemeClr>
                        </a:solidFill>
                      </a:endParaRPr>
                    </a:p>
                  </a:txBody>
                  <a:tcPr/>
                </a:tc>
                <a:tc>
                  <a:txBody>
                    <a:bodyPr/>
                    <a:lstStyle/>
                    <a:p>
                      <a:endParaRPr lang="id-ID" dirty="0">
                        <a:solidFill>
                          <a:schemeClr val="accent5">
                            <a:lumMod val="10000"/>
                          </a:schemeClr>
                        </a:solidFill>
                      </a:endParaRPr>
                    </a:p>
                  </a:txBody>
                  <a:tcPr/>
                </a:tc>
                <a:tc>
                  <a:txBody>
                    <a:bodyPr/>
                    <a:lstStyle/>
                    <a:p>
                      <a:endParaRPr lang="id-ID" dirty="0">
                        <a:solidFill>
                          <a:schemeClr val="accent5">
                            <a:lumMod val="10000"/>
                          </a:schemeClr>
                        </a:solidFill>
                      </a:endParaRPr>
                    </a:p>
                  </a:txBody>
                  <a:tcPr/>
                </a:tc>
                <a:tc>
                  <a:txBody>
                    <a:bodyPr/>
                    <a:lstStyle/>
                    <a:p>
                      <a:endParaRPr lang="id-ID" dirty="0">
                        <a:solidFill>
                          <a:schemeClr val="accent5">
                            <a:lumMod val="10000"/>
                          </a:schemeClr>
                        </a:solidFill>
                      </a:endParaRPr>
                    </a:p>
                  </a:txBody>
                  <a:tcPr/>
                </a:tc>
                <a:tc>
                  <a:txBody>
                    <a:bodyPr/>
                    <a:lstStyle/>
                    <a:p>
                      <a:endParaRPr lang="id-ID" dirty="0">
                        <a:solidFill>
                          <a:schemeClr val="accent5">
                            <a:lumMod val="10000"/>
                          </a:schemeClr>
                        </a:solidFill>
                      </a:endParaRPr>
                    </a:p>
                  </a:txBody>
                  <a:tcPr/>
                </a:tc>
              </a:tr>
              <a:tr h="370840">
                <a:tc>
                  <a:txBody>
                    <a:bodyPr/>
                    <a:lstStyle/>
                    <a:p>
                      <a:pPr algn="ctr"/>
                      <a:r>
                        <a:rPr lang="id-ID" dirty="0" smtClean="0">
                          <a:solidFill>
                            <a:schemeClr val="accent5">
                              <a:lumMod val="10000"/>
                            </a:schemeClr>
                          </a:solidFill>
                        </a:rPr>
                        <a:t>3.</a:t>
                      </a:r>
                      <a:endParaRPr lang="id-ID" dirty="0">
                        <a:solidFill>
                          <a:schemeClr val="accent5">
                            <a:lumMod val="10000"/>
                          </a:schemeClr>
                        </a:solidFill>
                      </a:endParaRPr>
                    </a:p>
                  </a:txBody>
                  <a:tcPr/>
                </a:tc>
                <a:tc>
                  <a:txBody>
                    <a:bodyPr/>
                    <a:lstStyle/>
                    <a:p>
                      <a:r>
                        <a:rPr lang="id-ID" dirty="0" err="1" smtClean="0">
                          <a:solidFill>
                            <a:schemeClr val="accent5">
                              <a:lumMod val="10000"/>
                            </a:schemeClr>
                          </a:solidFill>
                        </a:rPr>
                        <a:t>Dst</a:t>
                      </a:r>
                      <a:r>
                        <a:rPr lang="id-ID" dirty="0" smtClean="0">
                          <a:solidFill>
                            <a:schemeClr val="accent5">
                              <a:lumMod val="10000"/>
                            </a:schemeClr>
                          </a:solidFill>
                        </a:rPr>
                        <a:t>.</a:t>
                      </a:r>
                      <a:endParaRPr lang="id-ID" dirty="0">
                        <a:solidFill>
                          <a:schemeClr val="accent5">
                            <a:lumMod val="10000"/>
                          </a:schemeClr>
                        </a:solidFill>
                      </a:endParaRPr>
                    </a:p>
                  </a:txBody>
                  <a:tcPr/>
                </a:tc>
                <a:tc>
                  <a:txBody>
                    <a:bodyPr/>
                    <a:lstStyle/>
                    <a:p>
                      <a:endParaRPr lang="id-ID" dirty="0">
                        <a:solidFill>
                          <a:schemeClr val="accent5">
                            <a:lumMod val="10000"/>
                          </a:schemeClr>
                        </a:solidFill>
                      </a:endParaRPr>
                    </a:p>
                  </a:txBody>
                  <a:tcPr/>
                </a:tc>
                <a:tc>
                  <a:txBody>
                    <a:bodyPr/>
                    <a:lstStyle/>
                    <a:p>
                      <a:endParaRPr lang="id-ID" dirty="0">
                        <a:solidFill>
                          <a:schemeClr val="accent5">
                            <a:lumMod val="10000"/>
                          </a:schemeClr>
                        </a:solidFill>
                      </a:endParaRPr>
                    </a:p>
                  </a:txBody>
                  <a:tcPr/>
                </a:tc>
                <a:tc>
                  <a:txBody>
                    <a:bodyPr/>
                    <a:lstStyle/>
                    <a:p>
                      <a:endParaRPr lang="id-ID" dirty="0">
                        <a:solidFill>
                          <a:schemeClr val="accent5">
                            <a:lumMod val="10000"/>
                          </a:schemeClr>
                        </a:solidFill>
                      </a:endParaRPr>
                    </a:p>
                  </a:txBody>
                  <a:tcPr/>
                </a:tc>
                <a:tc>
                  <a:txBody>
                    <a:bodyPr/>
                    <a:lstStyle/>
                    <a:p>
                      <a:endParaRPr lang="id-ID" dirty="0">
                        <a:solidFill>
                          <a:schemeClr val="accent5">
                            <a:lumMod val="10000"/>
                          </a:schemeClr>
                        </a:solidFill>
                      </a:endParaRPr>
                    </a:p>
                  </a:txBody>
                  <a:tcPr/>
                </a:tc>
                <a:tc>
                  <a:txBody>
                    <a:bodyPr/>
                    <a:lstStyle/>
                    <a:p>
                      <a:endParaRPr lang="id-ID" dirty="0">
                        <a:solidFill>
                          <a:schemeClr val="accent5">
                            <a:lumMod val="10000"/>
                          </a:schemeClr>
                        </a:solidFill>
                      </a:endParaRPr>
                    </a:p>
                  </a:txBody>
                  <a:tcPr/>
                </a:tc>
                <a:tc>
                  <a:txBody>
                    <a:bodyPr/>
                    <a:lstStyle/>
                    <a:p>
                      <a:endParaRPr lang="id-ID" dirty="0">
                        <a:solidFill>
                          <a:schemeClr val="accent5">
                            <a:lumMod val="10000"/>
                          </a:schemeClr>
                        </a:solidFill>
                      </a:endParaRPr>
                    </a:p>
                  </a:txBody>
                  <a:tcPr/>
                </a:tc>
                <a:tc>
                  <a:txBody>
                    <a:bodyPr/>
                    <a:lstStyle/>
                    <a:p>
                      <a:endParaRPr lang="id-ID" dirty="0">
                        <a:solidFill>
                          <a:schemeClr val="accent5">
                            <a:lumMod val="10000"/>
                          </a:schemeClr>
                        </a:solidFill>
                      </a:endParaRPr>
                    </a:p>
                  </a:txBody>
                  <a:tcPr/>
                </a:tc>
              </a:tr>
            </a:tbl>
          </a:graphicData>
        </a:graphic>
      </p:graphicFrame>
      <p:sp>
        <p:nvSpPr>
          <p:cNvPr id="5" name="Content Placeholder 2"/>
          <p:cNvSpPr txBox="1">
            <a:spLocks/>
          </p:cNvSpPr>
          <p:nvPr/>
        </p:nvSpPr>
        <p:spPr bwMode="auto">
          <a:xfrm>
            <a:off x="285720" y="3071810"/>
            <a:ext cx="8572560" cy="5000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36575" lvl="0" indent="-536575" algn="just" fontAlgn="base">
              <a:spcAft>
                <a:spcPct val="0"/>
              </a:spcAft>
              <a:buSzPct val="175000"/>
              <a:buBlip>
                <a:blip r:embed="rId3"/>
              </a:buBlip>
            </a:pPr>
            <a:r>
              <a:rPr lang="id-ID" sz="2400" b="1" dirty="0" smtClean="0">
                <a:solidFill>
                  <a:srgbClr val="FF0000"/>
                </a:solidFill>
              </a:rPr>
              <a:t>Program Latihan Mingguan</a:t>
            </a:r>
            <a:endParaRPr kumimoji="0" lang="id-ID" sz="2400" b="1" i="0" u="none" strike="noStrike" kern="0" cap="none" spc="0" normalizeH="0" baseline="0" noProof="0" dirty="0" smtClean="0">
              <a:ln>
                <a:noFill/>
              </a:ln>
              <a:solidFill>
                <a:srgbClr val="FF0000"/>
              </a:solidFill>
              <a:effectLst/>
              <a:uLnTx/>
              <a:uFillTx/>
              <a:latin typeface="+mn-lt"/>
              <a:ea typeface="+mn-ea"/>
              <a:cs typeface="+mn-cs"/>
            </a:endParaRPr>
          </a:p>
        </p:txBody>
      </p:sp>
      <p:sp>
        <p:nvSpPr>
          <p:cNvPr id="6" name="Rectangle 5"/>
          <p:cNvSpPr/>
          <p:nvPr/>
        </p:nvSpPr>
        <p:spPr>
          <a:xfrm>
            <a:off x="785786" y="3571876"/>
            <a:ext cx="7643866" cy="892552"/>
          </a:xfrm>
          <a:prstGeom prst="rect">
            <a:avLst/>
          </a:prstGeom>
        </p:spPr>
        <p:txBody>
          <a:bodyPr wrap="square">
            <a:spAutoFit/>
          </a:bodyPr>
          <a:lstStyle/>
          <a:p>
            <a:pPr algn="ctr"/>
            <a:r>
              <a:rPr lang="id-ID" sz="2000" b="1" u="sng" dirty="0" smtClean="0">
                <a:solidFill>
                  <a:schemeClr val="accent5">
                    <a:lumMod val="10000"/>
                  </a:schemeClr>
                </a:solidFill>
              </a:rPr>
              <a:t>Program Latihan Mingguan</a:t>
            </a:r>
          </a:p>
          <a:p>
            <a:endParaRPr lang="id-ID" sz="1400" dirty="0" smtClean="0">
              <a:solidFill>
                <a:schemeClr val="accent5">
                  <a:lumMod val="10000"/>
                </a:schemeClr>
              </a:solidFill>
            </a:endParaRPr>
          </a:p>
          <a:p>
            <a:r>
              <a:rPr lang="id-ID" dirty="0" err="1" smtClean="0">
                <a:solidFill>
                  <a:schemeClr val="accent5">
                    <a:lumMod val="10000"/>
                  </a:schemeClr>
                </a:solidFill>
              </a:rPr>
              <a:t>Gudep</a:t>
            </a:r>
            <a:r>
              <a:rPr lang="id-ID" dirty="0" smtClean="0">
                <a:solidFill>
                  <a:schemeClr val="accent5">
                    <a:lumMod val="10000"/>
                  </a:schemeClr>
                </a:solidFill>
              </a:rPr>
              <a:t>	: .....................................</a:t>
            </a:r>
            <a:endParaRPr lang="id-ID" dirty="0">
              <a:solidFill>
                <a:schemeClr val="accent5">
                  <a:lumMod val="10000"/>
                </a:schemeClr>
              </a:solidFill>
            </a:endParaRPr>
          </a:p>
        </p:txBody>
      </p:sp>
      <p:graphicFrame>
        <p:nvGraphicFramePr>
          <p:cNvPr id="8" name="Table 7"/>
          <p:cNvGraphicFramePr>
            <a:graphicFrameLocks noGrp="1"/>
          </p:cNvGraphicFramePr>
          <p:nvPr/>
        </p:nvGraphicFramePr>
        <p:xfrm>
          <a:off x="166400" y="4429132"/>
          <a:ext cx="8810616" cy="1456060"/>
        </p:xfrm>
        <a:graphic>
          <a:graphicData uri="http://schemas.openxmlformats.org/drawingml/2006/table">
            <a:tbl>
              <a:tblPr firstRow="1" bandRow="1">
                <a:tableStyleId>{21E4AEA4-8DFA-4A89-87EB-49C32662AFE0}</a:tableStyleId>
              </a:tblPr>
              <a:tblGrid>
                <a:gridCol w="511371"/>
                <a:gridCol w="906643"/>
                <a:gridCol w="1185611"/>
                <a:gridCol w="1115869"/>
                <a:gridCol w="685814"/>
                <a:gridCol w="639280"/>
                <a:gridCol w="627676"/>
                <a:gridCol w="1115869"/>
                <a:gridCol w="1141421"/>
                <a:gridCol w="881062"/>
              </a:tblGrid>
              <a:tr h="370840">
                <a:tc rowSpan="2">
                  <a:txBody>
                    <a:bodyPr/>
                    <a:lstStyle/>
                    <a:p>
                      <a:r>
                        <a:rPr lang="id-ID" dirty="0" err="1" smtClean="0">
                          <a:solidFill>
                            <a:schemeClr val="accent5">
                              <a:lumMod val="10000"/>
                            </a:schemeClr>
                          </a:solidFill>
                        </a:rPr>
                        <a:t>No</a:t>
                      </a:r>
                      <a:endParaRPr lang="id-ID" dirty="0">
                        <a:solidFill>
                          <a:schemeClr val="accent5">
                            <a:lumMod val="10000"/>
                          </a:schemeClr>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c rowSpan="2">
                  <a:txBody>
                    <a:bodyPr/>
                    <a:lstStyle/>
                    <a:p>
                      <a:r>
                        <a:rPr lang="id-ID" dirty="0" smtClean="0">
                          <a:solidFill>
                            <a:schemeClr val="accent5">
                              <a:lumMod val="10000"/>
                            </a:schemeClr>
                          </a:solidFill>
                        </a:rPr>
                        <a:t>Waktu</a:t>
                      </a:r>
                      <a:endParaRPr lang="id-ID" dirty="0">
                        <a:solidFill>
                          <a:schemeClr val="accent5">
                            <a:lumMod val="10000"/>
                          </a:schemeClr>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c rowSpan="2">
                  <a:txBody>
                    <a:bodyPr/>
                    <a:lstStyle/>
                    <a:p>
                      <a:r>
                        <a:rPr lang="id-ID" dirty="0" smtClean="0">
                          <a:solidFill>
                            <a:schemeClr val="accent5">
                              <a:lumMod val="10000"/>
                            </a:schemeClr>
                          </a:solidFill>
                        </a:rPr>
                        <a:t>Kegiatan</a:t>
                      </a:r>
                      <a:endParaRPr lang="id-ID" dirty="0">
                        <a:solidFill>
                          <a:schemeClr val="accent5">
                            <a:lumMod val="10000"/>
                          </a:schemeClr>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c rowSpan="2">
                  <a:txBody>
                    <a:bodyPr/>
                    <a:lstStyle/>
                    <a:p>
                      <a:r>
                        <a:rPr lang="id-ID" dirty="0" smtClean="0">
                          <a:solidFill>
                            <a:schemeClr val="accent5">
                              <a:lumMod val="10000"/>
                            </a:schemeClr>
                          </a:solidFill>
                        </a:rPr>
                        <a:t>Sasaran</a:t>
                      </a:r>
                      <a:endParaRPr lang="id-ID" dirty="0">
                        <a:solidFill>
                          <a:schemeClr val="accent5">
                            <a:lumMod val="10000"/>
                          </a:schemeClr>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c gridSpan="2">
                  <a:txBody>
                    <a:bodyPr/>
                    <a:lstStyle/>
                    <a:p>
                      <a:r>
                        <a:rPr lang="id-ID" sz="1600" dirty="0" smtClean="0">
                          <a:solidFill>
                            <a:schemeClr val="accent5">
                              <a:lumMod val="10000"/>
                            </a:schemeClr>
                          </a:solidFill>
                        </a:rPr>
                        <a:t>Pencapaian</a:t>
                      </a:r>
                      <a:endParaRPr lang="id-ID" sz="1600" dirty="0">
                        <a:solidFill>
                          <a:schemeClr val="accent5">
                            <a:lumMod val="10000"/>
                          </a:schemeClr>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c hMerge="1">
                  <a:txBody>
                    <a:bodyPr/>
                    <a:lstStyle/>
                    <a:p>
                      <a:endParaRPr lang="id-ID" dirty="0"/>
                    </a:p>
                  </a:txBody>
                  <a:tcPr/>
                </a:tc>
                <a:tc rowSpan="2">
                  <a:txBody>
                    <a:bodyPr/>
                    <a:lstStyle/>
                    <a:p>
                      <a:r>
                        <a:rPr lang="id-ID" dirty="0" smtClean="0">
                          <a:solidFill>
                            <a:schemeClr val="accent5">
                              <a:lumMod val="10000"/>
                            </a:schemeClr>
                          </a:solidFill>
                        </a:rPr>
                        <a:t>Alat</a:t>
                      </a:r>
                      <a:endParaRPr lang="id-ID" dirty="0">
                        <a:solidFill>
                          <a:schemeClr val="accent5">
                            <a:lumMod val="10000"/>
                          </a:schemeClr>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c rowSpan="2">
                  <a:txBody>
                    <a:bodyPr/>
                    <a:lstStyle/>
                    <a:p>
                      <a:r>
                        <a:rPr lang="id-ID" dirty="0" smtClean="0">
                          <a:solidFill>
                            <a:schemeClr val="accent5">
                              <a:lumMod val="10000"/>
                            </a:schemeClr>
                          </a:solidFill>
                        </a:rPr>
                        <a:t>Petugas</a:t>
                      </a:r>
                      <a:endParaRPr lang="id-ID" dirty="0">
                        <a:solidFill>
                          <a:schemeClr val="accent5">
                            <a:lumMod val="10000"/>
                          </a:schemeClr>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c rowSpan="2">
                  <a:txBody>
                    <a:bodyPr/>
                    <a:lstStyle/>
                    <a:p>
                      <a:r>
                        <a:rPr lang="id-ID" dirty="0" smtClean="0">
                          <a:solidFill>
                            <a:schemeClr val="accent5">
                              <a:lumMod val="10000"/>
                            </a:schemeClr>
                          </a:solidFill>
                        </a:rPr>
                        <a:t>Acara Selingan</a:t>
                      </a:r>
                      <a:endParaRPr lang="id-ID" dirty="0">
                        <a:solidFill>
                          <a:schemeClr val="accent5">
                            <a:lumMod val="10000"/>
                          </a:schemeClr>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c rowSpan="2">
                  <a:txBody>
                    <a:bodyPr/>
                    <a:lstStyle/>
                    <a:p>
                      <a:r>
                        <a:rPr lang="id-ID" dirty="0" err="1" smtClean="0">
                          <a:solidFill>
                            <a:schemeClr val="accent5">
                              <a:lumMod val="10000"/>
                            </a:schemeClr>
                          </a:solidFill>
                        </a:rPr>
                        <a:t>Ket</a:t>
                      </a:r>
                      <a:endParaRPr lang="id-ID" dirty="0">
                        <a:solidFill>
                          <a:schemeClr val="accent5">
                            <a:lumMod val="10000"/>
                          </a:schemeClr>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r>
              <a:tr h="343540">
                <a:tc vMerge="1">
                  <a:txBody>
                    <a:bodyPr/>
                    <a:lstStyle/>
                    <a:p>
                      <a:endParaRPr lang="id-ID" dirty="0"/>
                    </a:p>
                  </a:txBody>
                  <a:tcPr/>
                </a:tc>
                <a:tc vMerge="1">
                  <a:txBody>
                    <a:bodyPr/>
                    <a:lstStyle/>
                    <a:p>
                      <a:endParaRPr lang="id-ID" dirty="0"/>
                    </a:p>
                  </a:txBody>
                  <a:tcPr/>
                </a:tc>
                <a:tc vMerge="1">
                  <a:txBody>
                    <a:bodyPr/>
                    <a:lstStyle/>
                    <a:p>
                      <a:endParaRPr lang="id-ID" dirty="0"/>
                    </a:p>
                  </a:txBody>
                  <a:tcPr/>
                </a:tc>
                <a:tc vMerge="1">
                  <a:txBody>
                    <a:bodyPr/>
                    <a:lstStyle/>
                    <a:p>
                      <a:endParaRPr lang="id-ID" dirty="0"/>
                    </a:p>
                  </a:txBody>
                  <a:tcPr/>
                </a:tc>
                <a:tc>
                  <a:txBody>
                    <a:bodyPr/>
                    <a:lstStyle/>
                    <a:p>
                      <a:r>
                        <a:rPr lang="id-ID" sz="1600" dirty="0" smtClean="0">
                          <a:solidFill>
                            <a:schemeClr val="accent5">
                              <a:lumMod val="10000"/>
                            </a:schemeClr>
                          </a:solidFill>
                        </a:rPr>
                        <a:t>SKU</a:t>
                      </a:r>
                      <a:endParaRPr lang="id-ID" sz="1600" dirty="0">
                        <a:solidFill>
                          <a:schemeClr val="accent5">
                            <a:lumMod val="10000"/>
                          </a:schemeClr>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c>
                  <a:txBody>
                    <a:bodyPr/>
                    <a:lstStyle/>
                    <a:p>
                      <a:r>
                        <a:rPr lang="id-ID" sz="1600" dirty="0" smtClean="0">
                          <a:solidFill>
                            <a:schemeClr val="accent5">
                              <a:lumMod val="10000"/>
                            </a:schemeClr>
                          </a:solidFill>
                        </a:rPr>
                        <a:t>SKK</a:t>
                      </a:r>
                      <a:endParaRPr lang="id-ID" sz="1600" dirty="0">
                        <a:solidFill>
                          <a:schemeClr val="accent5">
                            <a:lumMod val="10000"/>
                          </a:schemeClr>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c vMerge="1">
                  <a:txBody>
                    <a:bodyPr/>
                    <a:lstStyle/>
                    <a:p>
                      <a:endParaRPr lang="id-ID" dirty="0"/>
                    </a:p>
                  </a:txBody>
                  <a:tcPr/>
                </a:tc>
                <a:tc vMerge="1">
                  <a:txBody>
                    <a:bodyPr/>
                    <a:lstStyle/>
                    <a:p>
                      <a:endParaRPr lang="id-ID" dirty="0"/>
                    </a:p>
                  </a:txBody>
                  <a:tcPr/>
                </a:tc>
                <a:tc vMerge="1">
                  <a:txBody>
                    <a:bodyPr/>
                    <a:lstStyle/>
                    <a:p>
                      <a:endParaRPr lang="id-ID" dirty="0"/>
                    </a:p>
                  </a:txBody>
                  <a:tcPr/>
                </a:tc>
                <a:tc vMerge="1">
                  <a:txBody>
                    <a:bodyPr/>
                    <a:lstStyle/>
                    <a:p>
                      <a:endParaRPr lang="id-ID" dirty="0"/>
                    </a:p>
                  </a:txBody>
                  <a:tcPr/>
                </a:tc>
              </a:tr>
              <a:tr h="370840">
                <a:tc>
                  <a:txBody>
                    <a:bodyPr/>
                    <a:lstStyle/>
                    <a:p>
                      <a:endParaRPr lang="id-ID"/>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id-ID"/>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id-ID"/>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id-ID"/>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id-ID"/>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id-ID"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id-ID"/>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id-ID"/>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id-ID"/>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id-ID"/>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a:txBody>
                    <a:bodyPr/>
                    <a:lstStyle/>
                    <a:p>
                      <a:endParaRPr lang="id-ID"/>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id-ID"/>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id-ID"/>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id-ID"/>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id-ID"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id-ID"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id-ID"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id-ID"/>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id-ID"/>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id-ID"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9" name="Rectangle 8"/>
          <p:cNvSpPr/>
          <p:nvPr/>
        </p:nvSpPr>
        <p:spPr>
          <a:xfrm>
            <a:off x="5715008" y="5857892"/>
            <a:ext cx="3143272" cy="1077218"/>
          </a:xfrm>
          <a:prstGeom prst="rect">
            <a:avLst/>
          </a:prstGeom>
        </p:spPr>
        <p:txBody>
          <a:bodyPr wrap="square">
            <a:spAutoFit/>
          </a:bodyPr>
          <a:lstStyle/>
          <a:p>
            <a:pPr algn="ctr"/>
            <a:r>
              <a:rPr lang="id-ID" sz="1600" dirty="0" smtClean="0">
                <a:solidFill>
                  <a:schemeClr val="accent5">
                    <a:lumMod val="10000"/>
                  </a:schemeClr>
                </a:solidFill>
              </a:rPr>
              <a:t>................, ....................</a:t>
            </a:r>
          </a:p>
          <a:p>
            <a:pPr algn="ctr"/>
            <a:r>
              <a:rPr lang="id-ID" sz="1600" dirty="0" smtClean="0">
                <a:solidFill>
                  <a:schemeClr val="accent5">
                    <a:lumMod val="10000"/>
                  </a:schemeClr>
                </a:solidFill>
              </a:rPr>
              <a:t>Dewan </a:t>
            </a:r>
            <a:r>
              <a:rPr lang="id-ID" sz="1600" dirty="0" err="1" smtClean="0">
                <a:solidFill>
                  <a:schemeClr val="accent5">
                    <a:lumMod val="10000"/>
                  </a:schemeClr>
                </a:solidFill>
              </a:rPr>
              <a:t>Ambalan</a:t>
            </a:r>
            <a:endParaRPr lang="id-ID" sz="1600" dirty="0" smtClean="0">
              <a:solidFill>
                <a:schemeClr val="accent5">
                  <a:lumMod val="10000"/>
                </a:schemeClr>
              </a:solidFill>
            </a:endParaRPr>
          </a:p>
          <a:p>
            <a:pPr algn="ctr"/>
            <a:endParaRPr lang="id-ID" sz="1600" dirty="0" smtClean="0">
              <a:solidFill>
                <a:schemeClr val="accent5">
                  <a:lumMod val="10000"/>
                </a:schemeClr>
              </a:solidFill>
            </a:endParaRPr>
          </a:p>
          <a:p>
            <a:pPr algn="ctr"/>
            <a:r>
              <a:rPr lang="id-ID" sz="1600" dirty="0" smtClean="0">
                <a:solidFill>
                  <a:schemeClr val="accent5">
                    <a:lumMod val="10000"/>
                  </a:schemeClr>
                </a:solidFill>
              </a:rPr>
              <a:t>( ......................... )</a:t>
            </a:r>
            <a:endParaRPr lang="id-ID" sz="1600" dirty="0">
              <a:solidFill>
                <a:schemeClr val="accent5">
                  <a:lumMod val="10000"/>
                </a:schemeClr>
              </a:solidFill>
            </a:endParaRPr>
          </a:p>
        </p:txBody>
      </p:sp>
      <p:sp>
        <p:nvSpPr>
          <p:cNvPr id="10" name="Rectangle 9"/>
          <p:cNvSpPr/>
          <p:nvPr/>
        </p:nvSpPr>
        <p:spPr>
          <a:xfrm>
            <a:off x="428596" y="5857892"/>
            <a:ext cx="3143272" cy="1077218"/>
          </a:xfrm>
          <a:prstGeom prst="rect">
            <a:avLst/>
          </a:prstGeom>
        </p:spPr>
        <p:txBody>
          <a:bodyPr wrap="square">
            <a:spAutoFit/>
          </a:bodyPr>
          <a:lstStyle/>
          <a:p>
            <a:pPr algn="ctr"/>
            <a:r>
              <a:rPr lang="id-ID" sz="1600" dirty="0" smtClean="0">
                <a:solidFill>
                  <a:schemeClr val="accent5">
                    <a:lumMod val="10000"/>
                  </a:schemeClr>
                </a:solidFill>
              </a:rPr>
              <a:t>Mengetahui</a:t>
            </a:r>
          </a:p>
          <a:p>
            <a:pPr algn="ctr"/>
            <a:r>
              <a:rPr lang="id-ID" sz="1600" dirty="0" smtClean="0">
                <a:solidFill>
                  <a:schemeClr val="accent5">
                    <a:lumMod val="10000"/>
                  </a:schemeClr>
                </a:solidFill>
              </a:rPr>
              <a:t>Pembina </a:t>
            </a:r>
            <a:r>
              <a:rPr lang="id-ID" sz="1600" dirty="0" err="1" smtClean="0">
                <a:solidFill>
                  <a:schemeClr val="accent5">
                    <a:lumMod val="10000"/>
                  </a:schemeClr>
                </a:solidFill>
              </a:rPr>
              <a:t>Gudep</a:t>
            </a:r>
            <a:endParaRPr lang="id-ID" sz="1600" dirty="0" smtClean="0">
              <a:solidFill>
                <a:schemeClr val="accent5">
                  <a:lumMod val="10000"/>
                </a:schemeClr>
              </a:solidFill>
            </a:endParaRPr>
          </a:p>
          <a:p>
            <a:pPr algn="ctr"/>
            <a:endParaRPr lang="id-ID" sz="1600" dirty="0" smtClean="0">
              <a:solidFill>
                <a:schemeClr val="accent5">
                  <a:lumMod val="10000"/>
                </a:schemeClr>
              </a:solidFill>
            </a:endParaRPr>
          </a:p>
          <a:p>
            <a:pPr algn="ctr"/>
            <a:r>
              <a:rPr lang="id-ID" sz="1600" dirty="0" smtClean="0">
                <a:solidFill>
                  <a:schemeClr val="accent5">
                    <a:lumMod val="10000"/>
                  </a:schemeClr>
                </a:solidFill>
              </a:rPr>
              <a:t>( ......................... )</a:t>
            </a:r>
            <a:endParaRPr lang="id-ID" sz="1600" dirty="0">
              <a:solidFill>
                <a:schemeClr val="accent5">
                  <a:lumMod val="10000"/>
                </a:schemeClr>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4"/>
            <a:ext cx="8572560" cy="428628"/>
          </a:xfrm>
          <a:effectLst>
            <a:outerShdw blurRad="50800" dist="38100" dir="5400000" algn="t" rotWithShape="0">
              <a:prstClr val="black">
                <a:alpha val="40000"/>
              </a:prstClr>
            </a:outerShdw>
          </a:effectLst>
        </p:spPr>
        <p:txBody>
          <a:bodyPr/>
          <a:lstStyle/>
          <a:p>
            <a:pPr algn="ctr"/>
            <a:r>
              <a:rPr lang="id-ID" sz="2400" b="1" dirty="0" smtClean="0">
                <a:solidFill>
                  <a:schemeClr val="accent5">
                    <a:lumMod val="10000"/>
                  </a:schemeClr>
                </a:solidFill>
              </a:rPr>
              <a:t>CONTOH-CONTOH FORMAT DATA</a:t>
            </a:r>
            <a:endParaRPr lang="id-ID" sz="2400" b="1" dirty="0">
              <a:solidFill>
                <a:schemeClr val="accent5">
                  <a:lumMod val="10000"/>
                </a:schemeClr>
              </a:solidFill>
            </a:endParaRPr>
          </a:p>
        </p:txBody>
      </p:sp>
      <p:sp>
        <p:nvSpPr>
          <p:cNvPr id="3" name="Content Placeholder 2"/>
          <p:cNvSpPr>
            <a:spLocks noGrp="1"/>
          </p:cNvSpPr>
          <p:nvPr>
            <p:ph idx="1"/>
          </p:nvPr>
        </p:nvSpPr>
        <p:spPr>
          <a:xfrm>
            <a:off x="285720" y="500042"/>
            <a:ext cx="8572560" cy="500066"/>
          </a:xfrm>
        </p:spPr>
        <p:txBody>
          <a:bodyPr/>
          <a:lstStyle/>
          <a:p>
            <a:pPr marL="536575" indent="-536575" algn="just">
              <a:spcBef>
                <a:spcPts val="0"/>
              </a:spcBef>
              <a:buSzPct val="175000"/>
              <a:buBlip>
                <a:blip r:embed="rId3"/>
              </a:buBlip>
            </a:pPr>
            <a:r>
              <a:rPr lang="id-ID" sz="2400" b="1" dirty="0" smtClean="0">
                <a:solidFill>
                  <a:srgbClr val="FF0000"/>
                </a:solidFill>
              </a:rPr>
              <a:t>Buku Induk Anggota</a:t>
            </a:r>
          </a:p>
        </p:txBody>
      </p:sp>
      <p:sp>
        <p:nvSpPr>
          <p:cNvPr id="5" name="Content Placeholder 2"/>
          <p:cNvSpPr txBox="1">
            <a:spLocks/>
          </p:cNvSpPr>
          <p:nvPr/>
        </p:nvSpPr>
        <p:spPr bwMode="auto">
          <a:xfrm>
            <a:off x="285720" y="3643314"/>
            <a:ext cx="8572560" cy="5000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36575" lvl="0" indent="-536575" algn="just" fontAlgn="base">
              <a:spcAft>
                <a:spcPct val="0"/>
              </a:spcAft>
              <a:buSzPct val="175000"/>
              <a:buBlip>
                <a:blip r:embed="rId3"/>
              </a:buBlip>
            </a:pPr>
            <a:r>
              <a:rPr lang="id-ID" sz="2400" b="1" dirty="0" smtClean="0">
                <a:solidFill>
                  <a:srgbClr val="FF0000"/>
                </a:solidFill>
              </a:rPr>
              <a:t>Buku </a:t>
            </a:r>
            <a:r>
              <a:rPr lang="id-ID" sz="2400" b="1" dirty="0" err="1" smtClean="0">
                <a:solidFill>
                  <a:srgbClr val="FF0000"/>
                </a:solidFill>
              </a:rPr>
              <a:t>presensi</a:t>
            </a:r>
            <a:r>
              <a:rPr lang="id-ID" sz="2400" b="1" dirty="0" smtClean="0">
                <a:solidFill>
                  <a:srgbClr val="FF0000"/>
                </a:solidFill>
              </a:rPr>
              <a:t> (kehadiran)</a:t>
            </a:r>
            <a:endParaRPr kumimoji="0" lang="id-ID" sz="2400" b="1" i="0" u="none" strike="noStrike" kern="0" cap="none" spc="0" normalizeH="0" baseline="0" noProof="0" dirty="0" smtClean="0">
              <a:ln>
                <a:noFill/>
              </a:ln>
              <a:solidFill>
                <a:srgbClr val="FF0000"/>
              </a:solidFill>
              <a:effectLst/>
              <a:uLnTx/>
              <a:uFillTx/>
              <a:latin typeface="+mn-lt"/>
              <a:ea typeface="+mn-ea"/>
              <a:cs typeface="+mn-cs"/>
            </a:endParaRPr>
          </a:p>
        </p:txBody>
      </p:sp>
      <p:graphicFrame>
        <p:nvGraphicFramePr>
          <p:cNvPr id="8" name="Table 7"/>
          <p:cNvGraphicFramePr>
            <a:graphicFrameLocks noGrp="1"/>
          </p:cNvGraphicFramePr>
          <p:nvPr/>
        </p:nvGraphicFramePr>
        <p:xfrm>
          <a:off x="198242" y="1071880"/>
          <a:ext cx="8763008" cy="2357120"/>
        </p:xfrm>
        <a:graphic>
          <a:graphicData uri="http://schemas.openxmlformats.org/drawingml/2006/table">
            <a:tbl>
              <a:tblPr firstRow="1" bandRow="1">
                <a:tableStyleId>{5940675A-B579-460E-94D1-54222C63F5DA}</a:tableStyleId>
              </a:tblPr>
              <a:tblGrid>
                <a:gridCol w="261886"/>
                <a:gridCol w="571504"/>
                <a:gridCol w="1071570"/>
                <a:gridCol w="857256"/>
                <a:gridCol w="1000132"/>
                <a:gridCol w="1143008"/>
                <a:gridCol w="714380"/>
                <a:gridCol w="857256"/>
                <a:gridCol w="333377"/>
                <a:gridCol w="333377"/>
                <a:gridCol w="333377"/>
                <a:gridCol w="257177"/>
                <a:gridCol w="257177"/>
                <a:gridCol w="257177"/>
                <a:gridCol w="257177"/>
                <a:gridCol w="257177"/>
              </a:tblGrid>
              <a:tr h="370840">
                <a:tc rowSpan="2">
                  <a:txBody>
                    <a:bodyPr/>
                    <a:lstStyle/>
                    <a:p>
                      <a:pPr algn="ctr"/>
                      <a:r>
                        <a:rPr lang="id-ID" sz="1300" b="1" dirty="0" smtClean="0">
                          <a:solidFill>
                            <a:schemeClr val="accent5">
                              <a:lumMod val="10000"/>
                            </a:schemeClr>
                          </a:solidFill>
                        </a:rPr>
                        <a:t>NO</a:t>
                      </a:r>
                      <a:endParaRPr lang="id-ID" sz="1300" b="1" dirty="0">
                        <a:solidFill>
                          <a:schemeClr val="accent5">
                            <a:lumMod val="10000"/>
                          </a:schemeClr>
                        </a:solidFill>
                      </a:endParaRPr>
                    </a:p>
                  </a:txBody>
                  <a:tcPr anchor="ctr">
                    <a:solidFill>
                      <a:srgbClr val="CCFF66"/>
                    </a:solidFill>
                  </a:tcPr>
                </a:tc>
                <a:tc rowSpan="2">
                  <a:txBody>
                    <a:bodyPr/>
                    <a:lstStyle/>
                    <a:p>
                      <a:pPr algn="ctr"/>
                      <a:r>
                        <a:rPr lang="id-ID" sz="1300" b="1" dirty="0" smtClean="0">
                          <a:solidFill>
                            <a:schemeClr val="accent5">
                              <a:lumMod val="10000"/>
                            </a:schemeClr>
                          </a:solidFill>
                        </a:rPr>
                        <a:t>NTA</a:t>
                      </a:r>
                      <a:endParaRPr lang="id-ID" sz="1300" b="1" dirty="0">
                        <a:solidFill>
                          <a:schemeClr val="accent5">
                            <a:lumMod val="10000"/>
                          </a:schemeClr>
                        </a:solidFill>
                      </a:endParaRPr>
                    </a:p>
                  </a:txBody>
                  <a:tcPr anchor="ctr">
                    <a:solidFill>
                      <a:srgbClr val="CCFF66"/>
                    </a:solidFill>
                  </a:tcPr>
                </a:tc>
                <a:tc rowSpan="2">
                  <a:txBody>
                    <a:bodyPr/>
                    <a:lstStyle/>
                    <a:p>
                      <a:pPr algn="ctr"/>
                      <a:r>
                        <a:rPr lang="id-ID" sz="1300" b="1" dirty="0" smtClean="0">
                          <a:solidFill>
                            <a:schemeClr val="accent5">
                              <a:lumMod val="10000"/>
                            </a:schemeClr>
                          </a:solidFill>
                        </a:rPr>
                        <a:t>NAMA ANGGOTA</a:t>
                      </a:r>
                      <a:endParaRPr lang="id-ID" sz="1300" b="1" dirty="0">
                        <a:solidFill>
                          <a:schemeClr val="accent5">
                            <a:lumMod val="10000"/>
                          </a:schemeClr>
                        </a:solidFill>
                      </a:endParaRPr>
                    </a:p>
                  </a:txBody>
                  <a:tcPr anchor="ctr">
                    <a:solidFill>
                      <a:srgbClr val="CCFF66"/>
                    </a:solidFill>
                  </a:tcPr>
                </a:tc>
                <a:tc rowSpan="2">
                  <a:txBody>
                    <a:bodyPr/>
                    <a:lstStyle/>
                    <a:p>
                      <a:pPr algn="ctr"/>
                      <a:r>
                        <a:rPr lang="id-ID" sz="1300" b="1" dirty="0" smtClean="0">
                          <a:solidFill>
                            <a:schemeClr val="accent5">
                              <a:lumMod val="10000"/>
                            </a:schemeClr>
                          </a:solidFill>
                        </a:rPr>
                        <a:t>AGAMA</a:t>
                      </a:r>
                      <a:endParaRPr lang="id-ID" sz="1300" b="1" dirty="0">
                        <a:solidFill>
                          <a:schemeClr val="accent5">
                            <a:lumMod val="10000"/>
                          </a:schemeClr>
                        </a:solidFill>
                      </a:endParaRPr>
                    </a:p>
                  </a:txBody>
                  <a:tcPr anchor="ctr">
                    <a:solidFill>
                      <a:srgbClr val="CCFF66"/>
                    </a:solidFill>
                  </a:tcPr>
                </a:tc>
                <a:tc rowSpan="2">
                  <a:txBody>
                    <a:bodyPr/>
                    <a:lstStyle/>
                    <a:p>
                      <a:pPr algn="ctr"/>
                      <a:r>
                        <a:rPr lang="id-ID" sz="1300" b="1" dirty="0" smtClean="0">
                          <a:solidFill>
                            <a:schemeClr val="accent5">
                              <a:lumMod val="10000"/>
                            </a:schemeClr>
                          </a:solidFill>
                        </a:rPr>
                        <a:t>TMP, TGL LAHIR</a:t>
                      </a:r>
                      <a:endParaRPr lang="id-ID" sz="1300" b="1" dirty="0">
                        <a:solidFill>
                          <a:schemeClr val="accent5">
                            <a:lumMod val="10000"/>
                          </a:schemeClr>
                        </a:solidFill>
                      </a:endParaRPr>
                    </a:p>
                  </a:txBody>
                  <a:tcPr anchor="ctr">
                    <a:solidFill>
                      <a:srgbClr val="CCFF66"/>
                    </a:solidFill>
                  </a:tcPr>
                </a:tc>
                <a:tc rowSpan="2">
                  <a:txBody>
                    <a:bodyPr/>
                    <a:lstStyle/>
                    <a:p>
                      <a:pPr algn="ctr"/>
                      <a:r>
                        <a:rPr lang="id-ID" sz="1300" b="1" dirty="0" smtClean="0">
                          <a:solidFill>
                            <a:schemeClr val="accent5">
                              <a:lumMod val="10000"/>
                            </a:schemeClr>
                          </a:solidFill>
                        </a:rPr>
                        <a:t>ALAMAT</a:t>
                      </a:r>
                      <a:endParaRPr lang="id-ID" sz="1300" b="1" dirty="0">
                        <a:solidFill>
                          <a:schemeClr val="accent5">
                            <a:lumMod val="10000"/>
                          </a:schemeClr>
                        </a:solidFill>
                      </a:endParaRPr>
                    </a:p>
                  </a:txBody>
                  <a:tcPr anchor="ctr">
                    <a:solidFill>
                      <a:srgbClr val="CCFF66"/>
                    </a:solidFill>
                  </a:tcPr>
                </a:tc>
                <a:tc rowSpan="2">
                  <a:txBody>
                    <a:bodyPr/>
                    <a:lstStyle/>
                    <a:p>
                      <a:pPr algn="ctr"/>
                      <a:r>
                        <a:rPr lang="id-ID" sz="1300" b="1" dirty="0" smtClean="0">
                          <a:solidFill>
                            <a:schemeClr val="accent5">
                              <a:lumMod val="10000"/>
                            </a:schemeClr>
                          </a:solidFill>
                        </a:rPr>
                        <a:t>NAMA ORTU/</a:t>
                      </a:r>
                    </a:p>
                    <a:p>
                      <a:pPr algn="ctr"/>
                      <a:r>
                        <a:rPr lang="id-ID" sz="1300" b="1" dirty="0" smtClean="0">
                          <a:solidFill>
                            <a:schemeClr val="accent5">
                              <a:lumMod val="10000"/>
                            </a:schemeClr>
                          </a:solidFill>
                        </a:rPr>
                        <a:t>WALI</a:t>
                      </a:r>
                      <a:endParaRPr lang="id-ID" sz="1300" b="1" dirty="0">
                        <a:solidFill>
                          <a:schemeClr val="accent5">
                            <a:lumMod val="10000"/>
                          </a:schemeClr>
                        </a:solidFill>
                      </a:endParaRPr>
                    </a:p>
                  </a:txBody>
                  <a:tcPr anchor="ctr">
                    <a:solidFill>
                      <a:srgbClr val="CCFF66"/>
                    </a:solidFill>
                  </a:tcPr>
                </a:tc>
                <a:tc rowSpan="2">
                  <a:txBody>
                    <a:bodyPr/>
                    <a:lstStyle/>
                    <a:p>
                      <a:pPr algn="ctr"/>
                      <a:r>
                        <a:rPr lang="id-ID" sz="1300" b="1" dirty="0" smtClean="0">
                          <a:solidFill>
                            <a:schemeClr val="accent5">
                              <a:lumMod val="10000"/>
                            </a:schemeClr>
                          </a:solidFill>
                        </a:rPr>
                        <a:t>PEKER-</a:t>
                      </a:r>
                    </a:p>
                    <a:p>
                      <a:pPr algn="ctr"/>
                      <a:r>
                        <a:rPr lang="id-ID" sz="1300" b="1" dirty="0" smtClean="0">
                          <a:solidFill>
                            <a:schemeClr val="accent5">
                              <a:lumMod val="10000"/>
                            </a:schemeClr>
                          </a:solidFill>
                        </a:rPr>
                        <a:t>JAAN</a:t>
                      </a:r>
                      <a:endParaRPr lang="id-ID" sz="1300" b="1" dirty="0">
                        <a:solidFill>
                          <a:schemeClr val="accent5">
                            <a:lumMod val="10000"/>
                          </a:schemeClr>
                        </a:solidFill>
                      </a:endParaRPr>
                    </a:p>
                  </a:txBody>
                  <a:tcPr anchor="ctr">
                    <a:solidFill>
                      <a:srgbClr val="CCFF66"/>
                    </a:solidFill>
                  </a:tcPr>
                </a:tc>
                <a:tc gridSpan="3">
                  <a:txBody>
                    <a:bodyPr/>
                    <a:lstStyle/>
                    <a:p>
                      <a:pPr algn="ctr"/>
                      <a:r>
                        <a:rPr lang="id-ID" sz="1200" b="1" dirty="0" smtClean="0">
                          <a:solidFill>
                            <a:schemeClr val="accent5">
                              <a:lumMod val="10000"/>
                            </a:schemeClr>
                          </a:solidFill>
                        </a:rPr>
                        <a:t>Dilantik Tanggal</a:t>
                      </a:r>
                      <a:endParaRPr lang="id-ID" sz="1200" b="1" dirty="0">
                        <a:solidFill>
                          <a:schemeClr val="accent5">
                            <a:lumMod val="10000"/>
                          </a:schemeClr>
                        </a:solidFill>
                      </a:endParaRPr>
                    </a:p>
                  </a:txBody>
                  <a:tcPr>
                    <a:solidFill>
                      <a:srgbClr val="CCFF66"/>
                    </a:solidFill>
                  </a:tcPr>
                </a:tc>
                <a:tc hMerge="1">
                  <a:txBody>
                    <a:bodyPr/>
                    <a:lstStyle/>
                    <a:p>
                      <a:endParaRPr lang="id-ID" sz="1400" dirty="0"/>
                    </a:p>
                  </a:txBody>
                  <a:tcPr/>
                </a:tc>
                <a:tc hMerge="1">
                  <a:txBody>
                    <a:bodyPr/>
                    <a:lstStyle/>
                    <a:p>
                      <a:endParaRPr lang="id-ID" sz="1400" dirty="0"/>
                    </a:p>
                  </a:txBody>
                  <a:tcPr/>
                </a:tc>
                <a:tc gridSpan="5">
                  <a:txBody>
                    <a:bodyPr/>
                    <a:lstStyle/>
                    <a:p>
                      <a:pPr algn="ctr"/>
                      <a:r>
                        <a:rPr lang="id-ID" sz="1200" b="1" dirty="0" smtClean="0">
                          <a:solidFill>
                            <a:schemeClr val="accent5">
                              <a:lumMod val="10000"/>
                            </a:schemeClr>
                          </a:solidFill>
                        </a:rPr>
                        <a:t>Mendapat TKK Tanggal</a:t>
                      </a:r>
                      <a:endParaRPr lang="id-ID" sz="1200" b="1" dirty="0">
                        <a:solidFill>
                          <a:schemeClr val="accent5">
                            <a:lumMod val="10000"/>
                          </a:schemeClr>
                        </a:solidFill>
                      </a:endParaRPr>
                    </a:p>
                  </a:txBody>
                  <a:tcPr>
                    <a:solidFill>
                      <a:srgbClr val="CCFF66"/>
                    </a:solidFill>
                  </a:tcPr>
                </a:tc>
                <a:tc hMerge="1">
                  <a:txBody>
                    <a:bodyPr/>
                    <a:lstStyle/>
                    <a:p>
                      <a:endParaRPr lang="id-ID" sz="1400" dirty="0"/>
                    </a:p>
                  </a:txBody>
                  <a:tcPr/>
                </a:tc>
                <a:tc hMerge="1">
                  <a:txBody>
                    <a:bodyPr/>
                    <a:lstStyle/>
                    <a:p>
                      <a:endParaRPr lang="id-ID" sz="1400" dirty="0"/>
                    </a:p>
                  </a:txBody>
                  <a:tcPr/>
                </a:tc>
                <a:tc hMerge="1">
                  <a:txBody>
                    <a:bodyPr/>
                    <a:lstStyle/>
                    <a:p>
                      <a:endParaRPr lang="id-ID" sz="1400"/>
                    </a:p>
                  </a:txBody>
                  <a:tcPr/>
                </a:tc>
                <a:tc hMerge="1">
                  <a:txBody>
                    <a:bodyPr/>
                    <a:lstStyle/>
                    <a:p>
                      <a:endParaRPr lang="id-ID" sz="1400" dirty="0"/>
                    </a:p>
                  </a:txBody>
                  <a:tcPr/>
                </a:tc>
              </a:tr>
              <a:tr h="370840">
                <a:tc vMerge="1">
                  <a:txBody>
                    <a:bodyPr/>
                    <a:lstStyle/>
                    <a:p>
                      <a:endParaRPr lang="id-ID" sz="1400" dirty="0"/>
                    </a:p>
                  </a:txBody>
                  <a:tcPr/>
                </a:tc>
                <a:tc vMerge="1">
                  <a:txBody>
                    <a:bodyPr/>
                    <a:lstStyle/>
                    <a:p>
                      <a:endParaRPr lang="id-ID" sz="1400" dirty="0"/>
                    </a:p>
                  </a:txBody>
                  <a:tcPr/>
                </a:tc>
                <a:tc vMerge="1">
                  <a:txBody>
                    <a:bodyPr/>
                    <a:lstStyle/>
                    <a:p>
                      <a:endParaRPr lang="id-ID" sz="1400" dirty="0"/>
                    </a:p>
                  </a:txBody>
                  <a:tcPr/>
                </a:tc>
                <a:tc vMerge="1">
                  <a:txBody>
                    <a:bodyPr/>
                    <a:lstStyle/>
                    <a:p>
                      <a:endParaRPr lang="id-ID" sz="1400" dirty="0"/>
                    </a:p>
                  </a:txBody>
                  <a:tcPr/>
                </a:tc>
                <a:tc vMerge="1">
                  <a:txBody>
                    <a:bodyPr/>
                    <a:lstStyle/>
                    <a:p>
                      <a:endParaRPr lang="id-ID" sz="1400" dirty="0"/>
                    </a:p>
                  </a:txBody>
                  <a:tcPr/>
                </a:tc>
                <a:tc vMerge="1">
                  <a:txBody>
                    <a:bodyPr/>
                    <a:lstStyle/>
                    <a:p>
                      <a:endParaRPr lang="id-ID" sz="1400" dirty="0"/>
                    </a:p>
                  </a:txBody>
                  <a:tcPr/>
                </a:tc>
                <a:tc vMerge="1">
                  <a:txBody>
                    <a:bodyPr/>
                    <a:lstStyle/>
                    <a:p>
                      <a:endParaRPr lang="id-ID" sz="1400" dirty="0"/>
                    </a:p>
                  </a:txBody>
                  <a:tcPr/>
                </a:tc>
                <a:tc vMerge="1">
                  <a:txBody>
                    <a:bodyPr/>
                    <a:lstStyle/>
                    <a:p>
                      <a:endParaRPr lang="id-ID" sz="1400" dirty="0"/>
                    </a:p>
                  </a:txBody>
                  <a:tcPr/>
                </a:tc>
                <a:tc>
                  <a:txBody>
                    <a:bodyPr/>
                    <a:lstStyle/>
                    <a:p>
                      <a:pPr algn="ctr"/>
                      <a:r>
                        <a:rPr lang="id-ID" sz="1400" b="1" dirty="0" smtClean="0">
                          <a:solidFill>
                            <a:schemeClr val="accent5">
                              <a:lumMod val="10000"/>
                            </a:schemeClr>
                          </a:solidFill>
                        </a:rPr>
                        <a:t>Ramu</a:t>
                      </a:r>
                      <a:endParaRPr lang="id-ID" sz="1400" b="1" dirty="0">
                        <a:solidFill>
                          <a:schemeClr val="accent5">
                            <a:lumMod val="10000"/>
                          </a:schemeClr>
                        </a:solidFill>
                      </a:endParaRPr>
                    </a:p>
                  </a:txBody>
                  <a:tcPr anchor="ctr">
                    <a:solidFill>
                      <a:srgbClr val="CCFF66"/>
                    </a:solidFill>
                  </a:tcPr>
                </a:tc>
                <a:tc>
                  <a:txBody>
                    <a:bodyPr/>
                    <a:lstStyle/>
                    <a:p>
                      <a:pPr algn="ctr"/>
                      <a:r>
                        <a:rPr lang="id-ID" sz="1400" b="1" dirty="0" smtClean="0">
                          <a:solidFill>
                            <a:schemeClr val="accent5">
                              <a:lumMod val="10000"/>
                            </a:schemeClr>
                          </a:solidFill>
                        </a:rPr>
                        <a:t>Rak</a:t>
                      </a:r>
                    </a:p>
                    <a:p>
                      <a:pPr algn="ctr"/>
                      <a:r>
                        <a:rPr lang="id-ID" sz="1400" b="1" dirty="0" smtClean="0">
                          <a:solidFill>
                            <a:schemeClr val="accent5">
                              <a:lumMod val="10000"/>
                            </a:schemeClr>
                          </a:solidFill>
                        </a:rPr>
                        <a:t>i</a:t>
                      </a:r>
                    </a:p>
                    <a:p>
                      <a:pPr algn="ctr"/>
                      <a:r>
                        <a:rPr lang="id-ID" sz="1400" b="1" dirty="0" smtClean="0">
                          <a:solidFill>
                            <a:schemeClr val="accent5">
                              <a:lumMod val="10000"/>
                            </a:schemeClr>
                          </a:solidFill>
                        </a:rPr>
                        <a:t>t</a:t>
                      </a:r>
                      <a:endParaRPr lang="id-ID" sz="1400" b="1" dirty="0">
                        <a:solidFill>
                          <a:schemeClr val="accent5">
                            <a:lumMod val="10000"/>
                          </a:schemeClr>
                        </a:solidFill>
                      </a:endParaRPr>
                    </a:p>
                  </a:txBody>
                  <a:tcPr anchor="ctr">
                    <a:solidFill>
                      <a:srgbClr val="CCFF66"/>
                    </a:solidFill>
                  </a:tcPr>
                </a:tc>
                <a:tc>
                  <a:txBody>
                    <a:bodyPr/>
                    <a:lstStyle/>
                    <a:p>
                      <a:pPr algn="ctr"/>
                      <a:r>
                        <a:rPr lang="id-ID" sz="1400" b="1" dirty="0" smtClean="0">
                          <a:solidFill>
                            <a:schemeClr val="accent5">
                              <a:lumMod val="10000"/>
                            </a:schemeClr>
                          </a:solidFill>
                        </a:rPr>
                        <a:t>Terap</a:t>
                      </a:r>
                      <a:endParaRPr lang="id-ID" sz="1400" b="1" dirty="0">
                        <a:solidFill>
                          <a:schemeClr val="accent5">
                            <a:lumMod val="10000"/>
                          </a:schemeClr>
                        </a:solidFill>
                      </a:endParaRPr>
                    </a:p>
                  </a:txBody>
                  <a:tcPr anchor="ctr">
                    <a:solidFill>
                      <a:srgbClr val="CCFF66"/>
                    </a:solidFill>
                  </a:tcPr>
                </a:tc>
                <a:tc>
                  <a:txBody>
                    <a:bodyPr/>
                    <a:lstStyle/>
                    <a:p>
                      <a:pPr algn="ctr"/>
                      <a:r>
                        <a:rPr lang="id-ID" sz="1400" b="1" dirty="0" smtClean="0">
                          <a:solidFill>
                            <a:schemeClr val="accent5">
                              <a:lumMod val="10000"/>
                            </a:schemeClr>
                          </a:solidFill>
                        </a:rPr>
                        <a:t>1</a:t>
                      </a:r>
                      <a:endParaRPr lang="id-ID" sz="1400" b="1" dirty="0">
                        <a:solidFill>
                          <a:schemeClr val="accent5">
                            <a:lumMod val="10000"/>
                          </a:schemeClr>
                        </a:solidFill>
                      </a:endParaRPr>
                    </a:p>
                  </a:txBody>
                  <a:tcPr anchor="ctr">
                    <a:solidFill>
                      <a:srgbClr val="CCFF66"/>
                    </a:solidFill>
                  </a:tcPr>
                </a:tc>
                <a:tc>
                  <a:txBody>
                    <a:bodyPr/>
                    <a:lstStyle/>
                    <a:p>
                      <a:pPr algn="ctr"/>
                      <a:r>
                        <a:rPr lang="id-ID" sz="1400" b="1" dirty="0" smtClean="0">
                          <a:solidFill>
                            <a:schemeClr val="accent5">
                              <a:lumMod val="10000"/>
                            </a:schemeClr>
                          </a:solidFill>
                        </a:rPr>
                        <a:t>2</a:t>
                      </a:r>
                      <a:endParaRPr lang="id-ID" sz="1400" b="1" dirty="0">
                        <a:solidFill>
                          <a:schemeClr val="accent5">
                            <a:lumMod val="10000"/>
                          </a:schemeClr>
                        </a:solidFill>
                      </a:endParaRPr>
                    </a:p>
                  </a:txBody>
                  <a:tcPr anchor="ctr">
                    <a:solidFill>
                      <a:srgbClr val="CCFF66"/>
                    </a:solidFill>
                  </a:tcPr>
                </a:tc>
                <a:tc>
                  <a:txBody>
                    <a:bodyPr/>
                    <a:lstStyle/>
                    <a:p>
                      <a:pPr algn="ctr"/>
                      <a:r>
                        <a:rPr lang="id-ID" sz="1400" b="1" dirty="0" smtClean="0">
                          <a:solidFill>
                            <a:schemeClr val="accent5">
                              <a:lumMod val="10000"/>
                            </a:schemeClr>
                          </a:solidFill>
                        </a:rPr>
                        <a:t>3</a:t>
                      </a:r>
                      <a:endParaRPr lang="id-ID" sz="1400" b="1" dirty="0">
                        <a:solidFill>
                          <a:schemeClr val="accent5">
                            <a:lumMod val="10000"/>
                          </a:schemeClr>
                        </a:solidFill>
                      </a:endParaRPr>
                    </a:p>
                  </a:txBody>
                  <a:tcPr anchor="ctr">
                    <a:solidFill>
                      <a:srgbClr val="CCFF66"/>
                    </a:solidFill>
                  </a:tcPr>
                </a:tc>
                <a:tc>
                  <a:txBody>
                    <a:bodyPr/>
                    <a:lstStyle/>
                    <a:p>
                      <a:pPr algn="ctr"/>
                      <a:r>
                        <a:rPr lang="id-ID" sz="1400" b="1" dirty="0" smtClean="0">
                          <a:solidFill>
                            <a:schemeClr val="accent5">
                              <a:lumMod val="10000"/>
                            </a:schemeClr>
                          </a:solidFill>
                        </a:rPr>
                        <a:t>4</a:t>
                      </a:r>
                      <a:endParaRPr lang="id-ID" sz="1400" b="1" dirty="0">
                        <a:solidFill>
                          <a:schemeClr val="accent5">
                            <a:lumMod val="10000"/>
                          </a:schemeClr>
                        </a:solidFill>
                      </a:endParaRPr>
                    </a:p>
                  </a:txBody>
                  <a:tcPr anchor="ctr">
                    <a:solidFill>
                      <a:srgbClr val="CCFF66"/>
                    </a:solidFill>
                  </a:tcPr>
                </a:tc>
                <a:tc>
                  <a:txBody>
                    <a:bodyPr/>
                    <a:lstStyle/>
                    <a:p>
                      <a:pPr algn="ctr"/>
                      <a:r>
                        <a:rPr lang="id-ID" sz="1400" b="1" dirty="0" smtClean="0">
                          <a:solidFill>
                            <a:schemeClr val="accent5">
                              <a:lumMod val="10000"/>
                            </a:schemeClr>
                          </a:solidFill>
                        </a:rPr>
                        <a:t>5</a:t>
                      </a:r>
                      <a:endParaRPr lang="id-ID" sz="1400" b="1" dirty="0">
                        <a:solidFill>
                          <a:schemeClr val="accent5">
                            <a:lumMod val="10000"/>
                          </a:schemeClr>
                        </a:solidFill>
                      </a:endParaRPr>
                    </a:p>
                  </a:txBody>
                  <a:tcPr anchor="ctr">
                    <a:solidFill>
                      <a:srgbClr val="CCFF66"/>
                    </a:solidFill>
                  </a:tcPr>
                </a:tc>
              </a:tr>
              <a:tr h="370840">
                <a:tc>
                  <a:txBody>
                    <a:bodyPr/>
                    <a:lstStyle/>
                    <a:p>
                      <a:endParaRPr lang="id-ID" sz="1300">
                        <a:solidFill>
                          <a:schemeClr val="accent5">
                            <a:lumMod val="10000"/>
                          </a:schemeClr>
                        </a:solidFill>
                      </a:endParaRPr>
                    </a:p>
                  </a:txBody>
                  <a:tcPr/>
                </a:tc>
                <a:tc>
                  <a:txBody>
                    <a:bodyPr/>
                    <a:lstStyle/>
                    <a:p>
                      <a:endParaRPr lang="id-ID" sz="1300">
                        <a:solidFill>
                          <a:schemeClr val="accent5">
                            <a:lumMod val="10000"/>
                          </a:schemeClr>
                        </a:solidFill>
                      </a:endParaRPr>
                    </a:p>
                  </a:txBody>
                  <a:tcPr/>
                </a:tc>
                <a:tc>
                  <a:txBody>
                    <a:bodyPr/>
                    <a:lstStyle/>
                    <a:p>
                      <a:endParaRPr lang="id-ID" sz="1300" dirty="0">
                        <a:solidFill>
                          <a:schemeClr val="accent5">
                            <a:lumMod val="10000"/>
                          </a:schemeClr>
                        </a:solidFill>
                      </a:endParaRPr>
                    </a:p>
                  </a:txBody>
                  <a:tcPr/>
                </a:tc>
                <a:tc>
                  <a:txBody>
                    <a:bodyPr/>
                    <a:lstStyle/>
                    <a:p>
                      <a:endParaRPr lang="id-ID" sz="1300">
                        <a:solidFill>
                          <a:schemeClr val="accent5">
                            <a:lumMod val="10000"/>
                          </a:schemeClr>
                        </a:solidFill>
                      </a:endParaRPr>
                    </a:p>
                  </a:txBody>
                  <a:tcPr/>
                </a:tc>
                <a:tc>
                  <a:txBody>
                    <a:bodyPr/>
                    <a:lstStyle/>
                    <a:p>
                      <a:endParaRPr lang="id-ID" sz="1300">
                        <a:solidFill>
                          <a:schemeClr val="accent5">
                            <a:lumMod val="10000"/>
                          </a:schemeClr>
                        </a:solidFill>
                      </a:endParaRPr>
                    </a:p>
                  </a:txBody>
                  <a:tcPr/>
                </a:tc>
                <a:tc>
                  <a:txBody>
                    <a:bodyPr/>
                    <a:lstStyle/>
                    <a:p>
                      <a:endParaRPr lang="id-ID" sz="1300" dirty="0">
                        <a:solidFill>
                          <a:schemeClr val="accent5">
                            <a:lumMod val="10000"/>
                          </a:schemeClr>
                        </a:solidFill>
                      </a:endParaRPr>
                    </a:p>
                  </a:txBody>
                  <a:tcPr/>
                </a:tc>
                <a:tc>
                  <a:txBody>
                    <a:bodyPr/>
                    <a:lstStyle/>
                    <a:p>
                      <a:endParaRPr lang="id-ID" sz="1300" dirty="0">
                        <a:solidFill>
                          <a:schemeClr val="accent5">
                            <a:lumMod val="10000"/>
                          </a:schemeClr>
                        </a:solidFill>
                      </a:endParaRPr>
                    </a:p>
                  </a:txBody>
                  <a:tcPr/>
                </a:tc>
                <a:tc>
                  <a:txBody>
                    <a:bodyPr/>
                    <a:lstStyle/>
                    <a:p>
                      <a:endParaRPr lang="id-ID" sz="1300" dirty="0">
                        <a:solidFill>
                          <a:schemeClr val="accent5">
                            <a:lumMod val="10000"/>
                          </a:schemeClr>
                        </a:solidFill>
                      </a:endParaRPr>
                    </a:p>
                  </a:txBody>
                  <a:tcPr/>
                </a:tc>
                <a:tc>
                  <a:txBody>
                    <a:bodyPr/>
                    <a:lstStyle/>
                    <a:p>
                      <a:endParaRPr lang="id-ID" sz="1400">
                        <a:solidFill>
                          <a:schemeClr val="accent5">
                            <a:lumMod val="10000"/>
                          </a:schemeClr>
                        </a:solidFill>
                      </a:endParaRPr>
                    </a:p>
                  </a:txBody>
                  <a:tcPr/>
                </a:tc>
                <a:tc>
                  <a:txBody>
                    <a:bodyPr/>
                    <a:lstStyle/>
                    <a:p>
                      <a:endParaRPr lang="id-ID" sz="1400">
                        <a:solidFill>
                          <a:schemeClr val="accent5">
                            <a:lumMod val="10000"/>
                          </a:schemeClr>
                        </a:solidFill>
                      </a:endParaRPr>
                    </a:p>
                  </a:txBody>
                  <a:tcPr/>
                </a:tc>
                <a:tc>
                  <a:txBody>
                    <a:bodyPr/>
                    <a:lstStyle/>
                    <a:p>
                      <a:endParaRPr lang="id-ID" sz="1400" dirty="0">
                        <a:solidFill>
                          <a:schemeClr val="accent5">
                            <a:lumMod val="10000"/>
                          </a:schemeClr>
                        </a:solidFill>
                      </a:endParaRPr>
                    </a:p>
                  </a:txBody>
                  <a:tcPr/>
                </a:tc>
                <a:tc>
                  <a:txBody>
                    <a:bodyPr/>
                    <a:lstStyle/>
                    <a:p>
                      <a:endParaRPr lang="id-ID" sz="1400" dirty="0">
                        <a:solidFill>
                          <a:schemeClr val="accent5">
                            <a:lumMod val="10000"/>
                          </a:schemeClr>
                        </a:solidFill>
                      </a:endParaRPr>
                    </a:p>
                  </a:txBody>
                  <a:tcPr/>
                </a:tc>
                <a:tc>
                  <a:txBody>
                    <a:bodyPr/>
                    <a:lstStyle/>
                    <a:p>
                      <a:endParaRPr lang="id-ID" sz="1400">
                        <a:solidFill>
                          <a:schemeClr val="accent5">
                            <a:lumMod val="10000"/>
                          </a:schemeClr>
                        </a:solidFill>
                      </a:endParaRPr>
                    </a:p>
                  </a:txBody>
                  <a:tcPr/>
                </a:tc>
                <a:tc>
                  <a:txBody>
                    <a:bodyPr/>
                    <a:lstStyle/>
                    <a:p>
                      <a:endParaRPr lang="id-ID" sz="1400" dirty="0">
                        <a:solidFill>
                          <a:schemeClr val="accent5">
                            <a:lumMod val="10000"/>
                          </a:schemeClr>
                        </a:solidFill>
                      </a:endParaRPr>
                    </a:p>
                  </a:txBody>
                  <a:tcPr/>
                </a:tc>
                <a:tc>
                  <a:txBody>
                    <a:bodyPr/>
                    <a:lstStyle/>
                    <a:p>
                      <a:endParaRPr lang="id-ID" sz="1400" dirty="0">
                        <a:solidFill>
                          <a:schemeClr val="accent5">
                            <a:lumMod val="10000"/>
                          </a:schemeClr>
                        </a:solidFill>
                      </a:endParaRPr>
                    </a:p>
                  </a:txBody>
                  <a:tcPr/>
                </a:tc>
                <a:tc>
                  <a:txBody>
                    <a:bodyPr/>
                    <a:lstStyle/>
                    <a:p>
                      <a:endParaRPr lang="id-ID" sz="1400">
                        <a:solidFill>
                          <a:schemeClr val="accent5">
                            <a:lumMod val="10000"/>
                          </a:schemeClr>
                        </a:solidFill>
                      </a:endParaRPr>
                    </a:p>
                  </a:txBody>
                  <a:tcPr/>
                </a:tc>
              </a:tr>
              <a:tr h="370840">
                <a:tc>
                  <a:txBody>
                    <a:bodyPr/>
                    <a:lstStyle/>
                    <a:p>
                      <a:endParaRPr lang="id-ID" sz="1300">
                        <a:solidFill>
                          <a:schemeClr val="accent5">
                            <a:lumMod val="10000"/>
                          </a:schemeClr>
                        </a:solidFill>
                      </a:endParaRPr>
                    </a:p>
                  </a:txBody>
                  <a:tcPr/>
                </a:tc>
                <a:tc>
                  <a:txBody>
                    <a:bodyPr/>
                    <a:lstStyle/>
                    <a:p>
                      <a:endParaRPr lang="id-ID" sz="1300">
                        <a:solidFill>
                          <a:schemeClr val="accent5">
                            <a:lumMod val="10000"/>
                          </a:schemeClr>
                        </a:solidFill>
                      </a:endParaRPr>
                    </a:p>
                  </a:txBody>
                  <a:tcPr/>
                </a:tc>
                <a:tc>
                  <a:txBody>
                    <a:bodyPr/>
                    <a:lstStyle/>
                    <a:p>
                      <a:endParaRPr lang="id-ID" sz="1300">
                        <a:solidFill>
                          <a:schemeClr val="accent5">
                            <a:lumMod val="10000"/>
                          </a:schemeClr>
                        </a:solidFill>
                      </a:endParaRPr>
                    </a:p>
                  </a:txBody>
                  <a:tcPr/>
                </a:tc>
                <a:tc>
                  <a:txBody>
                    <a:bodyPr/>
                    <a:lstStyle/>
                    <a:p>
                      <a:endParaRPr lang="id-ID" sz="1300" dirty="0">
                        <a:solidFill>
                          <a:schemeClr val="accent5">
                            <a:lumMod val="10000"/>
                          </a:schemeClr>
                        </a:solidFill>
                      </a:endParaRPr>
                    </a:p>
                  </a:txBody>
                  <a:tcPr/>
                </a:tc>
                <a:tc>
                  <a:txBody>
                    <a:bodyPr/>
                    <a:lstStyle/>
                    <a:p>
                      <a:endParaRPr lang="id-ID" sz="1300">
                        <a:solidFill>
                          <a:schemeClr val="accent5">
                            <a:lumMod val="10000"/>
                          </a:schemeClr>
                        </a:solidFill>
                      </a:endParaRPr>
                    </a:p>
                  </a:txBody>
                  <a:tcPr/>
                </a:tc>
                <a:tc>
                  <a:txBody>
                    <a:bodyPr/>
                    <a:lstStyle/>
                    <a:p>
                      <a:endParaRPr lang="id-ID" sz="1300" dirty="0">
                        <a:solidFill>
                          <a:schemeClr val="accent5">
                            <a:lumMod val="10000"/>
                          </a:schemeClr>
                        </a:solidFill>
                      </a:endParaRPr>
                    </a:p>
                  </a:txBody>
                  <a:tcPr/>
                </a:tc>
                <a:tc>
                  <a:txBody>
                    <a:bodyPr/>
                    <a:lstStyle/>
                    <a:p>
                      <a:endParaRPr lang="id-ID" sz="1300" dirty="0">
                        <a:solidFill>
                          <a:schemeClr val="accent5">
                            <a:lumMod val="10000"/>
                          </a:schemeClr>
                        </a:solidFill>
                      </a:endParaRPr>
                    </a:p>
                  </a:txBody>
                  <a:tcPr/>
                </a:tc>
                <a:tc>
                  <a:txBody>
                    <a:bodyPr/>
                    <a:lstStyle/>
                    <a:p>
                      <a:endParaRPr lang="id-ID" sz="1300" dirty="0">
                        <a:solidFill>
                          <a:schemeClr val="accent5">
                            <a:lumMod val="10000"/>
                          </a:schemeClr>
                        </a:solidFill>
                      </a:endParaRPr>
                    </a:p>
                  </a:txBody>
                  <a:tcPr/>
                </a:tc>
                <a:tc>
                  <a:txBody>
                    <a:bodyPr/>
                    <a:lstStyle/>
                    <a:p>
                      <a:endParaRPr lang="id-ID" sz="1400" dirty="0">
                        <a:solidFill>
                          <a:schemeClr val="accent5">
                            <a:lumMod val="10000"/>
                          </a:schemeClr>
                        </a:solidFill>
                      </a:endParaRPr>
                    </a:p>
                  </a:txBody>
                  <a:tcPr/>
                </a:tc>
                <a:tc>
                  <a:txBody>
                    <a:bodyPr/>
                    <a:lstStyle/>
                    <a:p>
                      <a:endParaRPr lang="id-ID" sz="1400" dirty="0">
                        <a:solidFill>
                          <a:schemeClr val="accent5">
                            <a:lumMod val="10000"/>
                          </a:schemeClr>
                        </a:solidFill>
                      </a:endParaRPr>
                    </a:p>
                  </a:txBody>
                  <a:tcPr/>
                </a:tc>
                <a:tc>
                  <a:txBody>
                    <a:bodyPr/>
                    <a:lstStyle/>
                    <a:p>
                      <a:endParaRPr lang="id-ID" sz="1400" dirty="0">
                        <a:solidFill>
                          <a:schemeClr val="accent5">
                            <a:lumMod val="10000"/>
                          </a:schemeClr>
                        </a:solidFill>
                      </a:endParaRPr>
                    </a:p>
                  </a:txBody>
                  <a:tcPr/>
                </a:tc>
                <a:tc>
                  <a:txBody>
                    <a:bodyPr/>
                    <a:lstStyle/>
                    <a:p>
                      <a:endParaRPr lang="id-ID" sz="1400" dirty="0">
                        <a:solidFill>
                          <a:schemeClr val="accent5">
                            <a:lumMod val="10000"/>
                          </a:schemeClr>
                        </a:solidFill>
                      </a:endParaRPr>
                    </a:p>
                  </a:txBody>
                  <a:tcPr/>
                </a:tc>
                <a:tc>
                  <a:txBody>
                    <a:bodyPr/>
                    <a:lstStyle/>
                    <a:p>
                      <a:endParaRPr lang="id-ID" sz="1400" dirty="0">
                        <a:solidFill>
                          <a:schemeClr val="accent5">
                            <a:lumMod val="10000"/>
                          </a:schemeClr>
                        </a:solidFill>
                      </a:endParaRPr>
                    </a:p>
                  </a:txBody>
                  <a:tcPr/>
                </a:tc>
                <a:tc>
                  <a:txBody>
                    <a:bodyPr/>
                    <a:lstStyle/>
                    <a:p>
                      <a:endParaRPr lang="id-ID" sz="1400" dirty="0">
                        <a:solidFill>
                          <a:schemeClr val="accent5">
                            <a:lumMod val="10000"/>
                          </a:schemeClr>
                        </a:solidFill>
                      </a:endParaRPr>
                    </a:p>
                  </a:txBody>
                  <a:tcPr/>
                </a:tc>
                <a:tc>
                  <a:txBody>
                    <a:bodyPr/>
                    <a:lstStyle/>
                    <a:p>
                      <a:endParaRPr lang="id-ID" sz="1400" dirty="0">
                        <a:solidFill>
                          <a:schemeClr val="accent5">
                            <a:lumMod val="10000"/>
                          </a:schemeClr>
                        </a:solidFill>
                      </a:endParaRPr>
                    </a:p>
                  </a:txBody>
                  <a:tcPr/>
                </a:tc>
                <a:tc>
                  <a:txBody>
                    <a:bodyPr/>
                    <a:lstStyle/>
                    <a:p>
                      <a:endParaRPr lang="id-ID" sz="1400" dirty="0">
                        <a:solidFill>
                          <a:schemeClr val="accent5">
                            <a:lumMod val="10000"/>
                          </a:schemeClr>
                        </a:solidFill>
                      </a:endParaRPr>
                    </a:p>
                  </a:txBody>
                  <a:tcPr/>
                </a:tc>
              </a:tr>
            </a:tbl>
          </a:graphicData>
        </a:graphic>
      </p:graphicFrame>
      <p:sp>
        <p:nvSpPr>
          <p:cNvPr id="9" name="Rectangle 8"/>
          <p:cNvSpPr/>
          <p:nvPr/>
        </p:nvSpPr>
        <p:spPr>
          <a:xfrm>
            <a:off x="785786" y="4146485"/>
            <a:ext cx="7643866" cy="1354217"/>
          </a:xfrm>
          <a:prstGeom prst="rect">
            <a:avLst/>
          </a:prstGeom>
        </p:spPr>
        <p:txBody>
          <a:bodyPr wrap="square">
            <a:spAutoFit/>
          </a:bodyPr>
          <a:lstStyle/>
          <a:p>
            <a:pPr algn="ctr"/>
            <a:r>
              <a:rPr lang="id-ID" sz="2400" b="1" u="sng" dirty="0" smtClean="0">
                <a:solidFill>
                  <a:schemeClr val="accent5">
                    <a:lumMod val="10000"/>
                  </a:schemeClr>
                </a:solidFill>
              </a:rPr>
              <a:t>Buku Kehadiran</a:t>
            </a:r>
          </a:p>
          <a:p>
            <a:endParaRPr lang="id-ID" dirty="0" smtClean="0">
              <a:solidFill>
                <a:schemeClr val="accent5">
                  <a:lumMod val="10000"/>
                </a:schemeClr>
              </a:solidFill>
            </a:endParaRPr>
          </a:p>
          <a:p>
            <a:r>
              <a:rPr lang="id-ID" sz="2000" dirty="0" smtClean="0">
                <a:solidFill>
                  <a:schemeClr val="accent5">
                    <a:lumMod val="10000"/>
                  </a:schemeClr>
                </a:solidFill>
              </a:rPr>
              <a:t>Regu		: .....................................</a:t>
            </a:r>
          </a:p>
          <a:p>
            <a:r>
              <a:rPr lang="id-ID" sz="2000" dirty="0" smtClean="0">
                <a:solidFill>
                  <a:schemeClr val="accent5">
                    <a:lumMod val="10000"/>
                  </a:schemeClr>
                </a:solidFill>
              </a:rPr>
              <a:t>Hari / Tanggal	: .....................................</a:t>
            </a:r>
          </a:p>
        </p:txBody>
      </p:sp>
      <p:graphicFrame>
        <p:nvGraphicFramePr>
          <p:cNvPr id="10" name="Table 9"/>
          <p:cNvGraphicFramePr>
            <a:graphicFrameLocks noGrp="1"/>
          </p:cNvGraphicFramePr>
          <p:nvPr/>
        </p:nvGraphicFramePr>
        <p:xfrm>
          <a:off x="159592" y="5500702"/>
          <a:ext cx="8858279" cy="1112520"/>
        </p:xfrm>
        <a:graphic>
          <a:graphicData uri="http://schemas.openxmlformats.org/drawingml/2006/table">
            <a:tbl>
              <a:tblPr firstRow="1" bandRow="1">
                <a:tableStyleId>{21E4AEA4-8DFA-4A89-87EB-49C32662AFE0}</a:tableStyleId>
              </a:tblPr>
              <a:tblGrid>
                <a:gridCol w="585671"/>
                <a:gridCol w="1826473"/>
                <a:gridCol w="2928958"/>
                <a:gridCol w="1000132"/>
                <a:gridCol w="469920"/>
                <a:gridCol w="469920"/>
                <a:gridCol w="469920"/>
                <a:gridCol w="1107285"/>
              </a:tblGrid>
              <a:tr h="370840">
                <a:tc>
                  <a:txBody>
                    <a:bodyPr/>
                    <a:lstStyle/>
                    <a:p>
                      <a:r>
                        <a:rPr lang="id-ID" dirty="0" smtClean="0"/>
                        <a:t>NO</a:t>
                      </a:r>
                      <a:endParaRPr lang="id-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d-ID" dirty="0" smtClean="0"/>
                        <a:t>NAMA</a:t>
                      </a:r>
                      <a:endParaRPr lang="id-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d-ID" dirty="0" smtClean="0"/>
                        <a:t>JABATAN</a:t>
                      </a:r>
                      <a:r>
                        <a:rPr lang="id-ID" baseline="0" dirty="0" smtClean="0"/>
                        <a:t> DALAM REGU</a:t>
                      </a:r>
                      <a:endParaRPr lang="id-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d-ID" dirty="0" smtClean="0"/>
                        <a:t>HADIR</a:t>
                      </a:r>
                      <a:endParaRPr lang="id-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d-ID" dirty="0" smtClean="0"/>
                        <a:t>S</a:t>
                      </a:r>
                      <a:endParaRPr lang="id-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d-ID" dirty="0" smtClean="0"/>
                        <a:t>I</a:t>
                      </a:r>
                      <a:endParaRPr lang="id-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d-ID" dirty="0" smtClean="0"/>
                        <a:t>A</a:t>
                      </a:r>
                      <a:endParaRPr lang="id-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d-ID" dirty="0" smtClean="0"/>
                        <a:t>PARAF</a:t>
                      </a:r>
                      <a:endParaRPr lang="id-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id-ID" dirty="0" smtClean="0">
                          <a:solidFill>
                            <a:schemeClr val="accent5">
                              <a:lumMod val="10000"/>
                            </a:schemeClr>
                          </a:solidFill>
                        </a:rPr>
                        <a:t>1.</a:t>
                      </a:r>
                      <a:endParaRPr lang="id-ID" dirty="0">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dirty="0">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dirty="0">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dirty="0">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id-ID" dirty="0" smtClean="0">
                          <a:solidFill>
                            <a:schemeClr val="accent5">
                              <a:lumMod val="10000"/>
                            </a:schemeClr>
                          </a:solidFill>
                        </a:rPr>
                        <a:t>2.</a:t>
                      </a:r>
                      <a:endParaRPr lang="id-ID" dirty="0">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dirty="0">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dirty="0">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dirty="0">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dirty="0">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dirty="0">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dirty="0">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dirty="0">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42852"/>
            <a:ext cx="8572560" cy="428628"/>
          </a:xfrm>
          <a:effectLst>
            <a:outerShdw blurRad="50800" dist="38100" dir="5400000" algn="t" rotWithShape="0">
              <a:prstClr val="black">
                <a:alpha val="40000"/>
              </a:prstClr>
            </a:outerShdw>
          </a:effectLst>
        </p:spPr>
        <p:txBody>
          <a:bodyPr/>
          <a:lstStyle/>
          <a:p>
            <a:pPr algn="ctr"/>
            <a:r>
              <a:rPr lang="id-ID" sz="2400" b="1" dirty="0" smtClean="0">
                <a:solidFill>
                  <a:schemeClr val="accent5">
                    <a:lumMod val="10000"/>
                  </a:schemeClr>
                </a:solidFill>
              </a:rPr>
              <a:t>CONTOH-CONTOH FORMAT DATA</a:t>
            </a:r>
            <a:endParaRPr lang="id-ID" sz="2400" b="1" dirty="0">
              <a:solidFill>
                <a:schemeClr val="accent5">
                  <a:lumMod val="10000"/>
                </a:schemeClr>
              </a:solidFill>
            </a:endParaRPr>
          </a:p>
        </p:txBody>
      </p:sp>
      <p:sp>
        <p:nvSpPr>
          <p:cNvPr id="3" name="Content Placeholder 2"/>
          <p:cNvSpPr>
            <a:spLocks noGrp="1"/>
          </p:cNvSpPr>
          <p:nvPr>
            <p:ph idx="1"/>
          </p:nvPr>
        </p:nvSpPr>
        <p:spPr>
          <a:xfrm>
            <a:off x="285720" y="785794"/>
            <a:ext cx="8572560" cy="500066"/>
          </a:xfrm>
        </p:spPr>
        <p:txBody>
          <a:bodyPr/>
          <a:lstStyle/>
          <a:p>
            <a:pPr marL="536575" indent="-536575" algn="just">
              <a:spcBef>
                <a:spcPts val="0"/>
              </a:spcBef>
              <a:buSzPct val="175000"/>
              <a:buBlip>
                <a:blip r:embed="rId3"/>
              </a:buBlip>
            </a:pPr>
            <a:r>
              <a:rPr lang="id-ID" sz="2400" b="1" dirty="0" smtClean="0">
                <a:solidFill>
                  <a:srgbClr val="FF0000"/>
                </a:solidFill>
              </a:rPr>
              <a:t>Buku Catatan Rapat/Pertemuan/</a:t>
            </a:r>
            <a:r>
              <a:rPr lang="id-ID" sz="2400" b="1" dirty="0" err="1" smtClean="0">
                <a:solidFill>
                  <a:srgbClr val="FF0000"/>
                </a:solidFill>
              </a:rPr>
              <a:t>Notula</a:t>
            </a:r>
            <a:endParaRPr lang="id-ID" sz="2400" b="1" dirty="0" smtClean="0">
              <a:solidFill>
                <a:srgbClr val="FF0000"/>
              </a:solidFill>
            </a:endParaRPr>
          </a:p>
        </p:txBody>
      </p:sp>
      <p:sp>
        <p:nvSpPr>
          <p:cNvPr id="6" name="Rectangle 5"/>
          <p:cNvSpPr/>
          <p:nvPr/>
        </p:nvSpPr>
        <p:spPr>
          <a:xfrm>
            <a:off x="714348" y="1464594"/>
            <a:ext cx="7643866" cy="2893100"/>
          </a:xfrm>
          <a:prstGeom prst="rect">
            <a:avLst/>
          </a:prstGeom>
        </p:spPr>
        <p:txBody>
          <a:bodyPr wrap="square">
            <a:spAutoFit/>
          </a:bodyPr>
          <a:lstStyle/>
          <a:p>
            <a:pPr algn="ctr"/>
            <a:r>
              <a:rPr lang="id-ID" sz="2400" b="1" u="sng" dirty="0" smtClean="0">
                <a:solidFill>
                  <a:schemeClr val="accent5">
                    <a:lumMod val="10000"/>
                  </a:schemeClr>
                </a:solidFill>
              </a:rPr>
              <a:t>Notulen Rapat Pengurus Dewan </a:t>
            </a:r>
            <a:r>
              <a:rPr lang="id-ID" sz="2400" b="1" u="sng" dirty="0" err="1" smtClean="0">
                <a:solidFill>
                  <a:schemeClr val="accent5">
                    <a:lumMod val="10000"/>
                  </a:schemeClr>
                </a:solidFill>
              </a:rPr>
              <a:t>Ambalan</a:t>
            </a:r>
            <a:endParaRPr lang="id-ID" sz="2400" b="1" u="sng" dirty="0" smtClean="0">
              <a:solidFill>
                <a:schemeClr val="accent5">
                  <a:lumMod val="10000"/>
                </a:schemeClr>
              </a:solidFill>
            </a:endParaRPr>
          </a:p>
          <a:p>
            <a:endParaRPr lang="id-ID" dirty="0" smtClean="0">
              <a:solidFill>
                <a:schemeClr val="accent5">
                  <a:lumMod val="10000"/>
                </a:schemeClr>
              </a:solidFill>
            </a:endParaRPr>
          </a:p>
          <a:p>
            <a:r>
              <a:rPr lang="id-ID" sz="2000" dirty="0" smtClean="0">
                <a:solidFill>
                  <a:schemeClr val="accent5">
                    <a:lumMod val="10000"/>
                  </a:schemeClr>
                </a:solidFill>
              </a:rPr>
              <a:t>Hari / Tanggal	: .....................................</a:t>
            </a:r>
          </a:p>
          <a:p>
            <a:r>
              <a:rPr lang="id-ID" sz="2000" dirty="0" smtClean="0">
                <a:solidFill>
                  <a:schemeClr val="accent5">
                    <a:lumMod val="10000"/>
                  </a:schemeClr>
                </a:solidFill>
              </a:rPr>
              <a:t>Waktu		: .....................................</a:t>
            </a:r>
          </a:p>
          <a:p>
            <a:r>
              <a:rPr lang="id-ID" sz="2000" dirty="0" smtClean="0">
                <a:solidFill>
                  <a:schemeClr val="accent5">
                    <a:lumMod val="10000"/>
                  </a:schemeClr>
                </a:solidFill>
              </a:rPr>
              <a:t>Tempat		: .....................................</a:t>
            </a:r>
          </a:p>
          <a:p>
            <a:r>
              <a:rPr lang="id-ID" sz="2000" dirty="0" smtClean="0">
                <a:solidFill>
                  <a:schemeClr val="accent5">
                    <a:lumMod val="10000"/>
                  </a:schemeClr>
                </a:solidFill>
              </a:rPr>
              <a:t>Yang Hadir	: .....................................</a:t>
            </a:r>
          </a:p>
          <a:p>
            <a:r>
              <a:rPr lang="id-ID" sz="2000" dirty="0" smtClean="0">
                <a:solidFill>
                  <a:schemeClr val="accent5">
                    <a:lumMod val="10000"/>
                  </a:schemeClr>
                </a:solidFill>
              </a:rPr>
              <a:t>Acara		: 1. .................................</a:t>
            </a:r>
          </a:p>
          <a:p>
            <a:r>
              <a:rPr lang="id-ID" sz="2000" dirty="0" smtClean="0">
                <a:solidFill>
                  <a:schemeClr val="accent5">
                    <a:lumMod val="10000"/>
                  </a:schemeClr>
                </a:solidFill>
              </a:rPr>
              <a:t>		  2. .................................</a:t>
            </a:r>
          </a:p>
          <a:p>
            <a:r>
              <a:rPr lang="id-ID" sz="2000" dirty="0" smtClean="0">
                <a:solidFill>
                  <a:schemeClr val="accent5">
                    <a:lumMod val="10000"/>
                  </a:schemeClr>
                </a:solidFill>
              </a:rPr>
              <a:t>		  3. dst.</a:t>
            </a:r>
            <a:endParaRPr lang="id-ID" sz="2000" dirty="0">
              <a:solidFill>
                <a:schemeClr val="accent5">
                  <a:lumMod val="10000"/>
                </a:schemeClr>
              </a:solidFill>
            </a:endParaRPr>
          </a:p>
        </p:txBody>
      </p:sp>
      <p:graphicFrame>
        <p:nvGraphicFramePr>
          <p:cNvPr id="8" name="Table 7"/>
          <p:cNvGraphicFramePr>
            <a:graphicFrameLocks noGrp="1"/>
          </p:cNvGraphicFramePr>
          <p:nvPr/>
        </p:nvGraphicFramePr>
        <p:xfrm>
          <a:off x="357156" y="4500570"/>
          <a:ext cx="8429688" cy="2038026"/>
        </p:xfrm>
        <a:graphic>
          <a:graphicData uri="http://schemas.openxmlformats.org/drawingml/2006/table">
            <a:tbl>
              <a:tblPr firstRow="1" bandRow="1">
                <a:tableStyleId>{93296810-A885-4BE3-A3E7-6D5BEEA58F35}</a:tableStyleId>
              </a:tblPr>
              <a:tblGrid>
                <a:gridCol w="642944"/>
                <a:gridCol w="3000396"/>
                <a:gridCol w="2857520"/>
                <a:gridCol w="1928828"/>
              </a:tblGrid>
              <a:tr h="554666">
                <a:tc>
                  <a:txBody>
                    <a:bodyPr/>
                    <a:lstStyle/>
                    <a:p>
                      <a:pPr algn="ctr"/>
                      <a:r>
                        <a:rPr lang="id-ID" dirty="0" smtClean="0"/>
                        <a:t>NO</a:t>
                      </a:r>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dirty="0" smtClean="0"/>
                        <a:t>PERMASALAHAN</a:t>
                      </a:r>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dirty="0" smtClean="0"/>
                        <a:t>PEMECAHAN</a:t>
                      </a:r>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dirty="0" smtClean="0"/>
                        <a:t>KETERANGAN</a:t>
                      </a:r>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id-ID" dirty="0" smtClean="0">
                          <a:solidFill>
                            <a:schemeClr val="accent5">
                              <a:lumMod val="10000"/>
                            </a:schemeClr>
                          </a:solidFill>
                        </a:rPr>
                        <a:t>1.</a:t>
                      </a:r>
                      <a:endParaRPr lang="id-ID" dirty="0">
                        <a:solidFill>
                          <a:schemeClr val="accent5">
                            <a:lumMod val="1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a:solidFill>
                          <a:schemeClr val="accent5">
                            <a:lumMod val="1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dirty="0">
                        <a:solidFill>
                          <a:schemeClr val="accent5">
                            <a:lumMod val="1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dirty="0">
                        <a:solidFill>
                          <a:schemeClr val="accent5">
                            <a:lumMod val="1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id-ID" dirty="0" smtClean="0">
                          <a:solidFill>
                            <a:schemeClr val="accent5">
                              <a:lumMod val="10000"/>
                            </a:schemeClr>
                          </a:solidFill>
                        </a:rPr>
                        <a:t>2.</a:t>
                      </a:r>
                      <a:endParaRPr lang="id-ID" dirty="0">
                        <a:solidFill>
                          <a:schemeClr val="accent5">
                            <a:lumMod val="1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dirty="0">
                        <a:solidFill>
                          <a:schemeClr val="accent5">
                            <a:lumMod val="1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dirty="0">
                        <a:solidFill>
                          <a:schemeClr val="accent5">
                            <a:lumMod val="1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dirty="0">
                        <a:solidFill>
                          <a:schemeClr val="accent5">
                            <a:lumMod val="1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id-ID" dirty="0" smtClean="0">
                          <a:solidFill>
                            <a:schemeClr val="accent5">
                              <a:lumMod val="10000"/>
                            </a:schemeClr>
                          </a:solidFill>
                        </a:rPr>
                        <a:t>3.</a:t>
                      </a:r>
                      <a:endParaRPr lang="id-ID" dirty="0">
                        <a:solidFill>
                          <a:schemeClr val="accent5">
                            <a:lumMod val="1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dirty="0">
                        <a:solidFill>
                          <a:schemeClr val="accent5">
                            <a:lumMod val="1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dirty="0">
                        <a:solidFill>
                          <a:schemeClr val="accent5">
                            <a:lumMod val="1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dirty="0">
                        <a:solidFill>
                          <a:schemeClr val="accent5">
                            <a:lumMod val="1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id-ID" dirty="0" smtClean="0">
                          <a:solidFill>
                            <a:schemeClr val="accent5">
                              <a:lumMod val="10000"/>
                            </a:schemeClr>
                          </a:solidFill>
                        </a:rPr>
                        <a:t>4.</a:t>
                      </a:r>
                      <a:endParaRPr lang="id-ID" dirty="0">
                        <a:solidFill>
                          <a:schemeClr val="accent5">
                            <a:lumMod val="1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dirty="0">
                        <a:solidFill>
                          <a:schemeClr val="accent5">
                            <a:lumMod val="1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dirty="0">
                        <a:solidFill>
                          <a:schemeClr val="accent5">
                            <a:lumMod val="1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dirty="0">
                        <a:solidFill>
                          <a:schemeClr val="accent5">
                            <a:lumMod val="1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4"/>
            <a:ext cx="8572560" cy="428628"/>
          </a:xfrm>
          <a:effectLst>
            <a:outerShdw blurRad="50800" dist="38100" dir="5400000" algn="t" rotWithShape="0">
              <a:prstClr val="black">
                <a:alpha val="40000"/>
              </a:prstClr>
            </a:outerShdw>
          </a:effectLst>
        </p:spPr>
        <p:txBody>
          <a:bodyPr/>
          <a:lstStyle/>
          <a:p>
            <a:pPr algn="ctr"/>
            <a:r>
              <a:rPr lang="id-ID" sz="2400" b="1" dirty="0" smtClean="0">
                <a:solidFill>
                  <a:schemeClr val="accent5">
                    <a:lumMod val="10000"/>
                  </a:schemeClr>
                </a:solidFill>
              </a:rPr>
              <a:t>CONTOH-CONTOH FORMAT DATA</a:t>
            </a:r>
            <a:endParaRPr lang="id-ID" sz="2400" b="1" dirty="0">
              <a:solidFill>
                <a:schemeClr val="accent5">
                  <a:lumMod val="10000"/>
                </a:schemeClr>
              </a:solidFill>
            </a:endParaRPr>
          </a:p>
        </p:txBody>
      </p:sp>
      <p:sp>
        <p:nvSpPr>
          <p:cNvPr id="3" name="Content Placeholder 2"/>
          <p:cNvSpPr>
            <a:spLocks noGrp="1"/>
          </p:cNvSpPr>
          <p:nvPr>
            <p:ph idx="1"/>
          </p:nvPr>
        </p:nvSpPr>
        <p:spPr>
          <a:xfrm>
            <a:off x="285720" y="500042"/>
            <a:ext cx="8572560" cy="500066"/>
          </a:xfrm>
        </p:spPr>
        <p:txBody>
          <a:bodyPr/>
          <a:lstStyle/>
          <a:p>
            <a:pPr marL="536575" indent="-536575" algn="just">
              <a:spcBef>
                <a:spcPts val="0"/>
              </a:spcBef>
              <a:buSzPct val="175000"/>
              <a:buBlip>
                <a:blip r:embed="rId3"/>
              </a:buBlip>
            </a:pPr>
            <a:r>
              <a:rPr lang="id-ID" sz="2400" b="1" dirty="0" smtClean="0">
                <a:solidFill>
                  <a:srgbClr val="FF0000"/>
                </a:solidFill>
              </a:rPr>
              <a:t>Buku Inventaris</a:t>
            </a:r>
          </a:p>
        </p:txBody>
      </p:sp>
      <p:sp>
        <p:nvSpPr>
          <p:cNvPr id="5" name="Content Placeholder 2"/>
          <p:cNvSpPr txBox="1">
            <a:spLocks/>
          </p:cNvSpPr>
          <p:nvPr/>
        </p:nvSpPr>
        <p:spPr bwMode="auto">
          <a:xfrm>
            <a:off x="285720" y="2714620"/>
            <a:ext cx="8572560" cy="5000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36575" lvl="0" indent="-536575" algn="just" fontAlgn="base">
              <a:spcAft>
                <a:spcPct val="0"/>
              </a:spcAft>
              <a:buSzPct val="175000"/>
              <a:buBlip>
                <a:blip r:embed="rId3"/>
              </a:buBlip>
            </a:pPr>
            <a:r>
              <a:rPr lang="id-ID" sz="2400" b="1" dirty="0" smtClean="0">
                <a:solidFill>
                  <a:srgbClr val="FF0000"/>
                </a:solidFill>
              </a:rPr>
              <a:t>Buku Catatan Harian/Log </a:t>
            </a:r>
            <a:r>
              <a:rPr lang="id-ID" sz="2400" b="1" dirty="0" err="1" smtClean="0">
                <a:solidFill>
                  <a:srgbClr val="FF0000"/>
                </a:solidFill>
              </a:rPr>
              <a:t>Book</a:t>
            </a:r>
            <a:endParaRPr kumimoji="0" lang="id-ID" sz="2400" b="1" i="0" u="none" strike="noStrike" kern="0" cap="none" spc="0" normalizeH="0" baseline="0" noProof="0" dirty="0" smtClean="0">
              <a:ln>
                <a:noFill/>
              </a:ln>
              <a:solidFill>
                <a:srgbClr val="FF0000"/>
              </a:solidFill>
              <a:effectLst/>
              <a:uLnTx/>
              <a:uFillTx/>
              <a:latin typeface="+mn-lt"/>
              <a:ea typeface="+mn-ea"/>
              <a:cs typeface="+mn-cs"/>
            </a:endParaRPr>
          </a:p>
        </p:txBody>
      </p:sp>
      <p:graphicFrame>
        <p:nvGraphicFramePr>
          <p:cNvPr id="7" name="Table 6"/>
          <p:cNvGraphicFramePr>
            <a:graphicFrameLocks noGrp="1"/>
          </p:cNvGraphicFramePr>
          <p:nvPr/>
        </p:nvGraphicFramePr>
        <p:xfrm>
          <a:off x="254188" y="3214686"/>
          <a:ext cx="8643999" cy="1112520"/>
        </p:xfrm>
        <a:graphic>
          <a:graphicData uri="http://schemas.openxmlformats.org/drawingml/2006/table">
            <a:tbl>
              <a:tblPr firstRow="1" bandRow="1">
                <a:tableStyleId>{21E4AEA4-8DFA-4A89-87EB-49C32662AFE0}</a:tableStyleId>
              </a:tblPr>
              <a:tblGrid>
                <a:gridCol w="659288"/>
                <a:gridCol w="1904610"/>
                <a:gridCol w="3919101"/>
                <a:gridCol w="2161000"/>
              </a:tblGrid>
              <a:tr h="370840">
                <a:tc>
                  <a:txBody>
                    <a:bodyPr/>
                    <a:lstStyle/>
                    <a:p>
                      <a:pPr algn="ctr"/>
                      <a:r>
                        <a:rPr lang="id-ID" dirty="0" smtClean="0"/>
                        <a:t>NO</a:t>
                      </a:r>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dirty="0" smtClean="0"/>
                        <a:t>TANGGAL</a:t>
                      </a:r>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dirty="0" smtClean="0"/>
                        <a:t>CATATAN</a:t>
                      </a:r>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dirty="0" smtClean="0"/>
                        <a:t>KETERANGAN</a:t>
                      </a:r>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id-ID" dirty="0" smtClean="0">
                          <a:solidFill>
                            <a:schemeClr val="accent5">
                              <a:lumMod val="10000"/>
                            </a:schemeClr>
                          </a:solidFill>
                        </a:rPr>
                        <a:t>1.</a:t>
                      </a:r>
                      <a:endParaRPr lang="id-ID" dirty="0">
                        <a:solidFill>
                          <a:schemeClr val="accent5">
                            <a:lumMod val="1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dirty="0">
                        <a:solidFill>
                          <a:schemeClr val="accent5">
                            <a:lumMod val="1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dirty="0">
                        <a:solidFill>
                          <a:schemeClr val="accent5">
                            <a:lumMod val="1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dirty="0">
                        <a:solidFill>
                          <a:schemeClr val="accent5">
                            <a:lumMod val="1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id-ID" dirty="0" smtClean="0">
                          <a:solidFill>
                            <a:schemeClr val="accent5">
                              <a:lumMod val="10000"/>
                            </a:schemeClr>
                          </a:solidFill>
                        </a:rPr>
                        <a:t>2.</a:t>
                      </a:r>
                      <a:endParaRPr lang="id-ID" dirty="0">
                        <a:solidFill>
                          <a:schemeClr val="accent5">
                            <a:lumMod val="1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dirty="0">
                        <a:solidFill>
                          <a:schemeClr val="accent5">
                            <a:lumMod val="1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dirty="0">
                        <a:solidFill>
                          <a:schemeClr val="accent5">
                            <a:lumMod val="1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dirty="0">
                        <a:solidFill>
                          <a:schemeClr val="accent5">
                            <a:lumMod val="1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142879" y="1000108"/>
          <a:ext cx="8858277" cy="1483360"/>
        </p:xfrm>
        <a:graphic>
          <a:graphicData uri="http://schemas.openxmlformats.org/drawingml/2006/table">
            <a:tbl>
              <a:tblPr firstRow="1" bandRow="1">
                <a:tableStyleId>{21E4AEA4-8DFA-4A89-87EB-49C32662AFE0}</a:tableStyleId>
              </a:tblPr>
              <a:tblGrid>
                <a:gridCol w="571469"/>
                <a:gridCol w="1214446"/>
                <a:gridCol w="1714512"/>
                <a:gridCol w="1143008"/>
                <a:gridCol w="785818"/>
                <a:gridCol w="785818"/>
                <a:gridCol w="785818"/>
                <a:gridCol w="1214446"/>
                <a:gridCol w="642942"/>
              </a:tblGrid>
              <a:tr h="370840">
                <a:tc rowSpan="2">
                  <a:txBody>
                    <a:bodyPr/>
                    <a:lstStyle/>
                    <a:p>
                      <a:pPr algn="ctr"/>
                      <a:r>
                        <a:rPr lang="id-ID" dirty="0" smtClean="0"/>
                        <a:t>NO</a:t>
                      </a:r>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2">
                  <a:txBody>
                    <a:bodyPr/>
                    <a:lstStyle/>
                    <a:p>
                      <a:pPr algn="ctr"/>
                      <a:r>
                        <a:rPr lang="id-ID" dirty="0" smtClean="0"/>
                        <a:t>BARANG</a:t>
                      </a:r>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2">
                  <a:txBody>
                    <a:bodyPr/>
                    <a:lstStyle/>
                    <a:p>
                      <a:pPr algn="ctr"/>
                      <a:r>
                        <a:rPr lang="id-ID" dirty="0" smtClean="0"/>
                        <a:t>KLASIFIKASI</a:t>
                      </a:r>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2">
                  <a:txBody>
                    <a:bodyPr/>
                    <a:lstStyle/>
                    <a:p>
                      <a:pPr algn="ctr"/>
                      <a:r>
                        <a:rPr lang="id-ID" dirty="0" smtClean="0"/>
                        <a:t>JUMLAH</a:t>
                      </a:r>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3">
                  <a:txBody>
                    <a:bodyPr/>
                    <a:lstStyle/>
                    <a:p>
                      <a:pPr algn="ctr"/>
                      <a:r>
                        <a:rPr lang="id-ID" dirty="0" smtClean="0"/>
                        <a:t>KEADAAN</a:t>
                      </a:r>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id-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id-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id-ID" dirty="0" smtClean="0"/>
                        <a:t>SUMBER</a:t>
                      </a:r>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2">
                  <a:txBody>
                    <a:bodyPr/>
                    <a:lstStyle/>
                    <a:p>
                      <a:pPr algn="ctr"/>
                      <a:r>
                        <a:rPr lang="id-ID" dirty="0" smtClean="0"/>
                        <a:t>KET</a:t>
                      </a:r>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70840">
                <a:tc vMerge="1">
                  <a:txBody>
                    <a:bodyPr/>
                    <a:lstStyle/>
                    <a:p>
                      <a:endParaRPr lang="id-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tc vMerge="1">
                  <a:txBody>
                    <a:bodyPr/>
                    <a:lstStyle/>
                    <a:p>
                      <a:endParaRPr lang="id-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tc vMerge="1">
                  <a:txBody>
                    <a:bodyPr/>
                    <a:lstStyle/>
                    <a:p>
                      <a:endParaRPr lang="id-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tc vMerge="1">
                  <a:txBody>
                    <a:bodyPr/>
                    <a:lstStyle/>
                    <a:p>
                      <a:endParaRPr lang="id-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tc>
                  <a:txBody>
                    <a:bodyPr/>
                    <a:lstStyle/>
                    <a:p>
                      <a:pPr algn="ctr"/>
                      <a:r>
                        <a:rPr lang="id-ID" b="1" dirty="0" smtClean="0">
                          <a:solidFill>
                            <a:schemeClr val="bg1"/>
                          </a:solidFill>
                        </a:rPr>
                        <a:t>B</a:t>
                      </a:r>
                      <a:endParaRPr lang="id-ID"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id-ID" b="1" dirty="0" smtClean="0">
                          <a:solidFill>
                            <a:schemeClr val="bg1"/>
                          </a:solidFill>
                        </a:rPr>
                        <a:t>RR</a:t>
                      </a:r>
                      <a:endParaRPr lang="id-ID"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id-ID" b="1" dirty="0" smtClean="0">
                          <a:solidFill>
                            <a:schemeClr val="bg1"/>
                          </a:solidFill>
                        </a:rPr>
                        <a:t>RB</a:t>
                      </a:r>
                      <a:endParaRPr lang="id-ID"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vMerge="1">
                  <a:txBody>
                    <a:bodyPr/>
                    <a:lstStyle/>
                    <a:p>
                      <a:endParaRPr lang="id-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tc vMerge="1">
                  <a:txBody>
                    <a:bodyPr/>
                    <a:lstStyle/>
                    <a:p>
                      <a:endParaRPr lang="id-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tr>
              <a:tr h="370840">
                <a:tc>
                  <a:txBody>
                    <a:bodyPr/>
                    <a:lstStyle/>
                    <a:p>
                      <a:pPr algn="ctr"/>
                      <a:r>
                        <a:rPr lang="id-ID" dirty="0" smtClean="0">
                          <a:solidFill>
                            <a:schemeClr val="accent5">
                              <a:lumMod val="10000"/>
                            </a:schemeClr>
                          </a:solidFill>
                        </a:rPr>
                        <a:t>1.</a:t>
                      </a:r>
                      <a:endParaRPr lang="id-ID" dirty="0">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dirty="0">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dirty="0">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dirty="0">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dirty="0">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dirty="0">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dirty="0">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dirty="0">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dirty="0">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id-ID" dirty="0" smtClean="0">
                          <a:solidFill>
                            <a:schemeClr val="accent5">
                              <a:lumMod val="10000"/>
                            </a:schemeClr>
                          </a:solidFill>
                        </a:rPr>
                        <a:t>2.</a:t>
                      </a:r>
                      <a:endParaRPr lang="id-ID" dirty="0">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dirty="0">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dirty="0">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dirty="0">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dirty="0">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dirty="0">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dirty="0">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dirty="0">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dirty="0">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Content Placeholder 2"/>
          <p:cNvSpPr txBox="1">
            <a:spLocks/>
          </p:cNvSpPr>
          <p:nvPr/>
        </p:nvSpPr>
        <p:spPr bwMode="auto">
          <a:xfrm>
            <a:off x="357158" y="4572008"/>
            <a:ext cx="8572560" cy="5000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36575" lvl="0" indent="-536575" algn="just" fontAlgn="base">
              <a:spcAft>
                <a:spcPct val="0"/>
              </a:spcAft>
              <a:buSzPct val="175000"/>
              <a:buBlip>
                <a:blip r:embed="rId3"/>
              </a:buBlip>
            </a:pPr>
            <a:r>
              <a:rPr lang="id-ID" sz="2400" b="1" dirty="0" smtClean="0">
                <a:solidFill>
                  <a:srgbClr val="FF0000"/>
                </a:solidFill>
              </a:rPr>
              <a:t>Buku Tamu</a:t>
            </a:r>
            <a:endParaRPr kumimoji="0" lang="id-ID" sz="2400" b="1" i="0" u="none" strike="noStrike" kern="0" cap="none" spc="0" normalizeH="0" baseline="0" noProof="0" dirty="0" smtClean="0">
              <a:ln>
                <a:noFill/>
              </a:ln>
              <a:solidFill>
                <a:srgbClr val="FF0000"/>
              </a:solidFill>
              <a:effectLst/>
              <a:uLnTx/>
              <a:uFillTx/>
              <a:latin typeface="+mn-lt"/>
              <a:ea typeface="+mn-ea"/>
              <a:cs typeface="+mn-cs"/>
            </a:endParaRPr>
          </a:p>
        </p:txBody>
      </p:sp>
      <p:graphicFrame>
        <p:nvGraphicFramePr>
          <p:cNvPr id="10" name="Table 9"/>
          <p:cNvGraphicFramePr>
            <a:graphicFrameLocks noGrp="1"/>
          </p:cNvGraphicFramePr>
          <p:nvPr/>
        </p:nvGraphicFramePr>
        <p:xfrm>
          <a:off x="214282" y="5072074"/>
          <a:ext cx="8715434" cy="1656080"/>
        </p:xfrm>
        <a:graphic>
          <a:graphicData uri="http://schemas.openxmlformats.org/drawingml/2006/table">
            <a:tbl>
              <a:tblPr firstRow="1" bandRow="1">
                <a:tableStyleId>{21E4AEA4-8DFA-4A89-87EB-49C32662AFE0}</a:tableStyleId>
              </a:tblPr>
              <a:tblGrid>
                <a:gridCol w="500066"/>
                <a:gridCol w="1643074"/>
                <a:gridCol w="1714512"/>
                <a:gridCol w="1122596"/>
                <a:gridCol w="1245062"/>
                <a:gridCol w="1245062"/>
                <a:gridCol w="1245062"/>
              </a:tblGrid>
              <a:tr h="370840">
                <a:tc>
                  <a:txBody>
                    <a:bodyPr/>
                    <a:lstStyle/>
                    <a:p>
                      <a:pPr algn="ctr"/>
                      <a:r>
                        <a:rPr lang="id-ID" dirty="0" err="1" smtClean="0"/>
                        <a:t>No</a:t>
                      </a:r>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mtClean="0"/>
                        <a:t>Hari/Tanggal,Waktu</a:t>
                      </a:r>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dirty="0" smtClean="0"/>
                        <a:t>Nama/ Alamat</a:t>
                      </a:r>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mtClean="0"/>
                        <a:t>Jabatan</a:t>
                      </a:r>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dirty="0" smtClean="0"/>
                        <a:t>Maksud/</a:t>
                      </a:r>
                    </a:p>
                    <a:p>
                      <a:pPr algn="ctr"/>
                      <a:r>
                        <a:rPr lang="id-ID" dirty="0" smtClean="0"/>
                        <a:t>Tujuan</a:t>
                      </a:r>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mtClean="0"/>
                        <a:t>Kesan dan Pesan</a:t>
                      </a:r>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dirty="0" smtClean="0"/>
                        <a:t>Tanda Tangan</a:t>
                      </a:r>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id-ID"/>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id-ID"/>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ugito S.Kom\Downloads\Dasa-darma-pramuka.jpg"/>
          <p:cNvPicPr>
            <a:picLocks noChangeAspect="1" noChangeArrowheads="1"/>
          </p:cNvPicPr>
          <p:nvPr/>
        </p:nvPicPr>
        <p:blipFill>
          <a:blip r:embed="rId2"/>
          <a:srcRect/>
          <a:stretch>
            <a:fillRect/>
          </a:stretch>
        </p:blipFill>
        <p:spPr bwMode="auto">
          <a:xfrm>
            <a:off x="7358018" y="0"/>
            <a:ext cx="1785982" cy="1986012"/>
          </a:xfrm>
          <a:prstGeom prst="rect">
            <a:avLst/>
          </a:prstGeom>
          <a:noFill/>
        </p:spPr>
      </p:pic>
      <p:sp>
        <p:nvSpPr>
          <p:cNvPr id="2" name="Title 1"/>
          <p:cNvSpPr>
            <a:spLocks noGrp="1"/>
          </p:cNvSpPr>
          <p:nvPr>
            <p:ph type="title"/>
          </p:nvPr>
        </p:nvSpPr>
        <p:spPr>
          <a:xfrm>
            <a:off x="285720" y="214290"/>
            <a:ext cx="8572560" cy="1071570"/>
          </a:xfrm>
        </p:spPr>
        <p:txBody>
          <a:bodyPr/>
          <a:lstStyle/>
          <a:p>
            <a:pPr algn="ctr"/>
            <a:r>
              <a:rPr lang="en-US" sz="4000" b="1" dirty="0" smtClean="0">
                <a:solidFill>
                  <a:srgbClr val="7030A0"/>
                </a:solidFill>
                <a:latin typeface="+mj-lt"/>
                <a:ea typeface="+mj-ea"/>
                <a:cs typeface="+mj-cs"/>
              </a:rPr>
              <a:t>P</a:t>
            </a:r>
            <a:r>
              <a:rPr lang="id-ID" sz="4000" b="1" dirty="0" smtClean="0">
                <a:solidFill>
                  <a:srgbClr val="7030A0"/>
                </a:solidFill>
                <a:latin typeface="+mj-lt"/>
                <a:ea typeface="+mj-ea"/>
                <a:cs typeface="+mj-cs"/>
              </a:rPr>
              <a:t>ENGANTAR</a:t>
            </a:r>
            <a:endParaRPr lang="id-ID" sz="4000" dirty="0">
              <a:solidFill>
                <a:srgbClr val="7030A0"/>
              </a:solidFill>
            </a:endParaRPr>
          </a:p>
        </p:txBody>
      </p:sp>
      <p:sp>
        <p:nvSpPr>
          <p:cNvPr id="3" name="Content Placeholder 2"/>
          <p:cNvSpPr>
            <a:spLocks noGrp="1"/>
          </p:cNvSpPr>
          <p:nvPr>
            <p:ph idx="1"/>
          </p:nvPr>
        </p:nvSpPr>
        <p:spPr>
          <a:xfrm>
            <a:off x="285720" y="1857364"/>
            <a:ext cx="8572560" cy="4857784"/>
          </a:xfrm>
        </p:spPr>
        <p:txBody>
          <a:bodyPr/>
          <a:lstStyle/>
          <a:p>
            <a:pPr marL="441325" indent="-441325" algn="just">
              <a:spcBef>
                <a:spcPts val="0"/>
              </a:spcBef>
              <a:buSzPct val="175000"/>
              <a:buBlip>
                <a:blip r:embed="rId3"/>
              </a:buBlip>
            </a:pPr>
            <a:r>
              <a:rPr lang="id-ID" sz="2400" dirty="0" smtClean="0">
                <a:solidFill>
                  <a:schemeClr val="accent5">
                    <a:lumMod val="10000"/>
                  </a:schemeClr>
                </a:solidFill>
              </a:rPr>
              <a:t>Salah satu tolok ukur sebuah organisasi berjalan secara terorganisir dengan baik adalah sistem administrasi yang dijalankan. </a:t>
            </a:r>
          </a:p>
          <a:p>
            <a:pPr marL="441325" indent="-441325" algn="just">
              <a:spcBef>
                <a:spcPts val="0"/>
              </a:spcBef>
              <a:buSzPct val="175000"/>
              <a:buBlip>
                <a:blip r:embed="rId3"/>
              </a:buBlip>
            </a:pPr>
            <a:r>
              <a:rPr lang="id-ID" sz="2400" dirty="0" smtClean="0">
                <a:solidFill>
                  <a:schemeClr val="accent5">
                    <a:lumMod val="10000"/>
                  </a:schemeClr>
                </a:solidFill>
              </a:rPr>
              <a:t>Namun, </a:t>
            </a:r>
            <a:r>
              <a:rPr lang="id-ID" sz="2400" dirty="0" err="1" smtClean="0">
                <a:solidFill>
                  <a:schemeClr val="accent5">
                    <a:lumMod val="10000"/>
                  </a:schemeClr>
                </a:solidFill>
              </a:rPr>
              <a:t>seringkali</a:t>
            </a:r>
            <a:r>
              <a:rPr lang="id-ID" sz="2400" dirty="0" smtClean="0">
                <a:solidFill>
                  <a:schemeClr val="accent5">
                    <a:lumMod val="10000"/>
                  </a:schemeClr>
                </a:solidFill>
              </a:rPr>
              <a:t> hal yang berhubungan dengan administrasi dianggap sebagai formalitas, bahkan sering diremehkan. Padahal sistem administrasi yang baik akan sangat membantu dan mutlak dibutuhkan jika sebuah organisasi ingin maju. Lebih-lebih bagi Dewan </a:t>
            </a:r>
            <a:r>
              <a:rPr lang="id-ID" sz="2400" dirty="0" err="1" smtClean="0">
                <a:solidFill>
                  <a:schemeClr val="accent5">
                    <a:lumMod val="10000"/>
                  </a:schemeClr>
                </a:solidFill>
              </a:rPr>
              <a:t>Ambalan</a:t>
            </a:r>
            <a:r>
              <a:rPr lang="id-ID" sz="2400" dirty="0" smtClean="0">
                <a:solidFill>
                  <a:schemeClr val="accent5">
                    <a:lumMod val="10000"/>
                  </a:schemeClr>
                </a:solidFill>
              </a:rPr>
              <a:t> yang setiap tahun berganti </a:t>
            </a:r>
            <a:r>
              <a:rPr lang="id-ID" sz="2400" dirty="0" err="1" smtClean="0">
                <a:solidFill>
                  <a:schemeClr val="accent5">
                    <a:lumMod val="10000"/>
                  </a:schemeClr>
                </a:solidFill>
              </a:rPr>
              <a:t>kepengurusan</a:t>
            </a:r>
            <a:r>
              <a:rPr lang="id-ID" sz="2400" dirty="0" smtClean="0">
                <a:solidFill>
                  <a:schemeClr val="accent5">
                    <a:lumMod val="10000"/>
                  </a:schemeClr>
                </a:solidFill>
              </a:rPr>
              <a:t>.</a:t>
            </a:r>
          </a:p>
          <a:p>
            <a:pPr marL="441325" indent="-441325" algn="just">
              <a:spcBef>
                <a:spcPts val="0"/>
              </a:spcBef>
              <a:buSzPct val="175000"/>
              <a:buBlip>
                <a:blip r:embed="rId3"/>
              </a:buBlip>
            </a:pPr>
            <a:r>
              <a:rPr lang="id-ID" sz="2400" dirty="0" smtClean="0">
                <a:solidFill>
                  <a:schemeClr val="accent5">
                    <a:lumMod val="10000"/>
                  </a:schemeClr>
                </a:solidFill>
              </a:rPr>
              <a:t>Secara khusus, administrasi menjadi tanggung jawab </a:t>
            </a:r>
            <a:r>
              <a:rPr lang="id-ID" sz="2400" dirty="0" err="1" smtClean="0">
                <a:solidFill>
                  <a:schemeClr val="accent5">
                    <a:lumMod val="10000"/>
                  </a:schemeClr>
                </a:solidFill>
              </a:rPr>
              <a:t>kerani</a:t>
            </a:r>
            <a:r>
              <a:rPr lang="id-ID" sz="2400" dirty="0" smtClean="0">
                <a:solidFill>
                  <a:schemeClr val="accent5">
                    <a:lumMod val="10000"/>
                  </a:schemeClr>
                </a:solidFill>
              </a:rPr>
              <a:t> (sekretaris) dewan </a:t>
            </a:r>
            <a:r>
              <a:rPr lang="id-ID" sz="2400" dirty="0" err="1" smtClean="0">
                <a:solidFill>
                  <a:schemeClr val="accent5">
                    <a:lumMod val="10000"/>
                  </a:schemeClr>
                </a:solidFill>
              </a:rPr>
              <a:t>ambalan</a:t>
            </a:r>
            <a:r>
              <a:rPr lang="id-ID" sz="2400" dirty="0" smtClean="0">
                <a:solidFill>
                  <a:schemeClr val="accent5">
                    <a:lumMod val="10000"/>
                  </a:schemeClr>
                </a:solidFill>
              </a:rPr>
              <a:t>. Karena banyaknya tugas </a:t>
            </a:r>
            <a:r>
              <a:rPr lang="id-ID" sz="2400" dirty="0" err="1" smtClean="0">
                <a:solidFill>
                  <a:schemeClr val="accent5">
                    <a:lumMod val="10000"/>
                  </a:schemeClr>
                </a:solidFill>
              </a:rPr>
              <a:t>keadministrasian</a:t>
            </a:r>
            <a:r>
              <a:rPr lang="id-ID" sz="2400" dirty="0" smtClean="0">
                <a:solidFill>
                  <a:schemeClr val="accent5">
                    <a:lumMod val="10000"/>
                  </a:schemeClr>
                </a:solidFill>
              </a:rPr>
              <a:t>, sebaiknya </a:t>
            </a:r>
            <a:r>
              <a:rPr lang="id-ID" sz="2400" dirty="0" err="1" smtClean="0">
                <a:solidFill>
                  <a:schemeClr val="accent5">
                    <a:lumMod val="10000"/>
                  </a:schemeClr>
                </a:solidFill>
              </a:rPr>
              <a:t>kerani</a:t>
            </a:r>
            <a:r>
              <a:rPr lang="id-ID" sz="2400" dirty="0" smtClean="0">
                <a:solidFill>
                  <a:schemeClr val="accent5">
                    <a:lumMod val="10000"/>
                  </a:schemeClr>
                </a:solidFill>
              </a:rPr>
              <a:t> membentuk bidang tersendiri untuk mengelola </a:t>
            </a:r>
            <a:r>
              <a:rPr lang="id-ID" sz="2400" dirty="0" err="1" smtClean="0">
                <a:solidFill>
                  <a:schemeClr val="accent5">
                    <a:lumMod val="10000"/>
                  </a:schemeClr>
                </a:solidFill>
              </a:rPr>
              <a:t>keadministrasian</a:t>
            </a:r>
            <a:r>
              <a:rPr lang="id-ID" sz="2400" dirty="0" smtClean="0">
                <a:solidFill>
                  <a:schemeClr val="accent5">
                    <a:lumMod val="10000"/>
                  </a:schemeClr>
                </a:solidFill>
              </a:rPr>
              <a:t>.</a:t>
            </a:r>
            <a:endParaRPr lang="id-ID" sz="2100" dirty="0">
              <a:solidFill>
                <a:schemeClr val="accent5">
                  <a:lumMod val="10000"/>
                </a:schemeClr>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71414"/>
            <a:ext cx="8572560" cy="428628"/>
          </a:xfrm>
          <a:effectLst>
            <a:outerShdw blurRad="50800" dist="38100" dir="5400000" algn="t" rotWithShape="0">
              <a:prstClr val="black">
                <a:alpha val="40000"/>
              </a:prstClr>
            </a:outerShdw>
          </a:effectLst>
        </p:spPr>
        <p:txBody>
          <a:bodyPr/>
          <a:lstStyle/>
          <a:p>
            <a:pPr algn="ctr"/>
            <a:r>
              <a:rPr lang="id-ID" sz="2400" b="1" dirty="0" smtClean="0">
                <a:solidFill>
                  <a:schemeClr val="accent5">
                    <a:lumMod val="10000"/>
                  </a:schemeClr>
                </a:solidFill>
              </a:rPr>
              <a:t>CONTOH-CONTOH FORMAT DATA</a:t>
            </a:r>
            <a:endParaRPr lang="id-ID" sz="2400" b="1" dirty="0">
              <a:solidFill>
                <a:schemeClr val="accent5">
                  <a:lumMod val="10000"/>
                </a:schemeClr>
              </a:solidFill>
            </a:endParaRPr>
          </a:p>
        </p:txBody>
      </p:sp>
      <p:sp>
        <p:nvSpPr>
          <p:cNvPr id="3" name="Content Placeholder 2"/>
          <p:cNvSpPr>
            <a:spLocks noGrp="1"/>
          </p:cNvSpPr>
          <p:nvPr>
            <p:ph idx="1"/>
          </p:nvPr>
        </p:nvSpPr>
        <p:spPr>
          <a:xfrm>
            <a:off x="357158" y="857232"/>
            <a:ext cx="8572560" cy="500066"/>
          </a:xfrm>
        </p:spPr>
        <p:txBody>
          <a:bodyPr/>
          <a:lstStyle/>
          <a:p>
            <a:pPr marL="441325" indent="-441325" algn="just">
              <a:spcBef>
                <a:spcPts val="0"/>
              </a:spcBef>
              <a:buSzPct val="175000"/>
              <a:buBlip>
                <a:blip r:embed="rId3"/>
              </a:buBlip>
            </a:pPr>
            <a:r>
              <a:rPr lang="id-ID" sz="2400" b="1" dirty="0" smtClean="0">
                <a:solidFill>
                  <a:srgbClr val="FF0000"/>
                </a:solidFill>
              </a:rPr>
              <a:t>Buku catatan keuangan</a:t>
            </a:r>
          </a:p>
        </p:txBody>
      </p:sp>
      <p:sp>
        <p:nvSpPr>
          <p:cNvPr id="10" name="Rectangle 9"/>
          <p:cNvSpPr/>
          <p:nvPr/>
        </p:nvSpPr>
        <p:spPr>
          <a:xfrm>
            <a:off x="357158" y="1565964"/>
            <a:ext cx="8429684" cy="1077218"/>
          </a:xfrm>
          <a:prstGeom prst="rect">
            <a:avLst/>
          </a:prstGeom>
        </p:spPr>
        <p:txBody>
          <a:bodyPr wrap="square">
            <a:spAutoFit/>
          </a:bodyPr>
          <a:lstStyle/>
          <a:p>
            <a:pPr algn="ctr"/>
            <a:r>
              <a:rPr lang="id-ID" sz="2400" b="1" u="sng" dirty="0" smtClean="0">
                <a:solidFill>
                  <a:schemeClr val="accent5">
                    <a:lumMod val="10000"/>
                  </a:schemeClr>
                </a:solidFill>
              </a:rPr>
              <a:t>Penerimaan dan Pengeluaran Uang Gugus Depan</a:t>
            </a:r>
          </a:p>
          <a:p>
            <a:endParaRPr lang="id-ID" dirty="0" smtClean="0">
              <a:solidFill>
                <a:schemeClr val="accent5">
                  <a:lumMod val="10000"/>
                </a:schemeClr>
              </a:solidFill>
            </a:endParaRPr>
          </a:p>
          <a:p>
            <a:r>
              <a:rPr lang="id-ID" sz="2000" dirty="0" smtClean="0">
                <a:solidFill>
                  <a:schemeClr val="accent5">
                    <a:lumMod val="10000"/>
                  </a:schemeClr>
                </a:solidFill>
              </a:rPr>
              <a:t>Bulan	: ..................................</a:t>
            </a:r>
          </a:p>
        </p:txBody>
      </p:sp>
      <p:graphicFrame>
        <p:nvGraphicFramePr>
          <p:cNvPr id="11" name="Table 10"/>
          <p:cNvGraphicFramePr>
            <a:graphicFrameLocks noGrp="1"/>
          </p:cNvGraphicFramePr>
          <p:nvPr/>
        </p:nvGraphicFramePr>
        <p:xfrm>
          <a:off x="277346" y="2643182"/>
          <a:ext cx="8628232" cy="2494280"/>
        </p:xfrm>
        <a:graphic>
          <a:graphicData uri="http://schemas.openxmlformats.org/drawingml/2006/table">
            <a:tbl>
              <a:tblPr firstRow="1" bandRow="1">
                <a:tableStyleId>{ED083AE6-46FA-4A59-8FB0-9F97EB10719F}</a:tableStyleId>
              </a:tblPr>
              <a:tblGrid>
                <a:gridCol w="1143605"/>
                <a:gridCol w="1553599"/>
                <a:gridCol w="1348602"/>
                <a:gridCol w="1534732"/>
                <a:gridCol w="1571636"/>
                <a:gridCol w="1476058"/>
              </a:tblGrid>
              <a:tr h="370840">
                <a:tc>
                  <a:txBody>
                    <a:bodyPr/>
                    <a:lstStyle/>
                    <a:p>
                      <a:pPr algn="ctr"/>
                      <a:r>
                        <a:rPr lang="id-ID" dirty="0" smtClean="0">
                          <a:solidFill>
                            <a:schemeClr val="bg1"/>
                          </a:solidFill>
                        </a:rPr>
                        <a:t>Tanggal</a:t>
                      </a:r>
                      <a:endParaRPr lang="id-ID" dirty="0">
                        <a:solidFill>
                          <a:schemeClr val="bg1"/>
                        </a:solidFill>
                      </a:endParaRPr>
                    </a:p>
                  </a:txBody>
                  <a:tcPr anchor="ctr">
                    <a:solidFill>
                      <a:srgbClr val="0000FF"/>
                    </a:solidFill>
                  </a:tcPr>
                </a:tc>
                <a:tc>
                  <a:txBody>
                    <a:bodyPr/>
                    <a:lstStyle/>
                    <a:p>
                      <a:pPr algn="ctr"/>
                      <a:r>
                        <a:rPr lang="id-ID" dirty="0" smtClean="0">
                          <a:solidFill>
                            <a:schemeClr val="bg1"/>
                          </a:solidFill>
                        </a:rPr>
                        <a:t>Uraian</a:t>
                      </a:r>
                      <a:endParaRPr lang="id-ID" dirty="0">
                        <a:solidFill>
                          <a:schemeClr val="bg1"/>
                        </a:solidFill>
                      </a:endParaRPr>
                    </a:p>
                  </a:txBody>
                  <a:tcPr anchor="ctr">
                    <a:solidFill>
                      <a:srgbClr val="0000FF"/>
                    </a:solidFill>
                  </a:tcPr>
                </a:tc>
                <a:tc>
                  <a:txBody>
                    <a:bodyPr/>
                    <a:lstStyle/>
                    <a:p>
                      <a:pPr algn="ctr"/>
                      <a:r>
                        <a:rPr lang="id-ID" dirty="0" err="1" smtClean="0">
                          <a:solidFill>
                            <a:schemeClr val="bg1"/>
                          </a:solidFill>
                        </a:rPr>
                        <a:t>No</a:t>
                      </a:r>
                      <a:r>
                        <a:rPr lang="id-ID" dirty="0" smtClean="0">
                          <a:solidFill>
                            <a:schemeClr val="bg1"/>
                          </a:solidFill>
                        </a:rPr>
                        <a:t>. Bukti</a:t>
                      </a:r>
                      <a:endParaRPr lang="id-ID" dirty="0">
                        <a:solidFill>
                          <a:schemeClr val="bg1"/>
                        </a:solidFill>
                      </a:endParaRPr>
                    </a:p>
                  </a:txBody>
                  <a:tcPr anchor="ctr">
                    <a:lnR w="38100" cap="flat" cmpd="sng" algn="ctr">
                      <a:solidFill>
                        <a:schemeClr val="tx1"/>
                      </a:solidFill>
                      <a:prstDash val="solid"/>
                      <a:round/>
                      <a:headEnd type="none" w="med" len="med"/>
                      <a:tailEnd type="none" w="med" len="med"/>
                    </a:lnR>
                    <a:solidFill>
                      <a:srgbClr val="0000FF"/>
                    </a:solidFill>
                  </a:tcPr>
                </a:tc>
                <a:tc>
                  <a:txBody>
                    <a:bodyPr/>
                    <a:lstStyle/>
                    <a:p>
                      <a:pPr algn="ctr"/>
                      <a:r>
                        <a:rPr lang="id-ID" dirty="0" smtClean="0">
                          <a:solidFill>
                            <a:schemeClr val="bg1"/>
                          </a:solidFill>
                        </a:rPr>
                        <a:t>Penerimaan (Rp)</a:t>
                      </a:r>
                      <a:endParaRPr lang="id-ID" dirty="0">
                        <a:solidFill>
                          <a:schemeClr val="bg1"/>
                        </a:solidFill>
                      </a:endParaRPr>
                    </a:p>
                  </a:txBody>
                  <a:tcPr anchor="ctr">
                    <a:lnL w="38100" cap="flat" cmpd="sng" algn="ctr">
                      <a:solidFill>
                        <a:schemeClr val="tx1"/>
                      </a:solidFill>
                      <a:prstDash val="solid"/>
                      <a:round/>
                      <a:headEnd type="none" w="med" len="med"/>
                      <a:tailEnd type="none" w="med" len="med"/>
                    </a:lnL>
                    <a:solidFill>
                      <a:srgbClr val="0000FF"/>
                    </a:solidFill>
                  </a:tcPr>
                </a:tc>
                <a:tc>
                  <a:txBody>
                    <a:bodyPr/>
                    <a:lstStyle/>
                    <a:p>
                      <a:pPr algn="ctr"/>
                      <a:r>
                        <a:rPr lang="id-ID" dirty="0" smtClean="0">
                          <a:solidFill>
                            <a:schemeClr val="bg1"/>
                          </a:solidFill>
                        </a:rPr>
                        <a:t>Pengeluaran</a:t>
                      </a:r>
                      <a:r>
                        <a:rPr lang="id-ID" baseline="0" dirty="0" smtClean="0">
                          <a:solidFill>
                            <a:schemeClr val="bg1"/>
                          </a:solidFill>
                        </a:rPr>
                        <a:t> (Rp)</a:t>
                      </a:r>
                      <a:endParaRPr lang="id-ID" dirty="0">
                        <a:solidFill>
                          <a:schemeClr val="bg1"/>
                        </a:solidFill>
                      </a:endParaRPr>
                    </a:p>
                  </a:txBody>
                  <a:tcPr anchor="ctr">
                    <a:solidFill>
                      <a:srgbClr val="0000FF"/>
                    </a:solidFill>
                  </a:tcPr>
                </a:tc>
                <a:tc>
                  <a:txBody>
                    <a:bodyPr/>
                    <a:lstStyle/>
                    <a:p>
                      <a:pPr algn="ctr"/>
                      <a:r>
                        <a:rPr lang="id-ID" dirty="0" smtClean="0">
                          <a:solidFill>
                            <a:schemeClr val="bg1"/>
                          </a:solidFill>
                        </a:rPr>
                        <a:t>Keterangan</a:t>
                      </a:r>
                      <a:endParaRPr lang="id-ID" dirty="0">
                        <a:solidFill>
                          <a:schemeClr val="bg1"/>
                        </a:solidFill>
                      </a:endParaRPr>
                    </a:p>
                  </a:txBody>
                  <a:tcPr anchor="ctr">
                    <a:solidFill>
                      <a:srgbClr val="0000FF"/>
                    </a:solidFill>
                  </a:tcPr>
                </a:tc>
              </a:tr>
              <a:tr h="370840">
                <a:tc>
                  <a:txBody>
                    <a:bodyPr/>
                    <a:lstStyle/>
                    <a:p>
                      <a:endParaRPr lang="id-ID"/>
                    </a:p>
                  </a:txBody>
                  <a:tcPr/>
                </a:tc>
                <a:tc>
                  <a:txBody>
                    <a:bodyPr/>
                    <a:lstStyle/>
                    <a:p>
                      <a:endParaRPr lang="id-ID" dirty="0"/>
                    </a:p>
                  </a:txBody>
                  <a:tcPr/>
                </a:tc>
                <a:tc>
                  <a:txBody>
                    <a:bodyPr/>
                    <a:lstStyle/>
                    <a:p>
                      <a:endParaRPr lang="id-ID" dirty="0"/>
                    </a:p>
                  </a:txBody>
                  <a:tcPr>
                    <a:lnR w="38100" cap="flat" cmpd="sng" algn="ctr">
                      <a:solidFill>
                        <a:schemeClr val="tx1"/>
                      </a:solidFill>
                      <a:prstDash val="solid"/>
                      <a:round/>
                      <a:headEnd type="none" w="med" len="med"/>
                      <a:tailEnd type="none" w="med" len="med"/>
                    </a:lnR>
                  </a:tcPr>
                </a:tc>
                <a:tc>
                  <a:txBody>
                    <a:bodyPr/>
                    <a:lstStyle/>
                    <a:p>
                      <a:endParaRPr lang="id-ID" dirty="0"/>
                    </a:p>
                  </a:txBody>
                  <a:tcPr>
                    <a:lnL w="38100" cap="flat" cmpd="sng" algn="ctr">
                      <a:solidFill>
                        <a:schemeClr val="tx1"/>
                      </a:solidFill>
                      <a:prstDash val="solid"/>
                      <a:round/>
                      <a:headEnd type="none" w="med" len="med"/>
                      <a:tailEnd type="none" w="med" len="med"/>
                    </a:lnL>
                  </a:tcPr>
                </a:tc>
                <a:tc>
                  <a:txBody>
                    <a:bodyPr/>
                    <a:lstStyle/>
                    <a:p>
                      <a:endParaRPr lang="id-ID" dirty="0"/>
                    </a:p>
                  </a:txBody>
                  <a:tcPr/>
                </a:tc>
                <a:tc>
                  <a:txBody>
                    <a:bodyPr/>
                    <a:lstStyle/>
                    <a:p>
                      <a:endParaRPr lang="id-ID"/>
                    </a:p>
                  </a:txBody>
                  <a:tcPr/>
                </a:tc>
              </a:tr>
              <a:tr h="370840">
                <a:tc>
                  <a:txBody>
                    <a:bodyPr/>
                    <a:lstStyle/>
                    <a:p>
                      <a:endParaRPr lang="id-ID"/>
                    </a:p>
                  </a:txBody>
                  <a:tcPr/>
                </a:tc>
                <a:tc>
                  <a:txBody>
                    <a:bodyPr/>
                    <a:lstStyle/>
                    <a:p>
                      <a:endParaRPr lang="id-ID"/>
                    </a:p>
                  </a:txBody>
                  <a:tcPr/>
                </a:tc>
                <a:tc>
                  <a:txBody>
                    <a:bodyPr/>
                    <a:lstStyle/>
                    <a:p>
                      <a:endParaRPr lang="id-ID" dirty="0"/>
                    </a:p>
                  </a:txBody>
                  <a:tcPr>
                    <a:lnR w="38100" cap="flat" cmpd="sng" algn="ctr">
                      <a:solidFill>
                        <a:schemeClr val="tx1"/>
                      </a:solidFill>
                      <a:prstDash val="solid"/>
                      <a:round/>
                      <a:headEnd type="none" w="med" len="med"/>
                      <a:tailEnd type="none" w="med" len="med"/>
                    </a:lnR>
                  </a:tcPr>
                </a:tc>
                <a:tc>
                  <a:txBody>
                    <a:bodyPr/>
                    <a:lstStyle/>
                    <a:p>
                      <a:endParaRPr lang="id-ID" dirty="0"/>
                    </a:p>
                  </a:txBody>
                  <a:tcPr>
                    <a:lnL w="38100" cap="flat" cmpd="sng" algn="ctr">
                      <a:solidFill>
                        <a:schemeClr val="tx1"/>
                      </a:solidFill>
                      <a:prstDash val="solid"/>
                      <a:round/>
                      <a:headEnd type="none" w="med" len="med"/>
                      <a:tailEnd type="none" w="med" len="med"/>
                    </a:lnL>
                  </a:tcPr>
                </a:tc>
                <a:tc>
                  <a:txBody>
                    <a:bodyPr/>
                    <a:lstStyle/>
                    <a:p>
                      <a:endParaRPr lang="id-ID"/>
                    </a:p>
                  </a:txBody>
                  <a:tcPr/>
                </a:tc>
                <a:tc>
                  <a:txBody>
                    <a:bodyPr/>
                    <a:lstStyle/>
                    <a:p>
                      <a:endParaRPr lang="id-ID" dirty="0"/>
                    </a:p>
                  </a:txBody>
                  <a:tcPr/>
                </a:tc>
              </a:tr>
              <a:tr h="370840">
                <a:tc>
                  <a:txBody>
                    <a:bodyPr/>
                    <a:lstStyle/>
                    <a:p>
                      <a:endParaRPr lang="id-ID"/>
                    </a:p>
                  </a:txBody>
                  <a:tcPr/>
                </a:tc>
                <a:tc>
                  <a:txBody>
                    <a:bodyPr/>
                    <a:lstStyle/>
                    <a:p>
                      <a:endParaRPr lang="id-ID"/>
                    </a:p>
                  </a:txBody>
                  <a:tcPr/>
                </a:tc>
                <a:tc>
                  <a:txBody>
                    <a:bodyPr/>
                    <a:lstStyle/>
                    <a:p>
                      <a:endParaRPr lang="id-ID"/>
                    </a:p>
                  </a:txBody>
                  <a:tcPr>
                    <a:lnR w="38100" cap="flat" cmpd="sng" algn="ctr">
                      <a:solidFill>
                        <a:schemeClr val="tx1"/>
                      </a:solidFill>
                      <a:prstDash val="solid"/>
                      <a:round/>
                      <a:headEnd type="none" w="med" len="med"/>
                      <a:tailEnd type="none" w="med" len="med"/>
                    </a:lnR>
                  </a:tcPr>
                </a:tc>
                <a:tc>
                  <a:txBody>
                    <a:bodyPr/>
                    <a:lstStyle/>
                    <a:p>
                      <a:endParaRPr lang="id-ID" dirty="0"/>
                    </a:p>
                  </a:txBody>
                  <a:tcPr>
                    <a:lnL w="38100" cap="flat" cmpd="sng" algn="ctr">
                      <a:solidFill>
                        <a:schemeClr val="tx1"/>
                      </a:solidFill>
                      <a:prstDash val="solid"/>
                      <a:round/>
                      <a:headEnd type="none" w="med" len="med"/>
                      <a:tailEnd type="none" w="med" len="med"/>
                    </a:lnL>
                  </a:tcPr>
                </a:tc>
                <a:tc>
                  <a:txBody>
                    <a:bodyPr/>
                    <a:lstStyle/>
                    <a:p>
                      <a:endParaRPr lang="id-ID"/>
                    </a:p>
                  </a:txBody>
                  <a:tcPr/>
                </a:tc>
                <a:tc>
                  <a:txBody>
                    <a:bodyPr/>
                    <a:lstStyle/>
                    <a:p>
                      <a:endParaRPr lang="id-ID"/>
                    </a:p>
                  </a:txBody>
                  <a:tcPr/>
                </a:tc>
              </a:tr>
              <a:tr h="370840">
                <a:tc>
                  <a:txBody>
                    <a:bodyPr/>
                    <a:lstStyle/>
                    <a:p>
                      <a:endParaRPr lang="id-ID"/>
                    </a:p>
                  </a:txBody>
                  <a:tcPr/>
                </a:tc>
                <a:tc>
                  <a:txBody>
                    <a:bodyPr/>
                    <a:lstStyle/>
                    <a:p>
                      <a:endParaRPr lang="id-ID"/>
                    </a:p>
                  </a:txBody>
                  <a:tcPr/>
                </a:tc>
                <a:tc>
                  <a:txBody>
                    <a:bodyPr/>
                    <a:lstStyle/>
                    <a:p>
                      <a:endParaRPr lang="id-ID"/>
                    </a:p>
                  </a:txBody>
                  <a:tcPr>
                    <a:lnR w="38100" cap="flat" cmpd="sng" algn="ctr">
                      <a:solidFill>
                        <a:schemeClr val="tx1"/>
                      </a:solidFill>
                      <a:prstDash val="solid"/>
                      <a:round/>
                      <a:headEnd type="none" w="med" len="med"/>
                      <a:tailEnd type="none" w="med" len="med"/>
                    </a:lnR>
                  </a:tcPr>
                </a:tc>
                <a:tc>
                  <a:txBody>
                    <a:bodyPr/>
                    <a:lstStyle/>
                    <a:p>
                      <a:endParaRPr lang="id-ID" dirty="0"/>
                    </a:p>
                  </a:txBody>
                  <a:tcPr>
                    <a:lnL w="38100" cap="flat" cmpd="sng" algn="ctr">
                      <a:solidFill>
                        <a:schemeClr val="tx1"/>
                      </a:solidFill>
                      <a:prstDash val="solid"/>
                      <a:round/>
                      <a:headEnd type="none" w="med" len="med"/>
                      <a:tailEnd type="none" w="med" len="med"/>
                    </a:lnL>
                  </a:tcPr>
                </a:tc>
                <a:tc>
                  <a:txBody>
                    <a:bodyPr/>
                    <a:lstStyle/>
                    <a:p>
                      <a:endParaRPr lang="id-ID"/>
                    </a:p>
                  </a:txBody>
                  <a:tcPr/>
                </a:tc>
                <a:tc>
                  <a:txBody>
                    <a:bodyPr/>
                    <a:lstStyle/>
                    <a:p>
                      <a:endParaRPr lang="id-ID"/>
                    </a:p>
                  </a:txBody>
                  <a:tcPr/>
                </a:tc>
              </a:tr>
              <a:tr h="370840">
                <a:tc>
                  <a:txBody>
                    <a:bodyPr/>
                    <a:lstStyle/>
                    <a:p>
                      <a:endParaRPr lang="id-ID" dirty="0"/>
                    </a:p>
                  </a:txBody>
                  <a:tcPr/>
                </a:tc>
                <a:tc>
                  <a:txBody>
                    <a:bodyPr/>
                    <a:lstStyle/>
                    <a:p>
                      <a:endParaRPr lang="id-ID" dirty="0"/>
                    </a:p>
                  </a:txBody>
                  <a:tcPr/>
                </a:tc>
                <a:tc>
                  <a:txBody>
                    <a:bodyPr/>
                    <a:lstStyle/>
                    <a:p>
                      <a:endParaRPr lang="id-ID"/>
                    </a:p>
                  </a:txBody>
                  <a:tcPr>
                    <a:lnR w="38100" cap="flat" cmpd="sng" algn="ctr">
                      <a:solidFill>
                        <a:schemeClr val="tx1"/>
                      </a:solidFill>
                      <a:prstDash val="solid"/>
                      <a:round/>
                      <a:headEnd type="none" w="med" len="med"/>
                      <a:tailEnd type="none" w="med" len="med"/>
                    </a:lnR>
                  </a:tcPr>
                </a:tc>
                <a:tc>
                  <a:txBody>
                    <a:bodyPr/>
                    <a:lstStyle/>
                    <a:p>
                      <a:endParaRPr lang="id-ID" dirty="0"/>
                    </a:p>
                  </a:txBody>
                  <a:tcPr>
                    <a:lnL w="38100" cap="flat" cmpd="sng" algn="ctr">
                      <a:solidFill>
                        <a:schemeClr val="tx1"/>
                      </a:solidFill>
                      <a:prstDash val="solid"/>
                      <a:round/>
                      <a:headEnd type="none" w="med" len="med"/>
                      <a:tailEnd type="none" w="med" len="med"/>
                    </a:lnL>
                  </a:tcPr>
                </a:tc>
                <a:tc>
                  <a:txBody>
                    <a:bodyPr/>
                    <a:lstStyle/>
                    <a:p>
                      <a:endParaRPr lang="id-ID" dirty="0"/>
                    </a:p>
                  </a:txBody>
                  <a:tcPr/>
                </a:tc>
                <a:tc>
                  <a:txBody>
                    <a:bodyPr/>
                    <a:lstStyle/>
                    <a:p>
                      <a:endParaRPr lang="id-ID" dirty="0"/>
                    </a:p>
                  </a:txBody>
                  <a:tcPr/>
                </a:tc>
              </a:tr>
            </a:tbl>
          </a:graphicData>
        </a:graphic>
      </p:graphicFrame>
      <p:sp>
        <p:nvSpPr>
          <p:cNvPr id="12" name="TextBox 11"/>
          <p:cNvSpPr txBox="1"/>
          <p:nvPr/>
        </p:nvSpPr>
        <p:spPr>
          <a:xfrm>
            <a:off x="5566577" y="5237820"/>
            <a:ext cx="3005951" cy="1477328"/>
          </a:xfrm>
          <a:prstGeom prst="rect">
            <a:avLst/>
          </a:prstGeom>
          <a:noFill/>
        </p:spPr>
        <p:txBody>
          <a:bodyPr wrap="none" rtlCol="0">
            <a:spAutoFit/>
          </a:bodyPr>
          <a:lstStyle/>
          <a:p>
            <a:pPr algn="ctr"/>
            <a:r>
              <a:rPr lang="id-ID" dirty="0" smtClean="0">
                <a:solidFill>
                  <a:schemeClr val="accent5">
                    <a:lumMod val="10000"/>
                  </a:schemeClr>
                </a:solidFill>
              </a:rPr>
              <a:t>..............., ...........................</a:t>
            </a:r>
          </a:p>
          <a:p>
            <a:pPr algn="ctr"/>
            <a:r>
              <a:rPr lang="id-ID" dirty="0" smtClean="0">
                <a:solidFill>
                  <a:schemeClr val="accent5">
                    <a:lumMod val="10000"/>
                  </a:schemeClr>
                </a:solidFill>
              </a:rPr>
              <a:t>Pembina Gugus Depan</a:t>
            </a:r>
          </a:p>
          <a:p>
            <a:pPr algn="ctr"/>
            <a:endParaRPr lang="id-ID" dirty="0" smtClean="0">
              <a:solidFill>
                <a:schemeClr val="accent5">
                  <a:lumMod val="10000"/>
                </a:schemeClr>
              </a:solidFill>
            </a:endParaRPr>
          </a:p>
          <a:p>
            <a:pPr algn="ctr"/>
            <a:endParaRPr lang="id-ID" dirty="0" smtClean="0">
              <a:solidFill>
                <a:schemeClr val="accent5">
                  <a:lumMod val="10000"/>
                </a:schemeClr>
              </a:solidFill>
            </a:endParaRPr>
          </a:p>
          <a:p>
            <a:pPr algn="ctr"/>
            <a:r>
              <a:rPr lang="id-ID" dirty="0" smtClean="0">
                <a:solidFill>
                  <a:schemeClr val="accent5">
                    <a:lumMod val="10000"/>
                  </a:schemeClr>
                </a:solidFill>
              </a:rPr>
              <a:t>( ................................ )</a:t>
            </a:r>
            <a:endParaRPr lang="id-ID" dirty="0">
              <a:solidFill>
                <a:schemeClr val="accent5">
                  <a:lumMod val="10000"/>
                </a:schemeClr>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71414"/>
            <a:ext cx="8572560" cy="428628"/>
          </a:xfrm>
          <a:effectLst>
            <a:outerShdw blurRad="50800" dist="38100" dir="5400000" algn="t" rotWithShape="0">
              <a:prstClr val="black">
                <a:alpha val="40000"/>
              </a:prstClr>
            </a:outerShdw>
          </a:effectLst>
        </p:spPr>
        <p:txBody>
          <a:bodyPr/>
          <a:lstStyle/>
          <a:p>
            <a:pPr algn="ctr"/>
            <a:r>
              <a:rPr lang="id-ID" sz="2400" b="1" dirty="0" smtClean="0">
                <a:solidFill>
                  <a:schemeClr val="accent5">
                    <a:lumMod val="10000"/>
                  </a:schemeClr>
                </a:solidFill>
              </a:rPr>
              <a:t>CONTOH-CONTOH FORMAT DATA</a:t>
            </a:r>
            <a:endParaRPr lang="id-ID" sz="2400" b="1" dirty="0">
              <a:solidFill>
                <a:schemeClr val="accent5">
                  <a:lumMod val="10000"/>
                </a:schemeClr>
              </a:solidFill>
            </a:endParaRPr>
          </a:p>
        </p:txBody>
      </p:sp>
      <p:sp>
        <p:nvSpPr>
          <p:cNvPr id="3" name="Content Placeholder 2"/>
          <p:cNvSpPr>
            <a:spLocks noGrp="1"/>
          </p:cNvSpPr>
          <p:nvPr>
            <p:ph idx="1"/>
          </p:nvPr>
        </p:nvSpPr>
        <p:spPr>
          <a:xfrm>
            <a:off x="285720" y="1357298"/>
            <a:ext cx="8572560" cy="500066"/>
          </a:xfrm>
        </p:spPr>
        <p:txBody>
          <a:bodyPr/>
          <a:lstStyle/>
          <a:p>
            <a:pPr marL="536575" indent="-536575" algn="just">
              <a:spcBef>
                <a:spcPts val="0"/>
              </a:spcBef>
              <a:buSzPct val="175000"/>
              <a:buBlip>
                <a:blip r:embed="rId3"/>
              </a:buBlip>
            </a:pPr>
            <a:r>
              <a:rPr lang="id-ID" sz="2400" b="1" dirty="0" smtClean="0">
                <a:solidFill>
                  <a:srgbClr val="FF0000"/>
                </a:solidFill>
              </a:rPr>
              <a:t>Buku ekspedisi</a:t>
            </a:r>
          </a:p>
        </p:txBody>
      </p:sp>
      <p:sp>
        <p:nvSpPr>
          <p:cNvPr id="5" name="Content Placeholder 2"/>
          <p:cNvSpPr txBox="1">
            <a:spLocks/>
          </p:cNvSpPr>
          <p:nvPr/>
        </p:nvSpPr>
        <p:spPr bwMode="auto">
          <a:xfrm>
            <a:off x="285720" y="4000504"/>
            <a:ext cx="8572560" cy="5000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36575" lvl="0" indent="-536575" algn="just" fontAlgn="base">
              <a:spcAft>
                <a:spcPct val="0"/>
              </a:spcAft>
              <a:buSzPct val="175000"/>
              <a:buBlip>
                <a:blip r:embed="rId3"/>
              </a:buBlip>
            </a:pPr>
            <a:r>
              <a:rPr lang="id-ID" sz="2400" b="1" dirty="0" smtClean="0">
                <a:solidFill>
                  <a:srgbClr val="FF0000"/>
                </a:solidFill>
              </a:rPr>
              <a:t>Buku arsip surat masuk dan keluar</a:t>
            </a:r>
            <a:endParaRPr kumimoji="0" lang="id-ID" sz="2400" b="1" i="0" u="none" strike="noStrike" kern="0" cap="none" spc="0" normalizeH="0" baseline="0" noProof="0" dirty="0" smtClean="0">
              <a:ln>
                <a:noFill/>
              </a:ln>
              <a:solidFill>
                <a:srgbClr val="FF0000"/>
              </a:solidFill>
              <a:effectLst/>
              <a:uLnTx/>
              <a:uFillTx/>
              <a:latin typeface="+mn-lt"/>
              <a:ea typeface="+mn-ea"/>
              <a:cs typeface="+mn-cs"/>
            </a:endParaRPr>
          </a:p>
        </p:txBody>
      </p:sp>
      <p:graphicFrame>
        <p:nvGraphicFramePr>
          <p:cNvPr id="8" name="Table 7"/>
          <p:cNvGraphicFramePr>
            <a:graphicFrameLocks noGrp="1"/>
          </p:cNvGraphicFramePr>
          <p:nvPr/>
        </p:nvGraphicFramePr>
        <p:xfrm>
          <a:off x="285718" y="1975802"/>
          <a:ext cx="8643999" cy="1381760"/>
        </p:xfrm>
        <a:graphic>
          <a:graphicData uri="http://schemas.openxmlformats.org/drawingml/2006/table">
            <a:tbl>
              <a:tblPr firstRow="1" bandRow="1">
                <a:tableStyleId>{21E4AEA4-8DFA-4A89-87EB-49C32662AFE0}</a:tableStyleId>
              </a:tblPr>
              <a:tblGrid>
                <a:gridCol w="642944"/>
                <a:gridCol w="1500198"/>
                <a:gridCol w="1561429"/>
                <a:gridCol w="1234857"/>
                <a:gridCol w="1234857"/>
                <a:gridCol w="1234857"/>
                <a:gridCol w="1234857"/>
              </a:tblGrid>
              <a:tr h="370840">
                <a:tc>
                  <a:txBody>
                    <a:bodyPr/>
                    <a:lstStyle/>
                    <a:p>
                      <a:pPr algn="ctr"/>
                      <a:r>
                        <a:rPr lang="id-ID" dirty="0" smtClean="0"/>
                        <a:t>NO</a:t>
                      </a:r>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dirty="0" smtClean="0"/>
                        <a:t>NO. SURAT</a:t>
                      </a:r>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dirty="0" smtClean="0"/>
                        <a:t>TANGGAL</a:t>
                      </a:r>
                      <a:r>
                        <a:rPr lang="id-ID" baseline="0" dirty="0" smtClean="0"/>
                        <a:t> SURAT</a:t>
                      </a:r>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dirty="0" smtClean="0"/>
                        <a:t>PERIHAL</a:t>
                      </a:r>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dirty="0" smtClean="0"/>
                        <a:t>TUJUAN</a:t>
                      </a:r>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dirty="0" smtClean="0"/>
                        <a:t>PARAF</a:t>
                      </a:r>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dirty="0" smtClean="0"/>
                        <a:t>KET</a:t>
                      </a:r>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id-ID" dirty="0" smtClean="0">
                          <a:solidFill>
                            <a:schemeClr val="accent5">
                              <a:lumMod val="10000"/>
                            </a:schemeClr>
                          </a:solidFill>
                        </a:rPr>
                        <a:t>1.</a:t>
                      </a:r>
                      <a:endParaRPr lang="id-ID" dirty="0">
                        <a:solidFill>
                          <a:schemeClr val="accent5">
                            <a:lumMod val="1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dirty="0">
                        <a:solidFill>
                          <a:schemeClr val="accent5">
                            <a:lumMod val="1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dirty="0">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dirty="0">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dirty="0">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dirty="0">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dirty="0">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id-ID" dirty="0" smtClean="0">
                          <a:solidFill>
                            <a:schemeClr val="accent5">
                              <a:lumMod val="10000"/>
                            </a:schemeClr>
                          </a:solidFill>
                        </a:rPr>
                        <a:t>2.</a:t>
                      </a:r>
                      <a:endParaRPr lang="id-ID" dirty="0">
                        <a:solidFill>
                          <a:schemeClr val="accent5">
                            <a:lumMod val="1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dirty="0">
                        <a:solidFill>
                          <a:schemeClr val="accent5">
                            <a:lumMod val="1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dirty="0">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nvGraphicFramePr>
        <p:xfrm>
          <a:off x="285717" y="4643446"/>
          <a:ext cx="8644000" cy="1381760"/>
        </p:xfrm>
        <a:graphic>
          <a:graphicData uri="http://schemas.openxmlformats.org/drawingml/2006/table">
            <a:tbl>
              <a:tblPr firstRow="1" bandRow="1">
                <a:tableStyleId>{21E4AEA4-8DFA-4A89-87EB-49C32662AFE0}</a:tableStyleId>
              </a:tblPr>
              <a:tblGrid>
                <a:gridCol w="642945"/>
                <a:gridCol w="1571636"/>
                <a:gridCol w="1428760"/>
                <a:gridCol w="2286016"/>
                <a:gridCol w="1785950"/>
                <a:gridCol w="928693"/>
              </a:tblGrid>
              <a:tr h="370840">
                <a:tc>
                  <a:txBody>
                    <a:bodyPr/>
                    <a:lstStyle/>
                    <a:p>
                      <a:pPr algn="ctr"/>
                      <a:r>
                        <a:rPr lang="id-ID" dirty="0" smtClean="0"/>
                        <a:t>NO</a:t>
                      </a:r>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dirty="0" smtClean="0"/>
                        <a:t>NO. SURAT</a:t>
                      </a:r>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dirty="0" smtClean="0"/>
                        <a:t>TANGGAL</a:t>
                      </a:r>
                      <a:r>
                        <a:rPr lang="id-ID" baseline="0" dirty="0" smtClean="0"/>
                        <a:t> SURAT</a:t>
                      </a:r>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dirty="0" smtClean="0"/>
                        <a:t>PERIHAL/</a:t>
                      </a:r>
                    </a:p>
                    <a:p>
                      <a:pPr algn="ctr"/>
                      <a:r>
                        <a:rPr lang="id-ID" dirty="0" smtClean="0"/>
                        <a:t>ISI RINGKAS</a:t>
                      </a:r>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dirty="0" smtClean="0"/>
                        <a:t>TUJUAN / DARI</a:t>
                      </a:r>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dirty="0" smtClean="0"/>
                        <a:t>KET</a:t>
                      </a:r>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id-ID" dirty="0" smtClean="0">
                          <a:solidFill>
                            <a:schemeClr val="accent5">
                              <a:lumMod val="10000"/>
                            </a:schemeClr>
                          </a:solidFill>
                        </a:rPr>
                        <a:t>1.</a:t>
                      </a:r>
                      <a:endParaRPr lang="id-ID" dirty="0">
                        <a:solidFill>
                          <a:schemeClr val="accent5">
                            <a:lumMod val="1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dirty="0">
                        <a:solidFill>
                          <a:schemeClr val="accent5">
                            <a:lumMod val="1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dirty="0">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dirty="0">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dirty="0">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dirty="0">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id-ID" dirty="0" smtClean="0">
                          <a:solidFill>
                            <a:schemeClr val="accent5">
                              <a:lumMod val="10000"/>
                            </a:schemeClr>
                          </a:solidFill>
                        </a:rPr>
                        <a:t>2.</a:t>
                      </a:r>
                      <a:endParaRPr lang="id-ID" dirty="0">
                        <a:solidFill>
                          <a:schemeClr val="accent5">
                            <a:lumMod val="1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dirty="0">
                        <a:solidFill>
                          <a:schemeClr val="accent5">
                            <a:lumMod val="1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d-ID" dirty="0">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Sumber Ilmu\Materi Penting\SALAM PRAMUKA.jpg"/>
          <p:cNvPicPr>
            <a:picLocks noChangeAspect="1" noChangeArrowheads="1"/>
          </p:cNvPicPr>
          <p:nvPr/>
        </p:nvPicPr>
        <p:blipFill>
          <a:blip r:embed="rId2"/>
          <a:srcRect/>
          <a:stretch>
            <a:fillRect/>
          </a:stretch>
        </p:blipFill>
        <p:spPr bwMode="auto">
          <a:xfrm>
            <a:off x="3143240" y="2500306"/>
            <a:ext cx="2838218" cy="4143384"/>
          </a:xfrm>
          <a:prstGeom prst="rect">
            <a:avLst/>
          </a:prstGeom>
          <a:noFill/>
        </p:spPr>
      </p:pic>
      <p:sp>
        <p:nvSpPr>
          <p:cNvPr id="5" name="Rectangle 4"/>
          <p:cNvSpPr/>
          <p:nvPr/>
        </p:nvSpPr>
        <p:spPr>
          <a:xfrm>
            <a:off x="1769131" y="571480"/>
            <a:ext cx="5660389" cy="1015663"/>
          </a:xfrm>
          <a:prstGeom prst="rect">
            <a:avLst/>
          </a:prstGeom>
          <a:noFill/>
        </p:spPr>
        <p:txBody>
          <a:bodyPr wrap="square" lIns="91440" tIns="45720" rIns="91440" bIns="45720">
            <a:prstTxWarp prst="textTriangle">
              <a:avLst/>
            </a:prstTxWarp>
            <a:spAutoFit/>
          </a:bodyPr>
          <a:lstStyle/>
          <a:p>
            <a:pPr algn="ctr"/>
            <a:r>
              <a:rPr lang="id-ID"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latin typeface="Calligrapher" pitchFamily="2" charset="0"/>
              </a:rPr>
              <a:t>TERIMA KASIH</a:t>
            </a:r>
            <a:endParaRPr lang="id-ID" sz="6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latin typeface="Calligrapher" pitchFamily="2" charset="0"/>
            </a:endParaRPr>
          </a:p>
        </p:txBody>
      </p:sp>
      <p:sp>
        <p:nvSpPr>
          <p:cNvPr id="6" name="Rectangle 5"/>
          <p:cNvSpPr/>
          <p:nvPr/>
        </p:nvSpPr>
        <p:spPr>
          <a:xfrm>
            <a:off x="1142360" y="2000240"/>
            <a:ext cx="6930102" cy="923330"/>
          </a:xfrm>
          <a:prstGeom prst="rect">
            <a:avLst/>
          </a:prstGeom>
          <a:noFill/>
        </p:spPr>
        <p:txBody>
          <a:bodyPr wrap="none" lIns="91440" tIns="45720" rIns="91440" bIns="45720">
            <a:prstTxWarp prst="textDeflateBottom">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5400" b="1" cap="none" spc="50" dirty="0" smtClean="0">
                <a:ln w="11430"/>
                <a:solidFill>
                  <a:srgbClr val="C00000"/>
                </a:solidFill>
                <a:effectLst>
                  <a:outerShdw blurRad="76200" dist="50800" dir="5400000" algn="tl" rotWithShape="0">
                    <a:srgbClr val="000000">
                      <a:alpha val="65000"/>
                    </a:srgbClr>
                  </a:outerShdw>
                </a:effectLst>
              </a:rPr>
              <a:t>Salam Pramuka ...!!!</a:t>
            </a:r>
            <a:endParaRPr lang="en-US" sz="5400" b="1" cap="none" spc="50" dirty="0">
              <a:ln w="11430"/>
              <a:solidFill>
                <a:srgbClr val="C00000"/>
              </a:solidFill>
              <a:effectLst>
                <a:outerShdw blurRad="76200" dist="50800" dir="5400000" algn="tl" rotWithShape="0">
                  <a:srgbClr val="000000">
                    <a:alpha val="65000"/>
                  </a:srgbClr>
                </a:outerShdw>
              </a:effectLst>
            </a:endParaRPr>
          </a:p>
        </p:txBody>
      </p:sp>
      <p:pic>
        <p:nvPicPr>
          <p:cNvPr id="9" name="Content Placeholder 4" descr="thank-you.jpg"/>
          <p:cNvPicPr>
            <a:picLocks noChangeAspect="1"/>
          </p:cNvPicPr>
          <p:nvPr/>
        </p:nvPicPr>
        <p:blipFill>
          <a:blip r:embed="rId3"/>
          <a:stretch>
            <a:fillRect/>
          </a:stretch>
        </p:blipFill>
        <p:spPr>
          <a:xfrm>
            <a:off x="0" y="4866641"/>
            <a:ext cx="3857620" cy="1991359"/>
          </a:xfrm>
          <a:prstGeom prst="rect">
            <a:avLst/>
          </a:prstGeom>
          <a:ln>
            <a:noFill/>
          </a:ln>
          <a:effectLst>
            <a:softEdge rad="11250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6"/>
                                        </p:tgtEl>
                                        <p:attrNameLst>
                                          <p:attrName>ppt_x</p:attrName>
                                          <p:attrName>ppt_y</p:attrName>
                                        </p:attrNameLst>
                                      </p:cBhvr>
                                    </p:animMotion>
                                    <p:animEffect transition="in" filter="fade">
                                      <p:cBhvr>
                                        <p:cTn id="9" dur="500"/>
                                        <p:tgtEl>
                                          <p:spTgt spid="6"/>
                                        </p:tgtEl>
                                      </p:cBhvr>
                                    </p:animEffect>
                                  </p:childTnLst>
                                </p:cTn>
                              </p:par>
                              <p:par>
                                <p:cTn id="10" presetID="5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Scale>
                                      <p:cBhvr>
                                        <p:cTn id="12" dur="5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500" decel="50000" fill="hold">
                                          <p:stCondLst>
                                            <p:cond delay="0"/>
                                          </p:stCondLst>
                                        </p:cTn>
                                        <p:tgtEl>
                                          <p:spTgt spid="4"/>
                                        </p:tgtEl>
                                        <p:attrNameLst>
                                          <p:attrName>ppt_x</p:attrName>
                                          <p:attrName>ppt_y</p:attrName>
                                        </p:attrNameLst>
                                      </p:cBhvr>
                                    </p:animMotion>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crazyfloridian.com/wp-content/uploads/goal-objective-setting.jpg"/>
          <p:cNvPicPr/>
          <p:nvPr/>
        </p:nvPicPr>
        <p:blipFill>
          <a:blip r:embed="rId2"/>
          <a:srcRect/>
          <a:stretch>
            <a:fillRect/>
          </a:stretch>
        </p:blipFill>
        <p:spPr bwMode="auto">
          <a:xfrm>
            <a:off x="5072066" y="4000500"/>
            <a:ext cx="3810000" cy="2857500"/>
          </a:xfrm>
          <a:prstGeom prst="rect">
            <a:avLst/>
          </a:prstGeom>
          <a:noFill/>
          <a:ln w="9525">
            <a:noFill/>
            <a:miter lim="800000"/>
            <a:headEnd/>
            <a:tailEnd/>
          </a:ln>
        </p:spPr>
      </p:pic>
      <p:sp>
        <p:nvSpPr>
          <p:cNvPr id="2" name="Title 1"/>
          <p:cNvSpPr>
            <a:spLocks noGrp="1"/>
          </p:cNvSpPr>
          <p:nvPr>
            <p:ph type="title"/>
          </p:nvPr>
        </p:nvSpPr>
        <p:spPr>
          <a:xfrm>
            <a:off x="285720" y="214290"/>
            <a:ext cx="8572560" cy="1071570"/>
          </a:xfrm>
        </p:spPr>
        <p:txBody>
          <a:bodyPr/>
          <a:lstStyle/>
          <a:p>
            <a:pPr algn="ctr"/>
            <a:r>
              <a:rPr lang="en-US" sz="4000" b="1" dirty="0" smtClean="0">
                <a:solidFill>
                  <a:srgbClr val="7030A0"/>
                </a:solidFill>
                <a:latin typeface="+mj-lt"/>
                <a:ea typeface="+mj-ea"/>
                <a:cs typeface="+mj-cs"/>
              </a:rPr>
              <a:t>P</a:t>
            </a:r>
            <a:r>
              <a:rPr lang="id-ID" sz="4000" b="1" dirty="0" smtClean="0">
                <a:solidFill>
                  <a:srgbClr val="7030A0"/>
                </a:solidFill>
                <a:latin typeface="+mj-lt"/>
                <a:ea typeface="+mj-ea"/>
                <a:cs typeface="+mj-cs"/>
              </a:rPr>
              <a:t>ENGERTIAN ADMINISTRASI</a:t>
            </a:r>
            <a:endParaRPr lang="id-ID" sz="4000" dirty="0">
              <a:solidFill>
                <a:srgbClr val="7030A0"/>
              </a:solidFill>
            </a:endParaRPr>
          </a:p>
        </p:txBody>
      </p:sp>
      <p:sp>
        <p:nvSpPr>
          <p:cNvPr id="3" name="Content Placeholder 2"/>
          <p:cNvSpPr>
            <a:spLocks noGrp="1"/>
          </p:cNvSpPr>
          <p:nvPr>
            <p:ph idx="1"/>
          </p:nvPr>
        </p:nvSpPr>
        <p:spPr>
          <a:xfrm>
            <a:off x="285720" y="1500175"/>
            <a:ext cx="8572560" cy="3357586"/>
          </a:xfrm>
        </p:spPr>
        <p:txBody>
          <a:bodyPr/>
          <a:lstStyle/>
          <a:p>
            <a:pPr marL="441325" indent="-441325" algn="just">
              <a:spcBef>
                <a:spcPts val="0"/>
              </a:spcBef>
              <a:buSzPct val="175000"/>
              <a:buBlip>
                <a:blip r:embed="rId3"/>
              </a:buBlip>
            </a:pPr>
            <a:r>
              <a:rPr lang="id-ID" sz="2600" dirty="0" smtClean="0">
                <a:solidFill>
                  <a:schemeClr val="accent5">
                    <a:lumMod val="10000"/>
                  </a:schemeClr>
                </a:solidFill>
              </a:rPr>
              <a:t>administrasi dalam arti sempit adalah segala sesuatu yang berhubungan dengan proses tulis menulis /  ketatausahaan.</a:t>
            </a:r>
          </a:p>
          <a:p>
            <a:pPr marL="441325" indent="-441325" algn="just">
              <a:spcBef>
                <a:spcPts val="0"/>
              </a:spcBef>
              <a:buSzPct val="175000"/>
              <a:buNone/>
            </a:pPr>
            <a:endParaRPr lang="id-ID" sz="2600" dirty="0" smtClean="0">
              <a:solidFill>
                <a:schemeClr val="accent5">
                  <a:lumMod val="10000"/>
                </a:schemeClr>
              </a:solidFill>
            </a:endParaRPr>
          </a:p>
          <a:p>
            <a:pPr marL="441325" indent="-441325" algn="just">
              <a:spcBef>
                <a:spcPts val="0"/>
              </a:spcBef>
              <a:buSzPct val="175000"/>
              <a:buBlip>
                <a:blip r:embed="rId3"/>
              </a:buBlip>
            </a:pPr>
            <a:r>
              <a:rPr lang="id-ID" sz="2600" dirty="0" smtClean="0">
                <a:solidFill>
                  <a:schemeClr val="accent5">
                    <a:lumMod val="10000"/>
                  </a:schemeClr>
                </a:solidFill>
              </a:rPr>
              <a:t>Menurut KBBI, Administrasi adalah usaha dan kegiatan yang meliputi penetapan tujuan serta penetapan cara-cara penyelenggaraan pembinaan organisasi.</a:t>
            </a:r>
            <a:endParaRPr lang="id-ID" sz="2600" dirty="0">
              <a:solidFill>
                <a:schemeClr val="accent5">
                  <a:lumMod val="10000"/>
                </a:schemeClr>
              </a:solidFill>
            </a:endParaRPr>
          </a:p>
        </p:txBody>
      </p:sp>
      <p:pic>
        <p:nvPicPr>
          <p:cNvPr id="2050" name="Picture 2" descr="C:\Users\Sugito S.Kom\Downloads\30898_114847985217280_100000762361302_90389_3279191_n.jpg"/>
          <p:cNvPicPr>
            <a:picLocks noChangeAspect="1" noChangeArrowheads="1"/>
          </p:cNvPicPr>
          <p:nvPr/>
        </p:nvPicPr>
        <p:blipFill>
          <a:blip r:embed="rId4" cstate="print"/>
          <a:srcRect/>
          <a:stretch>
            <a:fillRect/>
          </a:stretch>
        </p:blipFill>
        <p:spPr bwMode="auto">
          <a:xfrm>
            <a:off x="714348" y="4929198"/>
            <a:ext cx="1857388" cy="1857388"/>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8" descr="223"/>
          <p:cNvPicPr>
            <a:picLocks noChangeAspect="1" noChangeArrowheads="1"/>
          </p:cNvPicPr>
          <p:nvPr/>
        </p:nvPicPr>
        <p:blipFill>
          <a:blip r:embed="rId2"/>
          <a:srcRect/>
          <a:stretch>
            <a:fillRect/>
          </a:stretch>
        </p:blipFill>
        <p:spPr bwMode="auto">
          <a:xfrm>
            <a:off x="7868254" y="0"/>
            <a:ext cx="1275746" cy="1218161"/>
          </a:xfrm>
          <a:prstGeom prst="rect">
            <a:avLst/>
          </a:prstGeom>
          <a:noFill/>
        </p:spPr>
      </p:pic>
      <p:pic>
        <p:nvPicPr>
          <p:cNvPr id="4098" name="Picture 2" descr="D:\Titip\backup 14 apr 2012\belajar.jpeg"/>
          <p:cNvPicPr>
            <a:picLocks noChangeAspect="1" noChangeArrowheads="1"/>
          </p:cNvPicPr>
          <p:nvPr/>
        </p:nvPicPr>
        <p:blipFill>
          <a:blip r:embed="rId3"/>
          <a:srcRect/>
          <a:stretch>
            <a:fillRect/>
          </a:stretch>
        </p:blipFill>
        <p:spPr bwMode="auto">
          <a:xfrm>
            <a:off x="6800850" y="4914900"/>
            <a:ext cx="2343150" cy="1943100"/>
          </a:xfrm>
          <a:prstGeom prst="rect">
            <a:avLst/>
          </a:prstGeom>
          <a:noFill/>
        </p:spPr>
      </p:pic>
      <p:sp>
        <p:nvSpPr>
          <p:cNvPr id="2" name="Title 1"/>
          <p:cNvSpPr>
            <a:spLocks noGrp="1"/>
          </p:cNvSpPr>
          <p:nvPr>
            <p:ph type="title"/>
          </p:nvPr>
        </p:nvSpPr>
        <p:spPr>
          <a:xfrm>
            <a:off x="285720" y="214290"/>
            <a:ext cx="8572560" cy="1071570"/>
          </a:xfrm>
        </p:spPr>
        <p:txBody>
          <a:bodyPr/>
          <a:lstStyle/>
          <a:p>
            <a:pPr algn="ctr"/>
            <a:r>
              <a:rPr lang="id-ID" sz="4000" b="1" dirty="0" smtClean="0">
                <a:solidFill>
                  <a:srgbClr val="7030A0"/>
                </a:solidFill>
              </a:rPr>
              <a:t>KEGUNAAN ADMINISTRASI</a:t>
            </a:r>
            <a:endParaRPr lang="id-ID" sz="4000" b="1" dirty="0">
              <a:solidFill>
                <a:srgbClr val="7030A0"/>
              </a:solidFill>
            </a:endParaRPr>
          </a:p>
        </p:txBody>
      </p:sp>
      <p:sp>
        <p:nvSpPr>
          <p:cNvPr id="3" name="Content Placeholder 2"/>
          <p:cNvSpPr>
            <a:spLocks noGrp="1"/>
          </p:cNvSpPr>
          <p:nvPr>
            <p:ph idx="1"/>
          </p:nvPr>
        </p:nvSpPr>
        <p:spPr>
          <a:xfrm>
            <a:off x="285720" y="1714488"/>
            <a:ext cx="8572560" cy="3714776"/>
          </a:xfrm>
        </p:spPr>
        <p:txBody>
          <a:bodyPr/>
          <a:lstStyle/>
          <a:p>
            <a:pPr algn="just">
              <a:buNone/>
            </a:pPr>
            <a:r>
              <a:rPr lang="id-ID" sz="2600" dirty="0" smtClean="0">
                <a:solidFill>
                  <a:schemeClr val="accent4">
                    <a:lumMod val="50000"/>
                  </a:schemeClr>
                </a:solidFill>
              </a:rPr>
              <a:t>Administrasi yang baik sangat berguna antara lain untuk:</a:t>
            </a:r>
          </a:p>
          <a:p>
            <a:pPr marL="514350" lvl="0" indent="-514350" algn="just">
              <a:buFont typeface="+mj-lt"/>
              <a:buAutoNum type="arabicParenR"/>
            </a:pPr>
            <a:r>
              <a:rPr lang="id-ID" sz="2600" dirty="0" smtClean="0">
                <a:solidFill>
                  <a:schemeClr val="accent4">
                    <a:lumMod val="50000"/>
                  </a:schemeClr>
                </a:solidFill>
              </a:rPr>
              <a:t>Pedoman pelaksanaan program kerja selama satu periode.</a:t>
            </a:r>
          </a:p>
          <a:p>
            <a:pPr marL="514350" lvl="0" indent="-514350" algn="just">
              <a:buFont typeface="+mj-lt"/>
              <a:buAutoNum type="arabicParenR"/>
            </a:pPr>
            <a:r>
              <a:rPr lang="id-ID" sz="2600" dirty="0" smtClean="0">
                <a:solidFill>
                  <a:schemeClr val="accent4">
                    <a:lumMod val="50000"/>
                  </a:schemeClr>
                </a:solidFill>
              </a:rPr>
              <a:t>Mengetahui perkembangan dewan </a:t>
            </a:r>
            <a:r>
              <a:rPr lang="id-ID" sz="2600" dirty="0" err="1" smtClean="0">
                <a:solidFill>
                  <a:schemeClr val="accent4">
                    <a:lumMod val="50000"/>
                  </a:schemeClr>
                </a:solidFill>
              </a:rPr>
              <a:t>ambalan</a:t>
            </a:r>
            <a:r>
              <a:rPr lang="id-ID" sz="2600" dirty="0" smtClean="0">
                <a:solidFill>
                  <a:schemeClr val="accent4">
                    <a:lumMod val="50000"/>
                  </a:schemeClr>
                </a:solidFill>
              </a:rPr>
              <a:t>.</a:t>
            </a:r>
          </a:p>
          <a:p>
            <a:pPr marL="514350" lvl="0" indent="-514350" algn="just">
              <a:buFont typeface="+mj-lt"/>
              <a:buAutoNum type="arabicParenR"/>
            </a:pPr>
            <a:r>
              <a:rPr lang="id-ID" sz="2600" dirty="0" smtClean="0">
                <a:solidFill>
                  <a:schemeClr val="accent4">
                    <a:lumMod val="50000"/>
                  </a:schemeClr>
                </a:solidFill>
              </a:rPr>
              <a:t>Mengetahui perkembangan anggota </a:t>
            </a:r>
            <a:r>
              <a:rPr lang="id-ID" sz="2600" dirty="0" err="1" smtClean="0">
                <a:solidFill>
                  <a:schemeClr val="accent4">
                    <a:lumMod val="50000"/>
                  </a:schemeClr>
                </a:solidFill>
              </a:rPr>
              <a:t>ambalan</a:t>
            </a:r>
            <a:r>
              <a:rPr lang="id-ID" sz="2600" dirty="0" smtClean="0">
                <a:solidFill>
                  <a:schemeClr val="accent4">
                    <a:lumMod val="50000"/>
                  </a:schemeClr>
                </a:solidFill>
              </a:rPr>
              <a:t>, seperti keaktifan atau pencapaian SKU.</a:t>
            </a:r>
          </a:p>
          <a:p>
            <a:pPr marL="514350" lvl="0" indent="-514350" algn="just">
              <a:buFont typeface="+mj-lt"/>
              <a:buAutoNum type="arabicParenR"/>
            </a:pPr>
            <a:r>
              <a:rPr lang="id-ID" sz="2600" dirty="0" smtClean="0">
                <a:solidFill>
                  <a:schemeClr val="accent4">
                    <a:lumMod val="50000"/>
                  </a:schemeClr>
                </a:solidFill>
              </a:rPr>
              <a:t>Data/</a:t>
            </a:r>
            <a:r>
              <a:rPr lang="id-ID" sz="2600" dirty="0" err="1" smtClean="0">
                <a:solidFill>
                  <a:schemeClr val="accent4">
                    <a:lumMod val="50000"/>
                  </a:schemeClr>
                </a:solidFill>
              </a:rPr>
              <a:t>arsip </a:t>
            </a:r>
            <a:r>
              <a:rPr lang="id-ID" sz="2600" dirty="0" smtClean="0">
                <a:solidFill>
                  <a:schemeClr val="accent4">
                    <a:lumMod val="50000"/>
                  </a:schemeClr>
                </a:solidFill>
              </a:rPr>
              <a:t> sejarah </a:t>
            </a:r>
            <a:r>
              <a:rPr lang="id-ID" sz="2600" dirty="0" err="1" smtClean="0">
                <a:solidFill>
                  <a:schemeClr val="accent4">
                    <a:lumMod val="50000"/>
                  </a:schemeClr>
                </a:solidFill>
              </a:rPr>
              <a:t>ambalan</a:t>
            </a:r>
            <a:r>
              <a:rPr lang="id-ID" sz="2600" dirty="0" smtClean="0">
                <a:solidFill>
                  <a:schemeClr val="accent4">
                    <a:lumMod val="50000"/>
                  </a:schemeClr>
                </a:solidFill>
              </a:rPr>
              <a:t> sebagai bahan masukan pembuatan program kerja ke depan.</a:t>
            </a:r>
            <a:endParaRPr lang="id-ID" sz="2600" dirty="0">
              <a:solidFill>
                <a:schemeClr val="accent4">
                  <a:lumMod val="50000"/>
                </a:schemeClr>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rcRect l="38642" t="16297" r="39775" b="21448"/>
          <a:stretch>
            <a:fillRect/>
          </a:stretch>
        </p:blipFill>
        <p:spPr bwMode="auto">
          <a:xfrm rot="1101646">
            <a:off x="6600871" y="894011"/>
            <a:ext cx="2101901" cy="3141150"/>
          </a:xfrm>
          <a:prstGeom prst="rect">
            <a:avLst/>
          </a:prstGeom>
          <a:noFill/>
          <a:ln w="9525">
            <a:solidFill>
              <a:schemeClr val="tx1"/>
            </a:solidFill>
            <a:miter lim="800000"/>
            <a:headEnd/>
            <a:tailEnd/>
          </a:ln>
        </p:spPr>
      </p:pic>
      <p:sp>
        <p:nvSpPr>
          <p:cNvPr id="2" name="Title 1"/>
          <p:cNvSpPr>
            <a:spLocks noGrp="1"/>
          </p:cNvSpPr>
          <p:nvPr>
            <p:ph type="title"/>
          </p:nvPr>
        </p:nvSpPr>
        <p:spPr>
          <a:xfrm>
            <a:off x="285720" y="571480"/>
            <a:ext cx="8572560" cy="1071570"/>
          </a:xfrm>
        </p:spPr>
        <p:txBody>
          <a:bodyPr/>
          <a:lstStyle/>
          <a:p>
            <a:pPr algn="ctr"/>
            <a:r>
              <a:rPr lang="id-ID" sz="4000" b="1" dirty="0" smtClean="0">
                <a:solidFill>
                  <a:srgbClr val="7030A0"/>
                </a:solidFill>
              </a:rPr>
              <a:t>AKTIFITAS ADMINISTRASI </a:t>
            </a:r>
            <a:br>
              <a:rPr lang="id-ID" sz="4000" b="1" dirty="0" smtClean="0">
                <a:solidFill>
                  <a:srgbClr val="7030A0"/>
                </a:solidFill>
              </a:rPr>
            </a:br>
            <a:r>
              <a:rPr lang="id-ID" sz="4000" b="1" dirty="0" smtClean="0">
                <a:solidFill>
                  <a:srgbClr val="7030A0"/>
                </a:solidFill>
              </a:rPr>
              <a:t>DI GUGUS DEPAN</a:t>
            </a:r>
            <a:endParaRPr lang="id-ID" sz="4000" b="1" dirty="0">
              <a:solidFill>
                <a:srgbClr val="7030A0"/>
              </a:solidFill>
            </a:endParaRPr>
          </a:p>
        </p:txBody>
      </p:sp>
      <p:sp>
        <p:nvSpPr>
          <p:cNvPr id="3" name="Content Placeholder 2"/>
          <p:cNvSpPr>
            <a:spLocks noGrp="1"/>
          </p:cNvSpPr>
          <p:nvPr>
            <p:ph idx="1"/>
          </p:nvPr>
        </p:nvSpPr>
        <p:spPr>
          <a:xfrm>
            <a:off x="285720" y="2143116"/>
            <a:ext cx="8572560" cy="2071702"/>
          </a:xfrm>
        </p:spPr>
        <p:txBody>
          <a:bodyPr/>
          <a:lstStyle/>
          <a:p>
            <a:pPr marL="457200" indent="-457200" algn="just">
              <a:spcBef>
                <a:spcPts val="600"/>
              </a:spcBef>
              <a:buSzPct val="100000"/>
              <a:buFont typeface="+mj-lt"/>
              <a:buAutoNum type="arabicPeriod"/>
            </a:pPr>
            <a:r>
              <a:rPr lang="id-ID" dirty="0" smtClean="0">
                <a:solidFill>
                  <a:schemeClr val="accent4">
                    <a:lumMod val="50000"/>
                  </a:schemeClr>
                </a:solidFill>
              </a:rPr>
              <a:t>Surat menyurat</a:t>
            </a:r>
          </a:p>
          <a:p>
            <a:pPr marL="457200" indent="-457200" algn="just">
              <a:spcBef>
                <a:spcPts val="600"/>
              </a:spcBef>
              <a:buSzPct val="100000"/>
              <a:buFont typeface="+mj-lt"/>
              <a:buAutoNum type="arabicPeriod"/>
            </a:pPr>
            <a:r>
              <a:rPr lang="id-ID" dirty="0" smtClean="0">
                <a:solidFill>
                  <a:schemeClr val="accent4">
                    <a:lumMod val="50000"/>
                  </a:schemeClr>
                </a:solidFill>
              </a:rPr>
              <a:t>Kearsipan</a:t>
            </a:r>
          </a:p>
          <a:p>
            <a:pPr marL="457200" indent="-457200" algn="just">
              <a:spcBef>
                <a:spcPts val="600"/>
              </a:spcBef>
              <a:buSzPct val="100000"/>
              <a:buFont typeface="+mj-lt"/>
              <a:buAutoNum type="arabicPeriod"/>
            </a:pPr>
            <a:r>
              <a:rPr lang="id-ID" dirty="0" smtClean="0">
                <a:solidFill>
                  <a:schemeClr val="accent4">
                    <a:lumMod val="50000"/>
                  </a:schemeClr>
                </a:solidFill>
              </a:rPr>
              <a:t>Penyusunan Laporan</a:t>
            </a:r>
          </a:p>
          <a:p>
            <a:pPr marL="457200" indent="-457200" algn="just">
              <a:spcBef>
                <a:spcPts val="600"/>
              </a:spcBef>
              <a:buSzPct val="100000"/>
              <a:buFont typeface="+mj-lt"/>
              <a:buAutoNum type="arabicPeriod"/>
            </a:pPr>
            <a:r>
              <a:rPr lang="id-ID" dirty="0" smtClean="0">
                <a:solidFill>
                  <a:schemeClr val="accent4">
                    <a:lumMod val="50000"/>
                  </a:schemeClr>
                </a:solidFill>
              </a:rPr>
              <a:t>Penyajian Data Satuan/Gugus Depan</a:t>
            </a:r>
            <a:endParaRPr lang="id-ID" dirty="0">
              <a:solidFill>
                <a:schemeClr val="accent4">
                  <a:lumMod val="50000"/>
                </a:schemeClr>
              </a:solidFill>
            </a:endParaRPr>
          </a:p>
        </p:txBody>
      </p:sp>
      <p:pic>
        <p:nvPicPr>
          <p:cNvPr id="8" name="Picture 7"/>
          <p:cNvPicPr/>
          <p:nvPr/>
        </p:nvPicPr>
        <p:blipFill>
          <a:blip r:embed="rId3"/>
          <a:srcRect l="38903" t="18272" r="39377" b="23428"/>
          <a:stretch>
            <a:fillRect/>
          </a:stretch>
        </p:blipFill>
        <p:spPr bwMode="auto">
          <a:xfrm rot="1128981">
            <a:off x="6688792" y="4315305"/>
            <a:ext cx="1942454" cy="2615616"/>
          </a:xfrm>
          <a:prstGeom prst="rect">
            <a:avLst/>
          </a:prstGeom>
          <a:noFill/>
          <a:ln w="9525">
            <a:solidFill>
              <a:schemeClr val="tx1"/>
            </a:solidFill>
            <a:miter lim="800000"/>
            <a:headEnd/>
            <a:tailEnd/>
          </a:ln>
        </p:spPr>
      </p:pic>
      <p:pic>
        <p:nvPicPr>
          <p:cNvPr id="9" name="Picture 22" descr="008"/>
          <p:cNvPicPr>
            <a:picLocks noChangeAspect="1" noChangeArrowheads="1"/>
          </p:cNvPicPr>
          <p:nvPr/>
        </p:nvPicPr>
        <p:blipFill>
          <a:blip r:embed="rId4"/>
          <a:srcRect/>
          <a:stretch>
            <a:fillRect/>
          </a:stretch>
        </p:blipFill>
        <p:spPr bwMode="auto">
          <a:xfrm>
            <a:off x="3357554" y="4643446"/>
            <a:ext cx="2461651" cy="1857388"/>
          </a:xfrm>
          <a:prstGeom prst="rect">
            <a:avLst/>
          </a:prstGeom>
          <a:noFill/>
        </p:spPr>
      </p:pic>
      <p:pic>
        <p:nvPicPr>
          <p:cNvPr id="10" name="Picture 33" descr="3D_15"/>
          <p:cNvPicPr>
            <a:picLocks noChangeAspect="1" noChangeArrowheads="1"/>
          </p:cNvPicPr>
          <p:nvPr/>
        </p:nvPicPr>
        <p:blipFill>
          <a:blip r:embed="rId5"/>
          <a:srcRect/>
          <a:stretch>
            <a:fillRect/>
          </a:stretch>
        </p:blipFill>
        <p:spPr bwMode="auto">
          <a:xfrm>
            <a:off x="500034" y="4572008"/>
            <a:ext cx="2143140" cy="2033999"/>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71414"/>
            <a:ext cx="8572560" cy="642942"/>
          </a:xfrm>
        </p:spPr>
        <p:txBody>
          <a:bodyPr/>
          <a:lstStyle/>
          <a:p>
            <a:pPr algn="r"/>
            <a:r>
              <a:rPr lang="id-ID" b="1" dirty="0" smtClean="0">
                <a:solidFill>
                  <a:srgbClr val="7030A0"/>
                </a:solidFill>
              </a:rPr>
              <a:t>1. Surat Menyurat</a:t>
            </a:r>
            <a:endParaRPr lang="id-ID" b="1" dirty="0">
              <a:solidFill>
                <a:srgbClr val="7030A0"/>
              </a:solidFill>
            </a:endParaRPr>
          </a:p>
        </p:txBody>
      </p:sp>
      <p:sp>
        <p:nvSpPr>
          <p:cNvPr id="3" name="Content Placeholder 2"/>
          <p:cNvSpPr>
            <a:spLocks noGrp="1"/>
          </p:cNvSpPr>
          <p:nvPr>
            <p:ph idx="1"/>
          </p:nvPr>
        </p:nvSpPr>
        <p:spPr>
          <a:xfrm>
            <a:off x="285720" y="825700"/>
            <a:ext cx="8763684" cy="5339604"/>
          </a:xfrm>
        </p:spPr>
        <p:txBody>
          <a:bodyPr/>
          <a:lstStyle/>
          <a:p>
            <a:pPr marL="441325" indent="-441325" algn="just">
              <a:spcBef>
                <a:spcPts val="0"/>
              </a:spcBef>
              <a:buSzPct val="175000"/>
              <a:buBlip>
                <a:blip r:embed="rId2"/>
              </a:buBlip>
            </a:pPr>
            <a:r>
              <a:rPr lang="id-ID" sz="2400" dirty="0" smtClean="0">
                <a:solidFill>
                  <a:schemeClr val="accent5">
                    <a:lumMod val="10000"/>
                  </a:schemeClr>
                </a:solidFill>
              </a:rPr>
              <a:t>Sebagai Alat komunikasi dalam bentuk tertulis yang disampaikan kepada pihak lain, dalam bentuk warta/berita.</a:t>
            </a:r>
          </a:p>
          <a:p>
            <a:pPr marL="441325" indent="-441325" algn="just">
              <a:spcBef>
                <a:spcPts val="0"/>
              </a:spcBef>
              <a:buSzPct val="175000"/>
              <a:buBlip>
                <a:blip r:embed="rId2"/>
              </a:buBlip>
            </a:pPr>
            <a:r>
              <a:rPr lang="id-ID" sz="2400" dirty="0" smtClean="0">
                <a:solidFill>
                  <a:schemeClr val="accent5">
                    <a:lumMod val="10000"/>
                  </a:schemeClr>
                </a:solidFill>
              </a:rPr>
              <a:t>Dalam menyusun surat ada berbagai macam bentuk surat, bentuk surat dapat dipilih sesuai kebiasaan atau kebutuhan satuan.</a:t>
            </a:r>
          </a:p>
          <a:p>
            <a:pPr marL="441325" indent="-441325" algn="just">
              <a:spcBef>
                <a:spcPts val="0"/>
              </a:spcBef>
              <a:buSzPct val="175000"/>
              <a:buBlip>
                <a:blip r:embed="rId2"/>
              </a:buBlip>
            </a:pPr>
            <a:r>
              <a:rPr lang="id-ID" sz="2400" dirty="0" smtClean="0">
                <a:solidFill>
                  <a:schemeClr val="accent5">
                    <a:lumMod val="10000"/>
                  </a:schemeClr>
                </a:solidFill>
              </a:rPr>
              <a:t>Bagian-bagian dalam bagan surat :</a:t>
            </a:r>
          </a:p>
          <a:p>
            <a:pPr marL="898525" lvl="1" indent="-457200" algn="just">
              <a:spcBef>
                <a:spcPts val="0"/>
              </a:spcBef>
              <a:buSzPct val="100000"/>
              <a:buFont typeface="+mj-lt"/>
              <a:buAutoNum type="alphaLcPeriod"/>
            </a:pPr>
            <a:r>
              <a:rPr lang="id-ID" sz="2000" dirty="0" smtClean="0">
                <a:solidFill>
                  <a:schemeClr val="accent5">
                    <a:lumMod val="10000"/>
                  </a:schemeClr>
                </a:solidFill>
              </a:rPr>
              <a:t>Kepala Surat/</a:t>
            </a:r>
            <a:r>
              <a:rPr lang="id-ID" sz="2000" dirty="0" err="1" smtClean="0">
                <a:solidFill>
                  <a:schemeClr val="accent5">
                    <a:lumMod val="10000"/>
                  </a:schemeClr>
                </a:solidFill>
              </a:rPr>
              <a:t>heading</a:t>
            </a:r>
            <a:endParaRPr lang="id-ID" sz="2000" dirty="0" smtClean="0">
              <a:solidFill>
                <a:schemeClr val="accent5">
                  <a:lumMod val="10000"/>
                </a:schemeClr>
              </a:solidFill>
            </a:endParaRPr>
          </a:p>
          <a:p>
            <a:pPr marL="898525" lvl="1" indent="-457200" algn="just">
              <a:spcBef>
                <a:spcPts val="0"/>
              </a:spcBef>
              <a:buSzPct val="100000"/>
              <a:buFont typeface="+mj-lt"/>
              <a:buAutoNum type="alphaLcPeriod"/>
            </a:pPr>
            <a:r>
              <a:rPr lang="id-ID" sz="2000" dirty="0" smtClean="0">
                <a:solidFill>
                  <a:schemeClr val="accent5">
                    <a:lumMod val="10000"/>
                  </a:schemeClr>
                </a:solidFill>
              </a:rPr>
              <a:t>Tanggal surat</a:t>
            </a:r>
          </a:p>
          <a:p>
            <a:pPr marL="898525" lvl="1" indent="-457200" algn="just">
              <a:spcBef>
                <a:spcPts val="0"/>
              </a:spcBef>
              <a:buSzPct val="100000"/>
              <a:buFont typeface="+mj-lt"/>
              <a:buAutoNum type="alphaLcPeriod"/>
            </a:pPr>
            <a:r>
              <a:rPr lang="id-ID" sz="2000" dirty="0" smtClean="0">
                <a:solidFill>
                  <a:schemeClr val="accent5">
                    <a:lumMod val="10000"/>
                  </a:schemeClr>
                </a:solidFill>
              </a:rPr>
              <a:t>Nomor surat</a:t>
            </a:r>
          </a:p>
          <a:p>
            <a:pPr marL="898525" lvl="1" indent="-457200" algn="just">
              <a:spcBef>
                <a:spcPts val="0"/>
              </a:spcBef>
              <a:buSzPct val="100000"/>
              <a:buFont typeface="+mj-lt"/>
              <a:buAutoNum type="alphaLcPeriod"/>
            </a:pPr>
            <a:r>
              <a:rPr lang="id-ID" sz="2000" dirty="0" smtClean="0">
                <a:solidFill>
                  <a:schemeClr val="accent5">
                    <a:lumMod val="10000"/>
                  </a:schemeClr>
                </a:solidFill>
              </a:rPr>
              <a:t>Lampiran</a:t>
            </a:r>
          </a:p>
          <a:p>
            <a:pPr marL="898525" lvl="1" indent="-457200" algn="just">
              <a:spcBef>
                <a:spcPts val="0"/>
              </a:spcBef>
              <a:buSzPct val="100000"/>
              <a:buFont typeface="+mj-lt"/>
              <a:buAutoNum type="alphaLcPeriod"/>
            </a:pPr>
            <a:r>
              <a:rPr lang="id-ID" sz="2000" dirty="0" smtClean="0">
                <a:solidFill>
                  <a:schemeClr val="accent5">
                    <a:lumMod val="10000"/>
                  </a:schemeClr>
                </a:solidFill>
              </a:rPr>
              <a:t>Perihal</a:t>
            </a:r>
          </a:p>
          <a:p>
            <a:pPr marL="898525" lvl="1" indent="-457200" algn="just">
              <a:spcBef>
                <a:spcPts val="0"/>
              </a:spcBef>
              <a:buSzPct val="100000"/>
              <a:buFont typeface="+mj-lt"/>
              <a:buAutoNum type="alphaLcPeriod"/>
            </a:pPr>
            <a:r>
              <a:rPr lang="id-ID" sz="2000" dirty="0" smtClean="0">
                <a:solidFill>
                  <a:schemeClr val="accent5">
                    <a:lumMod val="10000"/>
                  </a:schemeClr>
                </a:solidFill>
              </a:rPr>
              <a:t>Alamat dalam, kepada yang dituju</a:t>
            </a:r>
          </a:p>
          <a:p>
            <a:pPr marL="898525" lvl="1" indent="-457200" algn="just">
              <a:spcBef>
                <a:spcPts val="0"/>
              </a:spcBef>
              <a:buSzPct val="100000"/>
              <a:buFont typeface="+mj-lt"/>
              <a:buAutoNum type="alphaLcPeriod"/>
            </a:pPr>
            <a:r>
              <a:rPr lang="id-ID" sz="2000" dirty="0" smtClean="0">
                <a:solidFill>
                  <a:schemeClr val="accent5">
                    <a:lumMod val="10000"/>
                  </a:schemeClr>
                </a:solidFill>
              </a:rPr>
              <a:t>Salam pembuka</a:t>
            </a:r>
          </a:p>
          <a:p>
            <a:pPr marL="898525" lvl="1" indent="-457200" algn="just">
              <a:spcBef>
                <a:spcPts val="0"/>
              </a:spcBef>
              <a:buSzPct val="100000"/>
              <a:buFont typeface="+mj-lt"/>
              <a:buAutoNum type="alphaLcPeriod"/>
            </a:pPr>
            <a:r>
              <a:rPr lang="id-ID" sz="2000" dirty="0" smtClean="0">
                <a:solidFill>
                  <a:schemeClr val="accent5">
                    <a:lumMod val="10000"/>
                  </a:schemeClr>
                </a:solidFill>
              </a:rPr>
              <a:t>Isi Surat</a:t>
            </a:r>
          </a:p>
          <a:p>
            <a:pPr marL="898525" lvl="1" indent="-457200" algn="just">
              <a:spcBef>
                <a:spcPts val="0"/>
              </a:spcBef>
              <a:buSzPct val="100000"/>
              <a:buFont typeface="+mj-lt"/>
              <a:buAutoNum type="alphaLcPeriod"/>
            </a:pPr>
            <a:r>
              <a:rPr lang="id-ID" sz="2000" dirty="0" smtClean="0">
                <a:solidFill>
                  <a:schemeClr val="accent5">
                    <a:lumMod val="10000"/>
                  </a:schemeClr>
                </a:solidFill>
              </a:rPr>
              <a:t>Salam Penutup</a:t>
            </a:r>
          </a:p>
          <a:p>
            <a:pPr marL="898525" lvl="1" indent="-457200" algn="just">
              <a:spcBef>
                <a:spcPts val="0"/>
              </a:spcBef>
              <a:buSzPct val="100000"/>
              <a:buFont typeface="+mj-lt"/>
              <a:buAutoNum type="alphaLcPeriod"/>
            </a:pPr>
            <a:r>
              <a:rPr lang="id-ID" sz="2000" dirty="0" smtClean="0">
                <a:solidFill>
                  <a:schemeClr val="accent5">
                    <a:lumMod val="10000"/>
                  </a:schemeClr>
                </a:solidFill>
              </a:rPr>
              <a:t>Nama Jabatan, Penanggung jawab surat</a:t>
            </a:r>
          </a:p>
          <a:p>
            <a:pPr marL="898525" lvl="1" indent="-457200" algn="just">
              <a:spcBef>
                <a:spcPts val="0"/>
              </a:spcBef>
              <a:buSzPct val="100000"/>
              <a:buFont typeface="+mj-lt"/>
              <a:buAutoNum type="alphaLcPeriod"/>
            </a:pPr>
            <a:r>
              <a:rPr lang="id-ID" sz="2000" dirty="0" smtClean="0">
                <a:solidFill>
                  <a:schemeClr val="accent5">
                    <a:lumMod val="10000"/>
                  </a:schemeClr>
                </a:solidFill>
              </a:rPr>
              <a:t>Tembusan</a:t>
            </a:r>
          </a:p>
          <a:p>
            <a:pPr marL="898525" lvl="1" indent="-457200" algn="just">
              <a:spcBef>
                <a:spcPts val="0"/>
              </a:spcBef>
              <a:buSzPct val="100000"/>
              <a:buFont typeface="+mj-lt"/>
              <a:buAutoNum type="alphaLcPeriod"/>
            </a:pPr>
            <a:r>
              <a:rPr lang="id-ID" sz="2000" dirty="0" err="1" smtClean="0">
                <a:solidFill>
                  <a:schemeClr val="accent5">
                    <a:lumMod val="10000"/>
                  </a:schemeClr>
                </a:solidFill>
              </a:rPr>
              <a:t>Initial</a:t>
            </a:r>
            <a:r>
              <a:rPr lang="id-ID" sz="2000" dirty="0" smtClean="0">
                <a:solidFill>
                  <a:schemeClr val="accent5">
                    <a:lumMod val="10000"/>
                  </a:schemeClr>
                </a:solidFill>
              </a:rPr>
              <a:t>.</a:t>
            </a:r>
          </a:p>
          <a:p>
            <a:pPr marL="441325" indent="-441325" algn="just">
              <a:spcBef>
                <a:spcPts val="0"/>
              </a:spcBef>
              <a:buSzPct val="175000"/>
              <a:buBlip>
                <a:blip r:embed="rId2"/>
              </a:buBlip>
            </a:pPr>
            <a:endParaRPr lang="id-ID" sz="2400" dirty="0" smtClean="0">
              <a:solidFill>
                <a:schemeClr val="accent5">
                  <a:lumMod val="10000"/>
                </a:schemeClr>
              </a:solidFill>
            </a:endParaRPr>
          </a:p>
          <a:p>
            <a:pPr marL="441325" indent="-441325" algn="just">
              <a:spcBef>
                <a:spcPts val="0"/>
              </a:spcBef>
              <a:buSzPct val="175000"/>
              <a:buBlip>
                <a:blip r:embed="rId2"/>
              </a:buBlip>
            </a:pPr>
            <a:endParaRPr lang="id-ID" sz="2400" dirty="0" smtClean="0">
              <a:solidFill>
                <a:schemeClr val="accent5">
                  <a:lumMod val="10000"/>
                </a:schemeClr>
              </a:solidFill>
            </a:endParaRPr>
          </a:p>
          <a:p>
            <a:pPr marL="441325" indent="-441325" algn="just">
              <a:spcBef>
                <a:spcPts val="0"/>
              </a:spcBef>
              <a:buSzPct val="175000"/>
              <a:buBlip>
                <a:blip r:embed="rId2"/>
              </a:buBlip>
            </a:pPr>
            <a:endParaRPr lang="id-ID" sz="2100" dirty="0">
              <a:solidFill>
                <a:schemeClr val="accent5">
                  <a:lumMod val="10000"/>
                </a:schemeClr>
              </a:solidFill>
            </a:endParaRPr>
          </a:p>
        </p:txBody>
      </p:sp>
      <p:pic>
        <p:nvPicPr>
          <p:cNvPr id="4" name="Picture 3"/>
          <p:cNvPicPr/>
          <p:nvPr/>
        </p:nvPicPr>
        <p:blipFill>
          <a:blip r:embed="rId3"/>
          <a:srcRect l="38642" t="16297" r="39775" b="21448"/>
          <a:stretch>
            <a:fillRect/>
          </a:stretch>
        </p:blipFill>
        <p:spPr bwMode="auto">
          <a:xfrm>
            <a:off x="6156176" y="2420888"/>
            <a:ext cx="2893228" cy="4357324"/>
          </a:xfrm>
          <a:prstGeom prst="rect">
            <a:avLst/>
          </a:prstGeom>
          <a:noFill/>
          <a:ln w="9525">
            <a:solidFill>
              <a:schemeClr val="tx1"/>
            </a:solid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fade">
                                      <p:cBhvr>
                                        <p:cTn id="47" dur="500"/>
                                        <p:tgtEl>
                                          <p:spTgt spid="3">
                                            <p:txEl>
                                              <p:pRg st="12" end="12"/>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xEl>
                                              <p:pRg st="13" end="13"/>
                                            </p:txEl>
                                          </p:spTgt>
                                        </p:tgtEl>
                                        <p:attrNameLst>
                                          <p:attrName>style.visibility</p:attrName>
                                        </p:attrNameLst>
                                      </p:cBhvr>
                                      <p:to>
                                        <p:strVal val="visible"/>
                                      </p:to>
                                    </p:set>
                                    <p:animEffect transition="in" filter="fade">
                                      <p:cBhvr>
                                        <p:cTn id="50" dur="500"/>
                                        <p:tgtEl>
                                          <p:spTgt spid="3">
                                            <p:txEl>
                                              <p:pRg st="13" end="13"/>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animEffect transition="in" filter="fade">
                                      <p:cBhvr>
                                        <p:cTn id="53"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85728"/>
            <a:ext cx="8572560" cy="642942"/>
          </a:xfrm>
        </p:spPr>
        <p:txBody>
          <a:bodyPr/>
          <a:lstStyle/>
          <a:p>
            <a:pPr algn="r"/>
            <a:r>
              <a:rPr lang="id-ID" b="1" dirty="0" smtClean="0">
                <a:solidFill>
                  <a:srgbClr val="7030A0"/>
                </a:solidFill>
              </a:rPr>
              <a:t>2. Kearsipan</a:t>
            </a:r>
            <a:endParaRPr lang="id-ID" b="1" dirty="0">
              <a:solidFill>
                <a:srgbClr val="7030A0"/>
              </a:solidFill>
            </a:endParaRPr>
          </a:p>
        </p:txBody>
      </p:sp>
      <p:sp>
        <p:nvSpPr>
          <p:cNvPr id="3" name="Content Placeholder 2"/>
          <p:cNvSpPr>
            <a:spLocks noGrp="1"/>
          </p:cNvSpPr>
          <p:nvPr>
            <p:ph idx="1"/>
          </p:nvPr>
        </p:nvSpPr>
        <p:spPr>
          <a:xfrm>
            <a:off x="285720" y="1357298"/>
            <a:ext cx="8572560" cy="5286412"/>
          </a:xfrm>
        </p:spPr>
        <p:txBody>
          <a:bodyPr/>
          <a:lstStyle/>
          <a:p>
            <a:pPr marL="441325" indent="-441325" algn="just">
              <a:spcBef>
                <a:spcPts val="0"/>
              </a:spcBef>
              <a:buSzPct val="175000"/>
              <a:buBlip>
                <a:blip r:embed="rId2"/>
              </a:buBlip>
            </a:pPr>
            <a:r>
              <a:rPr lang="id-ID" sz="2600" dirty="0" err="1" smtClean="0">
                <a:solidFill>
                  <a:schemeClr val="accent5">
                    <a:lumMod val="10000"/>
                  </a:schemeClr>
                </a:solidFill>
              </a:rPr>
              <a:t>Adalah </a:t>
            </a:r>
            <a:r>
              <a:rPr lang="id-ID" sz="2600" dirty="0" smtClean="0">
                <a:solidFill>
                  <a:schemeClr val="accent5">
                    <a:lumMod val="10000"/>
                  </a:schemeClr>
                </a:solidFill>
              </a:rPr>
              <a:t> proses pengaturan dan penyimpanan surat-surat secara </a:t>
            </a:r>
            <a:r>
              <a:rPr lang="id-ID" sz="2600" dirty="0" err="1" smtClean="0">
                <a:solidFill>
                  <a:schemeClr val="accent5">
                    <a:lumMod val="10000"/>
                  </a:schemeClr>
                </a:solidFill>
              </a:rPr>
              <a:t>sistimatis</a:t>
            </a:r>
            <a:r>
              <a:rPr lang="id-ID" sz="2600" dirty="0" smtClean="0">
                <a:solidFill>
                  <a:schemeClr val="accent5">
                    <a:lumMod val="10000"/>
                  </a:schemeClr>
                </a:solidFill>
              </a:rPr>
              <a:t>, sehingga bila dibutuhkan akan dapat </a:t>
            </a:r>
            <a:r>
              <a:rPr lang="id-ID" sz="2600" dirty="0" err="1" smtClean="0">
                <a:solidFill>
                  <a:schemeClr val="accent5">
                    <a:lumMod val="10000"/>
                  </a:schemeClr>
                </a:solidFill>
              </a:rPr>
              <a:t>diketemukan</a:t>
            </a:r>
            <a:r>
              <a:rPr lang="id-ID" sz="2600" dirty="0" smtClean="0">
                <a:solidFill>
                  <a:schemeClr val="accent5">
                    <a:lumMod val="10000"/>
                  </a:schemeClr>
                </a:solidFill>
              </a:rPr>
              <a:t> dengan cepat dan tepat.</a:t>
            </a:r>
          </a:p>
          <a:p>
            <a:pPr marL="441325" indent="-441325" algn="just">
              <a:spcBef>
                <a:spcPts val="0"/>
              </a:spcBef>
              <a:buSzPct val="175000"/>
              <a:buBlip>
                <a:blip r:embed="rId2"/>
              </a:buBlip>
            </a:pPr>
            <a:r>
              <a:rPr lang="id-ID" sz="2600" dirty="0" smtClean="0">
                <a:solidFill>
                  <a:schemeClr val="accent5">
                    <a:lumMod val="10000"/>
                  </a:schemeClr>
                </a:solidFill>
              </a:rPr>
              <a:t>Surat yang masuk maupun keluar disimpan dalam </a:t>
            </a:r>
            <a:r>
              <a:rPr lang="id-ID" sz="2600" dirty="0" err="1" smtClean="0">
                <a:solidFill>
                  <a:schemeClr val="accent5">
                    <a:lumMod val="10000"/>
                  </a:schemeClr>
                </a:solidFill>
              </a:rPr>
              <a:t>suatu</a:t>
            </a:r>
            <a:r>
              <a:rPr lang="id-ID" sz="2600" dirty="0" smtClean="0">
                <a:solidFill>
                  <a:schemeClr val="accent5">
                    <a:lumMod val="10000"/>
                  </a:schemeClr>
                </a:solidFill>
              </a:rPr>
              <a:t> </a:t>
            </a:r>
            <a:r>
              <a:rPr lang="id-ID" sz="2600" dirty="0" err="1" smtClean="0">
                <a:solidFill>
                  <a:schemeClr val="accent5">
                    <a:lumMod val="10000"/>
                  </a:schemeClr>
                </a:solidFill>
              </a:rPr>
              <a:t>file</a:t>
            </a:r>
            <a:r>
              <a:rPr lang="id-ID" sz="2600" dirty="0" smtClean="0">
                <a:solidFill>
                  <a:schemeClr val="accent5">
                    <a:lumMod val="10000"/>
                  </a:schemeClr>
                </a:solidFill>
              </a:rPr>
              <a:t> atau </a:t>
            </a:r>
            <a:r>
              <a:rPr lang="id-ID" sz="2600" dirty="0" err="1" smtClean="0">
                <a:solidFill>
                  <a:schemeClr val="accent5">
                    <a:lumMod val="10000"/>
                  </a:schemeClr>
                </a:solidFill>
              </a:rPr>
              <a:t>filing</a:t>
            </a:r>
            <a:r>
              <a:rPr lang="id-ID" sz="2600" dirty="0" smtClean="0">
                <a:solidFill>
                  <a:schemeClr val="accent5">
                    <a:lumMod val="10000"/>
                  </a:schemeClr>
                </a:solidFill>
              </a:rPr>
              <a:t> kabinet yang disusun secara teratur.</a:t>
            </a:r>
          </a:p>
          <a:p>
            <a:pPr marL="441325" indent="-441325" algn="just">
              <a:spcBef>
                <a:spcPts val="0"/>
              </a:spcBef>
              <a:buSzPct val="175000"/>
              <a:buBlip>
                <a:blip r:embed="rId2"/>
              </a:buBlip>
            </a:pPr>
            <a:r>
              <a:rPr lang="id-ID" sz="2600" dirty="0" smtClean="0">
                <a:solidFill>
                  <a:schemeClr val="accent5">
                    <a:lumMod val="10000"/>
                  </a:schemeClr>
                </a:solidFill>
              </a:rPr>
              <a:t>Ada berbagai macam </a:t>
            </a:r>
            <a:r>
              <a:rPr lang="id-ID" sz="2600" dirty="0" err="1" smtClean="0">
                <a:solidFill>
                  <a:schemeClr val="accent5">
                    <a:lumMod val="10000"/>
                  </a:schemeClr>
                </a:solidFill>
              </a:rPr>
              <a:t>sistim</a:t>
            </a:r>
            <a:r>
              <a:rPr lang="id-ID" sz="2600" dirty="0" smtClean="0">
                <a:solidFill>
                  <a:schemeClr val="accent5">
                    <a:lumMod val="10000"/>
                  </a:schemeClr>
                </a:solidFill>
              </a:rPr>
              <a:t> penyimpanan, antara  lain :</a:t>
            </a:r>
          </a:p>
          <a:p>
            <a:pPr marL="898525" lvl="1" indent="-457200" algn="just">
              <a:spcBef>
                <a:spcPts val="0"/>
              </a:spcBef>
              <a:buSzPct val="100000"/>
              <a:buFont typeface="+mj-lt"/>
              <a:buAutoNum type="arabicPeriod"/>
            </a:pPr>
            <a:r>
              <a:rPr lang="id-ID" sz="2600" b="0" dirty="0" err="1" smtClean="0">
                <a:solidFill>
                  <a:schemeClr val="accent5">
                    <a:lumMod val="10000"/>
                  </a:schemeClr>
                </a:solidFill>
              </a:rPr>
              <a:t>Sistim</a:t>
            </a:r>
            <a:r>
              <a:rPr lang="id-ID" sz="2600" b="0" dirty="0" smtClean="0">
                <a:solidFill>
                  <a:schemeClr val="accent5">
                    <a:lumMod val="10000"/>
                  </a:schemeClr>
                </a:solidFill>
              </a:rPr>
              <a:t> Abjad</a:t>
            </a:r>
          </a:p>
          <a:p>
            <a:pPr marL="898525" lvl="1" indent="-457200" algn="just">
              <a:spcBef>
                <a:spcPts val="0"/>
              </a:spcBef>
              <a:buSzPct val="100000"/>
              <a:buFont typeface="+mj-lt"/>
              <a:buAutoNum type="arabicPeriod"/>
            </a:pPr>
            <a:r>
              <a:rPr lang="id-ID" sz="2600" b="0" dirty="0" err="1" smtClean="0">
                <a:solidFill>
                  <a:schemeClr val="accent5">
                    <a:lumMod val="10000"/>
                  </a:schemeClr>
                </a:solidFill>
              </a:rPr>
              <a:t>Sistim</a:t>
            </a:r>
            <a:r>
              <a:rPr lang="id-ID" sz="2600" b="0" dirty="0" smtClean="0">
                <a:solidFill>
                  <a:schemeClr val="accent5">
                    <a:lumMod val="10000"/>
                  </a:schemeClr>
                </a:solidFill>
              </a:rPr>
              <a:t> Subyek</a:t>
            </a:r>
          </a:p>
          <a:p>
            <a:pPr marL="898525" lvl="1" indent="-457200" algn="just">
              <a:spcBef>
                <a:spcPts val="0"/>
              </a:spcBef>
              <a:buSzPct val="100000"/>
              <a:buFont typeface="+mj-lt"/>
              <a:buAutoNum type="arabicPeriod"/>
            </a:pPr>
            <a:r>
              <a:rPr lang="id-ID" sz="2600" b="0" dirty="0" err="1" smtClean="0">
                <a:solidFill>
                  <a:schemeClr val="accent5">
                    <a:lumMod val="10000"/>
                  </a:schemeClr>
                </a:solidFill>
              </a:rPr>
              <a:t>Sisitim</a:t>
            </a:r>
            <a:r>
              <a:rPr lang="id-ID" sz="2600" b="0" dirty="0" smtClean="0">
                <a:solidFill>
                  <a:schemeClr val="accent5">
                    <a:lumMod val="10000"/>
                  </a:schemeClr>
                </a:solidFill>
              </a:rPr>
              <a:t> Geografis</a:t>
            </a:r>
          </a:p>
          <a:p>
            <a:pPr marL="898525" lvl="1" indent="-457200" algn="just">
              <a:spcBef>
                <a:spcPts val="0"/>
              </a:spcBef>
              <a:buSzPct val="100000"/>
              <a:buFont typeface="+mj-lt"/>
              <a:buAutoNum type="arabicPeriod"/>
            </a:pPr>
            <a:r>
              <a:rPr lang="id-ID" sz="2600" b="0" dirty="0" err="1" smtClean="0">
                <a:solidFill>
                  <a:schemeClr val="accent5">
                    <a:lumMod val="10000"/>
                  </a:schemeClr>
                </a:solidFill>
              </a:rPr>
              <a:t>Sistim</a:t>
            </a:r>
            <a:r>
              <a:rPr lang="id-ID" sz="2600" b="0" dirty="0" smtClean="0">
                <a:solidFill>
                  <a:schemeClr val="accent5">
                    <a:lumMod val="10000"/>
                  </a:schemeClr>
                </a:solidFill>
              </a:rPr>
              <a:t> Nomor</a:t>
            </a:r>
          </a:p>
          <a:p>
            <a:pPr marL="898525" lvl="1" indent="-457200" algn="just">
              <a:spcBef>
                <a:spcPts val="0"/>
              </a:spcBef>
              <a:buSzPct val="100000"/>
              <a:buFont typeface="+mj-lt"/>
              <a:buAutoNum type="arabicPeriod"/>
            </a:pPr>
            <a:r>
              <a:rPr lang="id-ID" sz="2600" b="0" dirty="0" err="1" smtClean="0">
                <a:solidFill>
                  <a:schemeClr val="accent5">
                    <a:lumMod val="10000"/>
                  </a:schemeClr>
                </a:solidFill>
              </a:rPr>
              <a:t>Sistim</a:t>
            </a:r>
            <a:r>
              <a:rPr lang="id-ID" sz="2600" b="0" dirty="0" smtClean="0">
                <a:solidFill>
                  <a:schemeClr val="accent5">
                    <a:lumMod val="10000"/>
                  </a:schemeClr>
                </a:solidFill>
              </a:rPr>
              <a:t> Kronologis</a:t>
            </a:r>
          </a:p>
          <a:p>
            <a:pPr marL="441325" indent="-441325" algn="just">
              <a:spcBef>
                <a:spcPts val="0"/>
              </a:spcBef>
              <a:buSzPct val="175000"/>
              <a:buBlip>
                <a:blip r:embed="rId2"/>
              </a:buBlip>
            </a:pPr>
            <a:endParaRPr lang="id-ID" sz="2600" dirty="0" smtClean="0">
              <a:solidFill>
                <a:schemeClr val="accent5">
                  <a:lumMod val="10000"/>
                </a:schemeClr>
              </a:solidFill>
            </a:endParaRPr>
          </a:p>
          <a:p>
            <a:pPr marL="441325" indent="-441325" algn="just">
              <a:spcBef>
                <a:spcPts val="0"/>
              </a:spcBef>
              <a:buSzPct val="175000"/>
              <a:buBlip>
                <a:blip r:embed="rId2"/>
              </a:buBlip>
            </a:pPr>
            <a:endParaRPr lang="id-ID" sz="2600" dirty="0">
              <a:solidFill>
                <a:schemeClr val="accent5">
                  <a:lumMod val="10000"/>
                </a:schemeClr>
              </a:solidFill>
            </a:endParaRPr>
          </a:p>
        </p:txBody>
      </p:sp>
      <p:pic>
        <p:nvPicPr>
          <p:cNvPr id="5" name="Picture 33" descr="3D_15"/>
          <p:cNvPicPr>
            <a:picLocks noChangeAspect="1" noChangeArrowheads="1"/>
          </p:cNvPicPr>
          <p:nvPr/>
        </p:nvPicPr>
        <p:blipFill>
          <a:blip r:embed="rId3"/>
          <a:srcRect/>
          <a:stretch>
            <a:fillRect/>
          </a:stretch>
        </p:blipFill>
        <p:spPr bwMode="auto">
          <a:xfrm>
            <a:off x="6500826" y="4572008"/>
            <a:ext cx="2143140" cy="2033999"/>
          </a:xfrm>
          <a:prstGeom prst="rect">
            <a:avLst/>
          </a:prstGeom>
          <a:noFill/>
        </p:spPr>
      </p:pic>
      <p:pic>
        <p:nvPicPr>
          <p:cNvPr id="6" name="Picture 31" descr="242"/>
          <p:cNvPicPr>
            <a:picLocks noChangeAspect="1" noChangeArrowheads="1"/>
          </p:cNvPicPr>
          <p:nvPr/>
        </p:nvPicPr>
        <p:blipFill>
          <a:blip r:embed="rId4" cstate="print"/>
          <a:srcRect/>
          <a:stretch>
            <a:fillRect/>
          </a:stretch>
        </p:blipFill>
        <p:spPr bwMode="auto">
          <a:xfrm>
            <a:off x="214282" y="0"/>
            <a:ext cx="992188" cy="129540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85728"/>
            <a:ext cx="8572560" cy="642942"/>
          </a:xfrm>
        </p:spPr>
        <p:txBody>
          <a:bodyPr/>
          <a:lstStyle/>
          <a:p>
            <a:pPr algn="r"/>
            <a:r>
              <a:rPr lang="id-ID" b="1" dirty="0" smtClean="0">
                <a:solidFill>
                  <a:srgbClr val="7030A0"/>
                </a:solidFill>
              </a:rPr>
              <a:t>3. Penyusunan Laporan</a:t>
            </a:r>
            <a:endParaRPr lang="id-ID" b="1" dirty="0">
              <a:solidFill>
                <a:srgbClr val="7030A0"/>
              </a:solidFill>
            </a:endParaRPr>
          </a:p>
        </p:txBody>
      </p:sp>
      <p:sp>
        <p:nvSpPr>
          <p:cNvPr id="3" name="Content Placeholder 2"/>
          <p:cNvSpPr>
            <a:spLocks noGrp="1"/>
          </p:cNvSpPr>
          <p:nvPr>
            <p:ph idx="1"/>
          </p:nvPr>
        </p:nvSpPr>
        <p:spPr>
          <a:xfrm>
            <a:off x="285720" y="1357298"/>
            <a:ext cx="8572560" cy="5286412"/>
          </a:xfrm>
        </p:spPr>
        <p:txBody>
          <a:bodyPr/>
          <a:lstStyle/>
          <a:p>
            <a:pPr marL="441325" indent="-441325" algn="just">
              <a:spcBef>
                <a:spcPts val="0"/>
              </a:spcBef>
              <a:buSzPct val="175000"/>
              <a:buBlip>
                <a:blip r:embed="rId2"/>
              </a:buBlip>
            </a:pPr>
            <a:r>
              <a:rPr lang="id-ID" sz="2400" dirty="0" smtClean="0">
                <a:solidFill>
                  <a:schemeClr val="accent5">
                    <a:lumMod val="10000"/>
                  </a:schemeClr>
                </a:solidFill>
              </a:rPr>
              <a:t>Laporan merupakan </a:t>
            </a:r>
            <a:r>
              <a:rPr lang="id-ID" sz="2400" dirty="0" err="1" smtClean="0">
                <a:solidFill>
                  <a:schemeClr val="accent5">
                    <a:lumMod val="10000"/>
                  </a:schemeClr>
                </a:solidFill>
              </a:rPr>
              <a:t>suatu</a:t>
            </a:r>
            <a:r>
              <a:rPr lang="id-ID" sz="2400" dirty="0" smtClean="0">
                <a:solidFill>
                  <a:schemeClr val="accent5">
                    <a:lumMod val="10000"/>
                  </a:schemeClr>
                </a:solidFill>
              </a:rPr>
              <a:t> bentuk pertanggungjawaban tertulis, yang berfungsi sebagai sumber informasi dalam hal mengetahui hasil yang dicapai dan pengambilan keputusan selanjutnya.</a:t>
            </a:r>
          </a:p>
          <a:p>
            <a:pPr marL="441325" indent="-441325" algn="just">
              <a:spcBef>
                <a:spcPts val="0"/>
              </a:spcBef>
              <a:buSzPct val="175000"/>
              <a:buBlip>
                <a:blip r:embed="rId2"/>
              </a:buBlip>
            </a:pPr>
            <a:r>
              <a:rPr lang="id-ID" sz="2400" dirty="0" smtClean="0">
                <a:solidFill>
                  <a:schemeClr val="accent5">
                    <a:lumMod val="10000"/>
                  </a:schemeClr>
                </a:solidFill>
              </a:rPr>
              <a:t>Berikut ini </a:t>
            </a:r>
            <a:r>
              <a:rPr lang="id-ID" sz="2400" dirty="0" err="1" smtClean="0">
                <a:solidFill>
                  <a:schemeClr val="accent5">
                    <a:lumMod val="10000"/>
                  </a:schemeClr>
                </a:solidFill>
              </a:rPr>
              <a:t>sistimatika</a:t>
            </a:r>
            <a:r>
              <a:rPr lang="id-ID" sz="2400" dirty="0" smtClean="0">
                <a:solidFill>
                  <a:schemeClr val="accent5">
                    <a:lumMod val="10000"/>
                  </a:schemeClr>
                </a:solidFill>
              </a:rPr>
              <a:t>/ batang tubuh laporan yang sering dipergunakan :</a:t>
            </a:r>
            <a:endParaRPr lang="id-ID" sz="2600" b="0" dirty="0" smtClean="0">
              <a:solidFill>
                <a:schemeClr val="accent5">
                  <a:lumMod val="10000"/>
                </a:schemeClr>
              </a:solidFill>
            </a:endParaRPr>
          </a:p>
          <a:p>
            <a:pPr marL="441325" indent="-441325" algn="just">
              <a:spcBef>
                <a:spcPts val="0"/>
              </a:spcBef>
              <a:buSzPct val="175000"/>
              <a:buBlip>
                <a:blip r:embed="rId2"/>
              </a:buBlip>
            </a:pPr>
            <a:endParaRPr lang="id-ID" sz="2600" dirty="0" smtClean="0">
              <a:solidFill>
                <a:schemeClr val="accent5">
                  <a:lumMod val="10000"/>
                </a:schemeClr>
              </a:solidFill>
            </a:endParaRPr>
          </a:p>
          <a:p>
            <a:pPr marL="441325" indent="-441325" algn="just">
              <a:spcBef>
                <a:spcPts val="0"/>
              </a:spcBef>
              <a:buSzPct val="175000"/>
              <a:buBlip>
                <a:blip r:embed="rId2"/>
              </a:buBlip>
            </a:pPr>
            <a:endParaRPr lang="id-ID" sz="2600" dirty="0">
              <a:solidFill>
                <a:schemeClr val="accent5">
                  <a:lumMod val="10000"/>
                </a:schemeClr>
              </a:solidFill>
            </a:endParaRPr>
          </a:p>
        </p:txBody>
      </p:sp>
      <p:pic>
        <p:nvPicPr>
          <p:cNvPr id="7" name="Picture 31" descr="212"/>
          <p:cNvPicPr>
            <a:picLocks noChangeAspect="1" noChangeArrowheads="1"/>
          </p:cNvPicPr>
          <p:nvPr/>
        </p:nvPicPr>
        <p:blipFill>
          <a:blip r:embed="rId3"/>
          <a:srcRect/>
          <a:stretch>
            <a:fillRect/>
          </a:stretch>
        </p:blipFill>
        <p:spPr bwMode="auto">
          <a:xfrm>
            <a:off x="0" y="1"/>
            <a:ext cx="2097995" cy="1428736"/>
          </a:xfrm>
          <a:prstGeom prst="rect">
            <a:avLst/>
          </a:prstGeom>
          <a:noFill/>
        </p:spPr>
      </p:pic>
      <p:sp>
        <p:nvSpPr>
          <p:cNvPr id="8" name="TextBox 7"/>
          <p:cNvSpPr txBox="1"/>
          <p:nvPr/>
        </p:nvSpPr>
        <p:spPr>
          <a:xfrm>
            <a:off x="285720" y="3714752"/>
            <a:ext cx="4572032" cy="2800767"/>
          </a:xfrm>
          <a:prstGeom prst="rect">
            <a:avLst/>
          </a:prstGeom>
          <a:gradFill flip="none" rotWithShape="1">
            <a:gsLst>
              <a:gs pos="0">
                <a:srgbClr val="CCFF66">
                  <a:tint val="66000"/>
                  <a:satMod val="160000"/>
                </a:srgbClr>
              </a:gs>
              <a:gs pos="50000">
                <a:srgbClr val="CCFF66">
                  <a:tint val="44500"/>
                  <a:satMod val="160000"/>
                </a:srgbClr>
              </a:gs>
              <a:gs pos="100000">
                <a:srgbClr val="CCFF66">
                  <a:tint val="23500"/>
                  <a:satMod val="160000"/>
                </a:srgbClr>
              </a:gs>
            </a:gsLst>
            <a:lin ang="0" scaled="1"/>
            <a:tileRec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pPr marL="457200" lvl="0" indent="-457200">
              <a:buFont typeface="+mj-lt"/>
              <a:buAutoNum type="arabicPeriod"/>
            </a:pPr>
            <a:r>
              <a:rPr lang="id-ID" sz="2200" dirty="0" smtClean="0">
                <a:solidFill>
                  <a:schemeClr val="accent5">
                    <a:lumMod val="10000"/>
                  </a:schemeClr>
                </a:solidFill>
              </a:rPr>
              <a:t>Pendahuluan</a:t>
            </a:r>
          </a:p>
          <a:p>
            <a:pPr marL="914400" lvl="1" indent="-457200">
              <a:buFont typeface="+mj-lt"/>
              <a:buAutoNum type="alphaLcPeriod"/>
            </a:pPr>
            <a:r>
              <a:rPr lang="id-ID" sz="2200" dirty="0" smtClean="0">
                <a:solidFill>
                  <a:schemeClr val="accent5">
                    <a:lumMod val="10000"/>
                  </a:schemeClr>
                </a:solidFill>
              </a:rPr>
              <a:t>Menyangkut latar belakang</a:t>
            </a:r>
          </a:p>
          <a:p>
            <a:pPr marL="914400" lvl="1" indent="-457200">
              <a:buFont typeface="+mj-lt"/>
              <a:buAutoNum type="alphaLcPeriod"/>
            </a:pPr>
            <a:r>
              <a:rPr lang="id-ID" sz="2200" dirty="0" smtClean="0">
                <a:solidFill>
                  <a:schemeClr val="accent5">
                    <a:lumMod val="10000"/>
                  </a:schemeClr>
                </a:solidFill>
              </a:rPr>
              <a:t>Masalah pokok laporan</a:t>
            </a:r>
          </a:p>
          <a:p>
            <a:pPr marL="914400" lvl="1" indent="-457200">
              <a:buFont typeface="+mj-lt"/>
              <a:buAutoNum type="alphaLcPeriod"/>
            </a:pPr>
            <a:r>
              <a:rPr lang="id-ID" sz="2200" dirty="0" err="1" smtClean="0">
                <a:solidFill>
                  <a:schemeClr val="accent5">
                    <a:lumMod val="10000"/>
                  </a:schemeClr>
                </a:solidFill>
              </a:rPr>
              <a:t>Sistimatika</a:t>
            </a:r>
            <a:r>
              <a:rPr lang="id-ID" sz="2200" dirty="0" smtClean="0">
                <a:solidFill>
                  <a:schemeClr val="accent5">
                    <a:lumMod val="10000"/>
                  </a:schemeClr>
                </a:solidFill>
              </a:rPr>
              <a:t> pelaporan</a:t>
            </a:r>
          </a:p>
          <a:p>
            <a:pPr marL="457200" lvl="0" indent="-457200">
              <a:buFont typeface="+mj-lt"/>
              <a:buAutoNum type="arabicPeriod"/>
            </a:pPr>
            <a:r>
              <a:rPr lang="id-ID" sz="2200" dirty="0" smtClean="0">
                <a:solidFill>
                  <a:schemeClr val="accent5">
                    <a:lumMod val="10000"/>
                  </a:schemeClr>
                </a:solidFill>
              </a:rPr>
              <a:t>Dasar hukum</a:t>
            </a:r>
          </a:p>
          <a:p>
            <a:pPr marL="457200" lvl="0" indent="-457200">
              <a:buFont typeface="+mj-lt"/>
              <a:buAutoNum type="arabicPeriod"/>
            </a:pPr>
            <a:r>
              <a:rPr lang="id-ID" sz="2200" dirty="0" smtClean="0">
                <a:solidFill>
                  <a:schemeClr val="accent5">
                    <a:lumMod val="10000"/>
                  </a:schemeClr>
                </a:solidFill>
              </a:rPr>
              <a:t>Maksud dan Tujuan kegiatan</a:t>
            </a:r>
          </a:p>
          <a:p>
            <a:pPr marL="457200" lvl="0" indent="-457200">
              <a:buFont typeface="+mj-lt"/>
              <a:buAutoNum type="arabicPeriod"/>
            </a:pPr>
            <a:r>
              <a:rPr lang="id-ID" sz="2200" dirty="0" smtClean="0">
                <a:solidFill>
                  <a:schemeClr val="accent5">
                    <a:lumMod val="10000"/>
                  </a:schemeClr>
                </a:solidFill>
              </a:rPr>
              <a:t>Waktu dan tempat pelaksanaan kegiatan</a:t>
            </a:r>
          </a:p>
        </p:txBody>
      </p:sp>
      <p:sp>
        <p:nvSpPr>
          <p:cNvPr id="9" name="TextBox 8"/>
          <p:cNvSpPr txBox="1"/>
          <p:nvPr/>
        </p:nvSpPr>
        <p:spPr>
          <a:xfrm>
            <a:off x="5143504" y="3714752"/>
            <a:ext cx="3714776" cy="2800767"/>
          </a:xfrm>
          <a:prstGeom prst="rect">
            <a:avLst/>
          </a:prstGeom>
          <a:gradFill flip="none" rotWithShape="1">
            <a:gsLst>
              <a:gs pos="0">
                <a:srgbClr val="CCFF66">
                  <a:tint val="66000"/>
                  <a:satMod val="160000"/>
                </a:srgbClr>
              </a:gs>
              <a:gs pos="50000">
                <a:srgbClr val="CCFF66">
                  <a:tint val="44500"/>
                  <a:satMod val="160000"/>
                </a:srgbClr>
              </a:gs>
              <a:gs pos="100000">
                <a:srgbClr val="CCFF66">
                  <a:tint val="23500"/>
                  <a:satMod val="160000"/>
                </a:srgbClr>
              </a:gs>
            </a:gsLst>
            <a:lin ang="0" scaled="1"/>
            <a:tileRec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pPr marL="457200" lvl="0" indent="-457200">
              <a:buFont typeface="+mj-lt"/>
              <a:buAutoNum type="arabicPeriod" startAt="5"/>
            </a:pPr>
            <a:r>
              <a:rPr lang="id-ID" sz="2200" dirty="0" err="1" smtClean="0">
                <a:solidFill>
                  <a:schemeClr val="accent5">
                    <a:lumMod val="10000"/>
                  </a:schemeClr>
                </a:solidFill>
              </a:rPr>
              <a:t>Sistim</a:t>
            </a:r>
            <a:r>
              <a:rPr lang="id-ID" sz="2200" dirty="0" smtClean="0">
                <a:solidFill>
                  <a:schemeClr val="accent5">
                    <a:lumMod val="10000"/>
                  </a:schemeClr>
                </a:solidFill>
              </a:rPr>
              <a:t> </a:t>
            </a:r>
            <a:r>
              <a:rPr lang="id-ID" sz="2200" dirty="0" err="1" smtClean="0">
                <a:solidFill>
                  <a:schemeClr val="accent5">
                    <a:lumMod val="10000"/>
                  </a:schemeClr>
                </a:solidFill>
              </a:rPr>
              <a:t>penyelengaraan</a:t>
            </a:r>
            <a:endParaRPr lang="id-ID" sz="2200" dirty="0" smtClean="0">
              <a:solidFill>
                <a:schemeClr val="accent5">
                  <a:lumMod val="10000"/>
                </a:schemeClr>
              </a:solidFill>
            </a:endParaRPr>
          </a:p>
          <a:p>
            <a:pPr marL="457200" lvl="0" indent="-457200">
              <a:buFont typeface="+mj-lt"/>
              <a:buAutoNum type="arabicPeriod" startAt="5"/>
            </a:pPr>
            <a:r>
              <a:rPr lang="id-ID" sz="2200" dirty="0" smtClean="0">
                <a:solidFill>
                  <a:schemeClr val="accent5">
                    <a:lumMod val="10000"/>
                  </a:schemeClr>
                </a:solidFill>
              </a:rPr>
              <a:t>Faktor Pendukung dan Permasalahan yang dihadapi</a:t>
            </a:r>
          </a:p>
          <a:p>
            <a:pPr marL="457200" lvl="0" indent="-457200">
              <a:buFont typeface="+mj-lt"/>
              <a:buAutoNum type="arabicPeriod" startAt="5"/>
            </a:pPr>
            <a:r>
              <a:rPr lang="id-ID" sz="2200" dirty="0" smtClean="0">
                <a:solidFill>
                  <a:schemeClr val="accent5">
                    <a:lumMod val="10000"/>
                  </a:schemeClr>
                </a:solidFill>
              </a:rPr>
              <a:t>Kesimpulan</a:t>
            </a:r>
          </a:p>
          <a:p>
            <a:pPr marL="457200" lvl="0" indent="-457200">
              <a:buFont typeface="+mj-lt"/>
              <a:buAutoNum type="arabicPeriod" startAt="5"/>
            </a:pPr>
            <a:r>
              <a:rPr lang="id-ID" sz="2200" dirty="0" smtClean="0">
                <a:solidFill>
                  <a:schemeClr val="accent5">
                    <a:lumMod val="10000"/>
                  </a:schemeClr>
                </a:solidFill>
              </a:rPr>
              <a:t>Saran</a:t>
            </a:r>
          </a:p>
          <a:p>
            <a:pPr marL="457200" lvl="0" indent="-457200">
              <a:buFont typeface="+mj-lt"/>
              <a:buAutoNum type="arabicPeriod" startAt="5"/>
            </a:pPr>
            <a:r>
              <a:rPr lang="id-ID" sz="2200" dirty="0" smtClean="0">
                <a:solidFill>
                  <a:schemeClr val="accent5">
                    <a:lumMod val="10000"/>
                  </a:schemeClr>
                </a:solidFill>
              </a:rPr>
              <a:t>Lampiran/sumber bahan.</a:t>
            </a:r>
            <a:endParaRPr lang="id-ID" sz="2200" dirty="0" smtClean="0">
              <a:solidFill>
                <a:schemeClr val="accent5">
                  <a:lumMod val="10000"/>
                </a:schemeClr>
              </a:solidFill>
              <a:latin typeface="+mn-lt"/>
              <a:ea typeface="+mn-ea"/>
              <a:cs typeface="+mn-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Scale>
                                      <p:cBhvr>
                                        <p:cTn id="17" dur="5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500" decel="50000" fill="hold">
                                          <p:stCondLst>
                                            <p:cond delay="0"/>
                                          </p:stCondLst>
                                        </p:cTn>
                                        <p:tgtEl>
                                          <p:spTgt spid="8"/>
                                        </p:tgtEl>
                                        <p:attrNameLst>
                                          <p:attrName>ppt_x</p:attrName>
                                          <p:attrName>ppt_y</p:attrName>
                                        </p:attrNameLst>
                                      </p:cBhvr>
                                    </p:animMotion>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Scale>
                                      <p:cBhvr>
                                        <p:cTn id="24" dur="5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500" decel="50000" fill="hold">
                                          <p:stCondLst>
                                            <p:cond delay="0"/>
                                          </p:stCondLst>
                                        </p:cTn>
                                        <p:tgtEl>
                                          <p:spTgt spid="9"/>
                                        </p:tgtEl>
                                        <p:attrNameLst>
                                          <p:attrName>ppt_x</p:attrName>
                                          <p:attrName>ppt_y</p:attrName>
                                        </p:attrNameLst>
                                      </p:cBhvr>
                                    </p:animMotion>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85728"/>
            <a:ext cx="8572560" cy="1000132"/>
          </a:xfrm>
        </p:spPr>
        <p:txBody>
          <a:bodyPr/>
          <a:lstStyle/>
          <a:p>
            <a:pPr algn="r"/>
            <a:r>
              <a:rPr lang="id-ID" b="1" dirty="0" smtClean="0">
                <a:solidFill>
                  <a:srgbClr val="7030A0"/>
                </a:solidFill>
              </a:rPr>
              <a:t>4. Penyajian Administrasi </a:t>
            </a:r>
            <a:br>
              <a:rPr lang="id-ID" b="1" dirty="0" smtClean="0">
                <a:solidFill>
                  <a:srgbClr val="7030A0"/>
                </a:solidFill>
              </a:rPr>
            </a:br>
            <a:r>
              <a:rPr lang="id-ID" b="1" dirty="0" err="1" smtClean="0">
                <a:solidFill>
                  <a:srgbClr val="7030A0"/>
                </a:solidFill>
              </a:rPr>
              <a:t>dan </a:t>
            </a:r>
            <a:r>
              <a:rPr lang="id-ID" b="1" dirty="0" smtClean="0">
                <a:solidFill>
                  <a:srgbClr val="7030A0"/>
                </a:solidFill>
              </a:rPr>
              <a:t> Data Satuan/Gugus Depan</a:t>
            </a:r>
            <a:endParaRPr lang="id-ID" b="1" dirty="0">
              <a:solidFill>
                <a:srgbClr val="7030A0"/>
              </a:solidFill>
            </a:endParaRPr>
          </a:p>
        </p:txBody>
      </p:sp>
      <p:sp>
        <p:nvSpPr>
          <p:cNvPr id="3" name="Content Placeholder 2"/>
          <p:cNvSpPr>
            <a:spLocks noGrp="1"/>
          </p:cNvSpPr>
          <p:nvPr>
            <p:ph idx="1"/>
          </p:nvPr>
        </p:nvSpPr>
        <p:spPr>
          <a:xfrm>
            <a:off x="285720" y="1643050"/>
            <a:ext cx="8572560" cy="5000660"/>
          </a:xfrm>
        </p:spPr>
        <p:txBody>
          <a:bodyPr/>
          <a:lstStyle/>
          <a:p>
            <a:pPr marL="441325" indent="-441325" algn="just">
              <a:spcBef>
                <a:spcPts val="0"/>
              </a:spcBef>
              <a:buSzPct val="175000"/>
              <a:buBlip>
                <a:blip r:embed="rId2"/>
              </a:buBlip>
            </a:pPr>
            <a:r>
              <a:rPr lang="id-ID" sz="2600" dirty="0" smtClean="0">
                <a:solidFill>
                  <a:schemeClr val="accent5">
                    <a:lumMod val="10000"/>
                  </a:schemeClr>
                </a:solidFill>
              </a:rPr>
              <a:t>Administrasi dan data di gugus depan sangat bermanfaat bagi seorang pembina maupun anggota, yaitu :</a:t>
            </a:r>
          </a:p>
          <a:p>
            <a:pPr marL="914400" indent="-457200" algn="just">
              <a:spcBef>
                <a:spcPts val="0"/>
              </a:spcBef>
              <a:buSzPct val="100000"/>
              <a:buFont typeface="+mj-lt"/>
              <a:buAutoNum type="arabicPeriod"/>
            </a:pPr>
            <a:r>
              <a:rPr lang="id-ID" sz="2600" dirty="0" smtClean="0">
                <a:solidFill>
                  <a:schemeClr val="accent5">
                    <a:lumMod val="10000"/>
                  </a:schemeClr>
                </a:solidFill>
              </a:rPr>
              <a:t>Mempermudah dalam tata kerja maupun mengambil keputusan.</a:t>
            </a:r>
          </a:p>
          <a:p>
            <a:pPr marL="914400" indent="-457200" algn="just">
              <a:spcBef>
                <a:spcPts val="0"/>
              </a:spcBef>
              <a:buSzPct val="100000"/>
              <a:buFont typeface="+mj-lt"/>
              <a:buAutoNum type="arabicPeriod"/>
            </a:pPr>
            <a:r>
              <a:rPr lang="id-ID" sz="2600" dirty="0" smtClean="0">
                <a:solidFill>
                  <a:schemeClr val="accent5">
                    <a:lumMod val="10000"/>
                  </a:schemeClr>
                </a:solidFill>
              </a:rPr>
              <a:t>Sebagai gambaran/visualisasi gugus depan.</a:t>
            </a:r>
          </a:p>
          <a:p>
            <a:pPr marL="914400" indent="-457200" algn="just">
              <a:spcBef>
                <a:spcPts val="0"/>
              </a:spcBef>
              <a:buSzPct val="100000"/>
              <a:buFont typeface="+mj-lt"/>
              <a:buAutoNum type="arabicPeriod"/>
            </a:pPr>
            <a:r>
              <a:rPr lang="id-ID" sz="2600" dirty="0" smtClean="0">
                <a:solidFill>
                  <a:schemeClr val="accent5">
                    <a:lumMod val="10000"/>
                  </a:schemeClr>
                </a:solidFill>
              </a:rPr>
              <a:t>Sumber Pustaka dan sebagai bahan pembanding.</a:t>
            </a:r>
          </a:p>
          <a:p>
            <a:pPr marL="914400" indent="-457200" algn="just">
              <a:spcBef>
                <a:spcPts val="0"/>
              </a:spcBef>
              <a:buSzPct val="100000"/>
              <a:buFont typeface="+mj-lt"/>
              <a:buAutoNum type="arabicPeriod"/>
            </a:pPr>
            <a:r>
              <a:rPr lang="id-ID" sz="2600" dirty="0" smtClean="0">
                <a:solidFill>
                  <a:schemeClr val="accent5">
                    <a:lumMod val="10000"/>
                  </a:schemeClr>
                </a:solidFill>
              </a:rPr>
              <a:t>Dapat melaksanakan pendidikan dan kegiatan sesuai yang direncanakan.</a:t>
            </a:r>
          </a:p>
          <a:p>
            <a:pPr marL="914400" indent="-457200" algn="just">
              <a:spcBef>
                <a:spcPts val="0"/>
              </a:spcBef>
              <a:buSzPct val="100000"/>
              <a:buFont typeface="+mj-lt"/>
              <a:buAutoNum type="arabicPeriod"/>
            </a:pPr>
            <a:r>
              <a:rPr lang="id-ID" sz="2600" dirty="0" smtClean="0">
                <a:solidFill>
                  <a:schemeClr val="accent5">
                    <a:lumMod val="10000"/>
                  </a:schemeClr>
                </a:solidFill>
              </a:rPr>
              <a:t>Mengetahui kemampuan dan perkembangan yang dimiliki anggota Pramuka.</a:t>
            </a:r>
          </a:p>
          <a:p>
            <a:pPr marL="914400" indent="-457200" algn="just">
              <a:spcBef>
                <a:spcPts val="0"/>
              </a:spcBef>
              <a:buSzPct val="100000"/>
              <a:buFont typeface="+mj-lt"/>
              <a:buAutoNum type="arabicPeriod"/>
            </a:pPr>
            <a:r>
              <a:rPr lang="id-ID" sz="2600" dirty="0" smtClean="0">
                <a:solidFill>
                  <a:schemeClr val="accent5">
                    <a:lumMod val="10000"/>
                  </a:schemeClr>
                </a:solidFill>
              </a:rPr>
              <a:t>Sebagai alat mencapai tujuan Gerakan Pramuka</a:t>
            </a:r>
          </a:p>
          <a:p>
            <a:pPr marL="441325" indent="-441325" algn="just">
              <a:spcBef>
                <a:spcPts val="0"/>
              </a:spcBef>
              <a:buSzPct val="175000"/>
              <a:buBlip>
                <a:blip r:embed="rId2"/>
              </a:buBlip>
            </a:pPr>
            <a:endParaRPr lang="id-ID" sz="2600" dirty="0">
              <a:solidFill>
                <a:schemeClr val="accent5">
                  <a:lumMod val="10000"/>
                </a:schemeClr>
              </a:solidFill>
            </a:endParaRPr>
          </a:p>
        </p:txBody>
      </p:sp>
      <p:pic>
        <p:nvPicPr>
          <p:cNvPr id="7" name="Picture 21" descr="002"/>
          <p:cNvPicPr>
            <a:picLocks noChangeAspect="1" noChangeArrowheads="1"/>
          </p:cNvPicPr>
          <p:nvPr/>
        </p:nvPicPr>
        <p:blipFill>
          <a:blip r:embed="rId3"/>
          <a:srcRect/>
          <a:stretch>
            <a:fillRect/>
          </a:stretch>
        </p:blipFill>
        <p:spPr bwMode="auto">
          <a:xfrm>
            <a:off x="0" y="-1"/>
            <a:ext cx="1643042" cy="1443067"/>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plate">
  <a:themeElements>
    <a:clrScheme name="template 3">
      <a:dk1>
        <a:srgbClr val="4D4D4D"/>
      </a:dk1>
      <a:lt1>
        <a:srgbClr val="FFFFFF"/>
      </a:lt1>
      <a:dk2>
        <a:srgbClr val="4D4D4D"/>
      </a:dk2>
      <a:lt2>
        <a:srgbClr val="003399"/>
      </a:lt2>
      <a:accent1>
        <a:srgbClr val="66CCFF"/>
      </a:accent1>
      <a:accent2>
        <a:srgbClr val="3366FF"/>
      </a:accent2>
      <a:accent3>
        <a:srgbClr val="FFFFFF"/>
      </a:accent3>
      <a:accent4>
        <a:srgbClr val="404040"/>
      </a:accent4>
      <a:accent5>
        <a:srgbClr val="B8E2FF"/>
      </a:accent5>
      <a:accent6>
        <a:srgbClr val="2D5CE7"/>
      </a:accent6>
      <a:hlink>
        <a:srgbClr val="FFCC00"/>
      </a:hlink>
      <a:folHlink>
        <a:srgbClr val="DDDDDD"/>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0099FF"/>
        </a:lt2>
        <a:accent1>
          <a:srgbClr val="003399"/>
        </a:accent1>
        <a:accent2>
          <a:srgbClr val="CCECFF"/>
        </a:accent2>
        <a:accent3>
          <a:srgbClr val="FFFFFF"/>
        </a:accent3>
        <a:accent4>
          <a:srgbClr val="404040"/>
        </a:accent4>
        <a:accent5>
          <a:srgbClr val="AAADCA"/>
        </a:accent5>
        <a:accent6>
          <a:srgbClr val="B9D6E7"/>
        </a:accent6>
        <a:hlink>
          <a:srgbClr val="6699FF"/>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333333"/>
        </a:dk1>
        <a:lt1>
          <a:srgbClr val="FFFFFF"/>
        </a:lt1>
        <a:dk2>
          <a:srgbClr val="808080"/>
        </a:dk2>
        <a:lt2>
          <a:srgbClr val="003366"/>
        </a:lt2>
        <a:accent1>
          <a:srgbClr val="6699FF"/>
        </a:accent1>
        <a:accent2>
          <a:srgbClr val="990000"/>
        </a:accent2>
        <a:accent3>
          <a:srgbClr val="FFFFFF"/>
        </a:accent3>
        <a:accent4>
          <a:srgbClr val="2A2A2A"/>
        </a:accent4>
        <a:accent5>
          <a:srgbClr val="B8CAFF"/>
        </a:accent5>
        <a:accent6>
          <a:srgbClr val="8A0000"/>
        </a:accent6>
        <a:hlink>
          <a:srgbClr val="0066CC"/>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003399"/>
        </a:lt2>
        <a:accent1>
          <a:srgbClr val="66CCFF"/>
        </a:accent1>
        <a:accent2>
          <a:srgbClr val="3366FF"/>
        </a:accent2>
        <a:accent3>
          <a:srgbClr val="FFFFFF"/>
        </a:accent3>
        <a:accent4>
          <a:srgbClr val="404040"/>
        </a:accent4>
        <a:accent5>
          <a:srgbClr val="B8E2FF"/>
        </a:accent5>
        <a:accent6>
          <a:srgbClr val="2D5CE7"/>
        </a:accent6>
        <a:hlink>
          <a:srgbClr val="FFCC00"/>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003399"/>
        </a:lt2>
        <a:accent1>
          <a:srgbClr val="6699FF"/>
        </a:accent1>
        <a:accent2>
          <a:srgbClr val="3366FF"/>
        </a:accent2>
        <a:accent3>
          <a:srgbClr val="FFFFFF"/>
        </a:accent3>
        <a:accent4>
          <a:srgbClr val="404040"/>
        </a:accent4>
        <a:accent5>
          <a:srgbClr val="B8CAFF"/>
        </a:accent5>
        <a:accent6>
          <a:srgbClr val="2D5CE7"/>
        </a:accent6>
        <a:hlink>
          <a:srgbClr val="0099FF"/>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003399"/>
        </a:lt2>
        <a:accent1>
          <a:srgbClr val="6699FF"/>
        </a:accent1>
        <a:accent2>
          <a:srgbClr val="CC0000"/>
        </a:accent2>
        <a:accent3>
          <a:srgbClr val="FFFFFF"/>
        </a:accent3>
        <a:accent4>
          <a:srgbClr val="404040"/>
        </a:accent4>
        <a:accent5>
          <a:srgbClr val="B8CAFF"/>
        </a:accent5>
        <a:accent6>
          <a:srgbClr val="B90000"/>
        </a:accent6>
        <a:hlink>
          <a:srgbClr val="0099FF"/>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003399"/>
        </a:lt2>
        <a:accent1>
          <a:srgbClr val="6699FF"/>
        </a:accent1>
        <a:accent2>
          <a:srgbClr val="99CCFF"/>
        </a:accent2>
        <a:accent3>
          <a:srgbClr val="FFFFFF"/>
        </a:accent3>
        <a:accent4>
          <a:srgbClr val="404040"/>
        </a:accent4>
        <a:accent5>
          <a:srgbClr val="B8CAFF"/>
        </a:accent5>
        <a:accent6>
          <a:srgbClr val="8AB9E7"/>
        </a:accent6>
        <a:hlink>
          <a:srgbClr val="0099F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537</TotalTime>
  <Words>1149</Words>
  <Application>Microsoft Office PowerPoint</Application>
  <PresentationFormat>On-screen Show (4:3)</PresentationFormat>
  <Paragraphs>310</Paragraphs>
  <Slides>22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 Black</vt:lpstr>
      <vt:lpstr>Calibri</vt:lpstr>
      <vt:lpstr>Calligrapher</vt:lpstr>
      <vt:lpstr>Koffee</vt:lpstr>
      <vt:lpstr>Wingdings</vt:lpstr>
      <vt:lpstr>template</vt:lpstr>
      <vt:lpstr>ADMINISTRASI GUGUS DEPAN </vt:lpstr>
      <vt:lpstr>PENGANTAR</vt:lpstr>
      <vt:lpstr>PENGERTIAN ADMINISTRASI</vt:lpstr>
      <vt:lpstr>KEGUNAAN ADMINISTRASI</vt:lpstr>
      <vt:lpstr>AKTIFITAS ADMINISTRASI  DI GUGUS DEPAN</vt:lpstr>
      <vt:lpstr>1. Surat Menyurat</vt:lpstr>
      <vt:lpstr>2. Kearsipan</vt:lpstr>
      <vt:lpstr>3. Penyusunan Laporan</vt:lpstr>
      <vt:lpstr>4. Penyajian Administrasi  dan  Data Satuan/Gugus Depan</vt:lpstr>
      <vt:lpstr>JENIS BUKU ADMINISTRASI  DALAM GUGUS DEPAN</vt:lpstr>
      <vt:lpstr>JENIS BUKU ADMINISTRASI DALAM GUGUS DEPAN</vt:lpstr>
      <vt:lpstr>JENIS BUKU ADMINISTRASI DALAM GUGUS DEPAN</vt:lpstr>
      <vt:lpstr>JENIS BUKU ADMINISTRASI DALAM GUGUS DEPAN</vt:lpstr>
      <vt:lpstr>PowerPoint Presentation</vt:lpstr>
      <vt:lpstr>ADMINISTRASI : SISTEM PERENCANAAN  KEGIATAN DAN PELAPORAN</vt:lpstr>
      <vt:lpstr>CONTOH-CONTOH FORMAT DATA</vt:lpstr>
      <vt:lpstr>CONTOH-CONTOH FORMAT DATA</vt:lpstr>
      <vt:lpstr>CONTOH-CONTOH FORMAT DATA</vt:lpstr>
      <vt:lpstr>CONTOH-CONTOH FORMAT DATA</vt:lpstr>
      <vt:lpstr>CONTOH-CONTOH FORMAT DATA</vt:lpstr>
      <vt:lpstr>CONTOH-CONTOH FORMAT DATA</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 PELATIHAN</dc:title>
  <dc:creator>Mas Otig</dc:creator>
  <cp:lastModifiedBy>Toshiba</cp:lastModifiedBy>
  <cp:revision>183</cp:revision>
  <dcterms:created xsi:type="dcterms:W3CDTF">2011-06-12T13:23:04Z</dcterms:created>
  <dcterms:modified xsi:type="dcterms:W3CDTF">2016-05-15T16:23:56Z</dcterms:modified>
</cp:coreProperties>
</file>