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76D465-02ED-499A-ADBA-B7C0101CBDDD}" type="datetimeFigureOut">
              <a:rPr lang="id-ID" smtClean="0"/>
              <a:pPr/>
              <a:t>05/05/2009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F3434D-7104-4B08-9F47-CDDD683AB89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6D465-02ED-499A-ADBA-B7C0101CBDDD}" type="datetimeFigureOut">
              <a:rPr lang="id-ID" smtClean="0"/>
              <a:pPr/>
              <a:t>05/05/2009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3434D-7104-4B08-9F47-CDDD683AB89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6D465-02ED-499A-ADBA-B7C0101CBDDD}" type="datetimeFigureOut">
              <a:rPr lang="id-ID" smtClean="0"/>
              <a:pPr/>
              <a:t>05/05/2009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3434D-7104-4B08-9F47-CDDD683AB89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6D465-02ED-499A-ADBA-B7C0101CBDDD}" type="datetimeFigureOut">
              <a:rPr lang="id-ID" smtClean="0"/>
              <a:pPr/>
              <a:t>05/05/2009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3434D-7104-4B08-9F47-CDDD683AB89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6D465-02ED-499A-ADBA-B7C0101CBDDD}" type="datetimeFigureOut">
              <a:rPr lang="id-ID" smtClean="0"/>
              <a:pPr/>
              <a:t>05/05/2009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3434D-7104-4B08-9F47-CDDD683AB89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6D465-02ED-499A-ADBA-B7C0101CBDDD}" type="datetimeFigureOut">
              <a:rPr lang="id-ID" smtClean="0"/>
              <a:pPr/>
              <a:t>05/05/2009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3434D-7104-4B08-9F47-CDDD683AB89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6D465-02ED-499A-ADBA-B7C0101CBDDD}" type="datetimeFigureOut">
              <a:rPr lang="id-ID" smtClean="0"/>
              <a:pPr/>
              <a:t>05/05/2009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3434D-7104-4B08-9F47-CDDD683AB89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6D465-02ED-499A-ADBA-B7C0101CBDDD}" type="datetimeFigureOut">
              <a:rPr lang="id-ID" smtClean="0"/>
              <a:pPr/>
              <a:t>05/05/2009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3434D-7104-4B08-9F47-CDDD683AB89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6D465-02ED-499A-ADBA-B7C0101CBDDD}" type="datetimeFigureOut">
              <a:rPr lang="id-ID" smtClean="0"/>
              <a:pPr/>
              <a:t>05/05/2009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3434D-7104-4B08-9F47-CDDD683AB89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76D465-02ED-499A-ADBA-B7C0101CBDDD}" type="datetimeFigureOut">
              <a:rPr lang="id-ID" smtClean="0"/>
              <a:pPr/>
              <a:t>05/05/2009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3434D-7104-4B08-9F47-CDDD683AB89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76D465-02ED-499A-ADBA-B7C0101CBDDD}" type="datetimeFigureOut">
              <a:rPr lang="id-ID" smtClean="0"/>
              <a:pPr/>
              <a:t>05/05/2009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F3434D-7104-4B08-9F47-CDDD683AB89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76D465-02ED-499A-ADBA-B7C0101CBDDD}" type="datetimeFigureOut">
              <a:rPr lang="id-ID" smtClean="0"/>
              <a:pPr/>
              <a:t>05/05/2009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F3434D-7104-4B08-9F47-CDDD683AB89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PEMBELAJARAN TERPADU</a:t>
            </a:r>
            <a:br>
              <a:rPr lang="id-ID" dirty="0" smtClean="0"/>
            </a:br>
            <a:r>
              <a:rPr lang="id-ID" dirty="0" smtClean="0"/>
              <a:t>(4 SKS)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DOSEN</a:t>
            </a:r>
          </a:p>
          <a:p>
            <a:r>
              <a:rPr lang="id-ID" dirty="0" smtClean="0"/>
              <a:t>DRS. A. R. SUPRIATNA, M PD.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728191"/>
          </a:xfrm>
        </p:spPr>
        <p:txBody>
          <a:bodyPr/>
          <a:lstStyle/>
          <a:p>
            <a:pPr algn="l"/>
            <a:r>
              <a:rPr lang="en-US" dirty="0" smtClean="0"/>
              <a:t>KOMPETENS</a:t>
            </a:r>
            <a:r>
              <a:rPr lang="id-ID" dirty="0" smtClean="0"/>
              <a:t>I</a:t>
            </a:r>
            <a:br>
              <a:rPr lang="id-ID" dirty="0" smtClean="0"/>
            </a:b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92896"/>
            <a:ext cx="7772400" cy="2808312"/>
          </a:xfrm>
        </p:spPr>
        <p:txBody>
          <a:bodyPr/>
          <a:lstStyle/>
          <a:p>
            <a:pPr algn="l"/>
            <a:r>
              <a:rPr lang="en-US" sz="4000" dirty="0" err="1" smtClean="0"/>
              <a:t>Memahami</a:t>
            </a:r>
            <a:r>
              <a:rPr lang="en-US" sz="4000" dirty="0" smtClean="0"/>
              <a:t> </a:t>
            </a:r>
            <a:r>
              <a:rPr lang="en-US" sz="4000" dirty="0" err="1" smtClean="0"/>
              <a:t>konsep</a:t>
            </a:r>
            <a:r>
              <a:rPr lang="en-US" sz="4000" dirty="0" smtClean="0"/>
              <a:t>, </a:t>
            </a:r>
            <a:r>
              <a:rPr lang="en-US" sz="4000" dirty="0" err="1" smtClean="0"/>
              <a:t>ragam</a:t>
            </a:r>
            <a:r>
              <a:rPr lang="en-US" sz="4000" dirty="0" smtClean="0"/>
              <a:t> </a:t>
            </a:r>
            <a:r>
              <a:rPr lang="en-US" sz="4000" dirty="0" err="1" smtClean="0"/>
              <a:t>bentuk</a:t>
            </a:r>
            <a:r>
              <a:rPr lang="en-US" sz="4000" dirty="0" smtClean="0"/>
              <a:t> </a:t>
            </a:r>
            <a:r>
              <a:rPr lang="en-US" sz="4000" dirty="0" err="1" smtClean="0"/>
              <a:t>implementasi</a:t>
            </a:r>
            <a:r>
              <a:rPr lang="en-US" sz="4000" dirty="0" smtClean="0"/>
              <a:t>, </a:t>
            </a:r>
            <a:r>
              <a:rPr lang="en-US" sz="4000" dirty="0" err="1" smtClean="0"/>
              <a:t>perencanaan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evaluasi</a:t>
            </a:r>
            <a:r>
              <a:rPr lang="en-US" sz="4000" dirty="0" smtClean="0"/>
              <a:t> </a:t>
            </a:r>
            <a:r>
              <a:rPr lang="en-US" sz="4000" dirty="0" err="1" smtClean="0"/>
              <a:t>Pembelajaran</a:t>
            </a:r>
            <a:r>
              <a:rPr lang="en-US" sz="4000" dirty="0" smtClean="0"/>
              <a:t> </a:t>
            </a:r>
            <a:r>
              <a:rPr lang="en-US" sz="4000" dirty="0" err="1" smtClean="0"/>
              <a:t>Terpadu</a:t>
            </a:r>
            <a:r>
              <a:rPr lang="id-ID" sz="4000" dirty="0" smtClean="0"/>
              <a:t> di SD</a:t>
            </a:r>
          </a:p>
          <a:p>
            <a:pPr algn="l"/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sz="3600" dirty="0" smtClean="0"/>
              <a:t>Mata kuliah ini mengkaji tentang: landasan praktis, prinsip-prinsip dasar; prinsip pelaksanaan pembelajaran terpadu; prinsip evaluasi, prinsip reaksi; dan pengemasan serta implementasi pembelajaran terpadu di  Sekolah Dasar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DESKRIPSI MATA KULIAH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id-ID" sz="3200" smtClean="0"/>
              <a:t>Apakah </a:t>
            </a:r>
            <a:r>
              <a:rPr lang="id-ID" sz="3200" dirty="0" smtClean="0"/>
              <a:t>Anda tahu tentang pembelajaran terpadu? (</a:t>
            </a:r>
            <a:r>
              <a:rPr lang="id-ID" sz="3200" b="1" dirty="0" smtClean="0"/>
              <a:t>ya / tidak</a:t>
            </a:r>
            <a:r>
              <a:rPr lang="id-ID" sz="3200" dirty="0" smtClean="0"/>
              <a:t>)</a:t>
            </a:r>
          </a:p>
          <a:p>
            <a:pPr marL="624078" indent="-514350">
              <a:buAutoNum type="arabicPeriod"/>
            </a:pPr>
            <a:r>
              <a:rPr lang="id-ID" sz="3200" dirty="0" smtClean="0"/>
              <a:t>Jika “</a:t>
            </a:r>
            <a:r>
              <a:rPr lang="id-ID" sz="3200" b="1" dirty="0" smtClean="0"/>
              <a:t>ya</a:t>
            </a:r>
            <a:r>
              <a:rPr lang="id-ID" sz="3200" dirty="0" smtClean="0"/>
              <a:t>” apa saja yang anda ketahui tentang pembelajaran terpadu? Jika “</a:t>
            </a:r>
            <a:r>
              <a:rPr lang="id-ID" sz="3200" b="1" dirty="0" smtClean="0"/>
              <a:t>tidak</a:t>
            </a:r>
            <a:r>
              <a:rPr lang="id-ID" sz="3200" dirty="0" smtClean="0"/>
              <a:t>” apa yang ingin Anda ketahui tentang pembelajaran terpadu?</a:t>
            </a:r>
            <a:endParaRPr lang="id-ID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PERTANYAAN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72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PEMBELAJARAN TERPADU (4 SKS)</vt:lpstr>
      <vt:lpstr>KOMPETENSI  </vt:lpstr>
      <vt:lpstr>DESKRIPSI MATA KULIAH</vt:lpstr>
      <vt:lpstr>PERTANYAAN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PEMBELAJARAN TERPADU (4 SKS)</dc:title>
  <dc:creator>supriatna</dc:creator>
  <cp:lastModifiedBy>supriatna</cp:lastModifiedBy>
  <cp:revision>1</cp:revision>
  <dcterms:created xsi:type="dcterms:W3CDTF">2015-09-15T06:14:30Z</dcterms:created>
  <dcterms:modified xsi:type="dcterms:W3CDTF">2009-05-04T17:14:49Z</dcterms:modified>
</cp:coreProperties>
</file>