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7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FD00C6-10FC-4BD9-A338-8334AA2B0391}" type="datetimeFigureOut">
              <a:rPr lang="id-ID" smtClean="0"/>
              <a:pPr/>
              <a:t>22/09/2015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091F93-2F49-4A80-A722-588E2AE6F9E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4290"/>
            <a:ext cx="6477000" cy="4286280"/>
          </a:xfrm>
        </p:spPr>
        <p:txBody>
          <a:bodyPr>
            <a:normAutofit/>
          </a:bodyPr>
          <a:lstStyle/>
          <a:p>
            <a:r>
              <a:rPr lang="id-ID" dirty="0"/>
              <a:t>RAGAM BENTUK IMPLEMENTASI</a:t>
            </a:r>
            <a:br>
              <a:rPr lang="id-ID" dirty="0"/>
            </a:br>
            <a:r>
              <a:rPr lang="id-ID" dirty="0" smtClean="0"/>
              <a:t>PEMBELAJARAN TERPADU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00FF"/>
                </a:solidFill>
              </a:rPr>
              <a:t>DOSEN: A. R. SUPRIATNA</a:t>
            </a:r>
            <a:endParaRPr lang="id-ID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357562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Ditinjau </a:t>
            </a:r>
            <a:r>
              <a:rPr lang="id-ID" dirty="0"/>
              <a:t>dari “sifat materi” yang dipadukan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pPr marL="914400" indent="-914400" algn="l">
              <a:buAutoNum type="arabicPeriod"/>
            </a:pPr>
            <a:r>
              <a:rPr lang="id-ID" sz="4800" dirty="0" smtClean="0">
                <a:solidFill>
                  <a:schemeClr val="accent1"/>
                </a:solidFill>
              </a:rPr>
              <a:t>Intra bidang studi</a:t>
            </a:r>
          </a:p>
          <a:p>
            <a:pPr marL="914400" indent="-914400" algn="l">
              <a:buAutoNum type="arabicPeriod"/>
            </a:pPr>
            <a:r>
              <a:rPr lang="id-ID" sz="4800" dirty="0" smtClean="0">
                <a:solidFill>
                  <a:schemeClr val="accent1"/>
                </a:solidFill>
              </a:rPr>
              <a:t>Antar bidang studi</a:t>
            </a:r>
            <a:endParaRPr lang="id-ID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286015"/>
          </a:xfrm>
        </p:spPr>
        <p:txBody>
          <a:bodyPr>
            <a:normAutofit fontScale="90000"/>
          </a:bodyPr>
          <a:lstStyle/>
          <a:p>
            <a:pPr lvl="0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Ditinjau </a:t>
            </a:r>
            <a:r>
              <a:rPr lang="id-ID" dirty="0"/>
              <a:t>dari “Waktu Pelaksanaannya”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sz="4800" dirty="0" smtClean="0">
                <a:solidFill>
                  <a:schemeClr val="tx1"/>
                </a:solidFill>
              </a:rPr>
              <a:t>1. Waktu tertentu 	(temporer atau 	periodik)</a:t>
            </a:r>
            <a:br>
              <a:rPr lang="id-ID" sz="4800" dirty="0" smtClean="0">
                <a:solidFill>
                  <a:schemeClr val="tx1"/>
                </a:solidFill>
              </a:rPr>
            </a:br>
            <a:r>
              <a:rPr lang="id-ID" sz="4800" dirty="0" smtClean="0">
                <a:solidFill>
                  <a:schemeClr val="tx1"/>
                </a:solidFill>
              </a:rPr>
              <a:t>2. Satu hari penuh 	(Integrated Day)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id-ID" dirty="0"/>
              <a:t>MODEL-MODEL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PEMBELAJARAN </a:t>
            </a:r>
            <a:r>
              <a:rPr lang="id-ID" dirty="0"/>
              <a:t>TERPADU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700862" cy="3781436"/>
          </a:xfrm>
        </p:spPr>
        <p:txBody>
          <a:bodyPr>
            <a:noAutofit/>
          </a:bodyPr>
          <a:lstStyle/>
          <a:p>
            <a:pPr algn="l"/>
            <a:r>
              <a:rPr lang="id-ID" sz="4000" dirty="0" smtClean="0"/>
              <a:t>1. Model Keterhubungan 	(connected)</a:t>
            </a:r>
            <a:br>
              <a:rPr lang="id-ID" sz="4000" dirty="0" smtClean="0"/>
            </a:br>
            <a:r>
              <a:rPr lang="id-ID" sz="4000" dirty="0" smtClean="0"/>
              <a:t>2. Model Jaring Laba-laba 	(webbed/Webbing)</a:t>
            </a:r>
            <a:br>
              <a:rPr lang="id-ID" sz="4000" dirty="0" smtClean="0"/>
            </a:br>
            <a:r>
              <a:rPr lang="id-ID" sz="4000" dirty="0" smtClean="0"/>
              <a:t>3. Model Keterpaduan 	(Integrated)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Model Keterhubungan (connected)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86742" cy="3924312"/>
          </a:xfrm>
        </p:spPr>
        <p:txBody>
          <a:bodyPr>
            <a:normAutofit/>
          </a:bodyPr>
          <a:lstStyle/>
          <a:p>
            <a:r>
              <a:rPr lang="id-ID" dirty="0"/>
              <a:t>Model Keterhubungan (connected) adalah Model pembelajaran terpadu yang secara sengaja diusahakan untuk menghubungkan satu konsep dengan konsep lain, satu topik dengan topik lain, satu keterampilan dengan keterampilan lain dalam </a:t>
            </a:r>
            <a:r>
              <a:rPr lang="id-ID" dirty="0">
                <a:solidFill>
                  <a:srgbClr val="00B0F0"/>
                </a:solidFill>
              </a:rPr>
              <a:t>satu bidang studi.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Model Jaring Laba-laba (webbed)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86742" cy="3995750"/>
          </a:xfrm>
        </p:spPr>
        <p:txBody>
          <a:bodyPr/>
          <a:lstStyle/>
          <a:p>
            <a:pPr algn="l"/>
            <a:r>
              <a:rPr lang="id-ID" dirty="0"/>
              <a:t>Model Jaring Laba-laba (webbed) adalah model pembelajaran terpadu yang menggunakan pendekatan tematik. Tema dikembangkan sub-sub tema dengan memperhatikan kaitannya dengan bidang-bidang studi sebagai aktivitas belajar yang dilakukan siswa.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Model Keterpaduan (Integrated)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3852874"/>
          </a:xfrm>
        </p:spPr>
        <p:txBody>
          <a:bodyPr/>
          <a:lstStyle/>
          <a:p>
            <a:pPr algn="l"/>
            <a:r>
              <a:rPr lang="id-ID" dirty="0"/>
              <a:t>Model Keterpaduan (Integrated) adalah model pembelajaran terpadu yang menggunakan pendekatan antar bidang studi. Keterampilan, konsep, sikap atau lainnya saling tumpang tindih (overlaping).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sz="5300" dirty="0" smtClean="0"/>
              <a:t>Bahan diskusi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/>
          </a:bodyPr>
          <a:lstStyle/>
          <a:p>
            <a:pPr algn="l"/>
            <a:r>
              <a:rPr lang="id-ID" sz="3200" dirty="0" smtClean="0"/>
              <a:t>Apa saja kekuatan (kelebihan) dan Kelemahan (kekurangan):</a:t>
            </a:r>
          </a:p>
          <a:p>
            <a:pPr lvl="0" algn="l"/>
            <a:r>
              <a:rPr lang="id-ID" sz="3200" dirty="0" smtClean="0"/>
              <a:t>1. Model </a:t>
            </a:r>
            <a:r>
              <a:rPr lang="id-ID" sz="3200" dirty="0"/>
              <a:t>Keterhubungan (connected)</a:t>
            </a:r>
          </a:p>
          <a:p>
            <a:pPr lvl="0" algn="l"/>
            <a:r>
              <a:rPr lang="id-ID" sz="3200" dirty="0" smtClean="0"/>
              <a:t>2. Model </a:t>
            </a:r>
            <a:r>
              <a:rPr lang="id-ID" sz="3200" dirty="0"/>
              <a:t>Jaring Laba-laba (webbed)</a:t>
            </a:r>
          </a:p>
          <a:p>
            <a:pPr lvl="0" algn="l"/>
            <a:endParaRPr lang="id-ID" sz="3200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</TotalTime>
  <Words>165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RAGAM BENTUK IMPLEMENTASI PEMBELAJARAN TERPADU</vt:lpstr>
      <vt:lpstr>     Ditinjau dari “sifat materi” yang dipadukan  </vt:lpstr>
      <vt:lpstr>  Ditinjau dari “Waktu Pelaksanaannya”  </vt:lpstr>
      <vt:lpstr>MODEL-MODEL  PEMBELAJARAN TERPADU </vt:lpstr>
      <vt:lpstr>Model Keterhubungan (connected)</vt:lpstr>
      <vt:lpstr>Model Jaring Laba-laba (webbed)</vt:lpstr>
      <vt:lpstr>Model Keterpaduan (Integrated)</vt:lpstr>
      <vt:lpstr> Bahan diskusi 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BENTUK IMPLEMENTASI PEMBELAJARAN TERPADU</dc:title>
  <dc:creator>supriatna</dc:creator>
  <cp:lastModifiedBy>supriatna</cp:lastModifiedBy>
  <cp:revision>11</cp:revision>
  <dcterms:created xsi:type="dcterms:W3CDTF">2011-03-07T11:13:39Z</dcterms:created>
  <dcterms:modified xsi:type="dcterms:W3CDTF">2015-09-22T07:20:06Z</dcterms:modified>
</cp:coreProperties>
</file>