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34A78-DEF8-4343-95C8-7DC39AA939FC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49E69-442D-4302-8EC1-22BFA3E9E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9E69-442D-4302-8EC1-22BFA3E9E4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9E69-442D-4302-8EC1-22BFA3E9E4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49E69-442D-4302-8EC1-22BFA3E9E4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622FA3-AFB3-4334-B225-8884E7E11442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86549F-1947-4E2A-91C6-F4E606B7D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err="1" smtClean="0"/>
              <a:t>Berperilaku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Kehadiran</a:t>
            </a:r>
            <a:r>
              <a:rPr lang="en-US" dirty="0" smtClean="0"/>
              <a:t> 10%</a:t>
            </a:r>
          </a:p>
          <a:p>
            <a:pPr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20%</a:t>
            </a:r>
          </a:p>
          <a:p>
            <a:pPr>
              <a:buNone/>
            </a:pPr>
            <a:r>
              <a:rPr lang="en-US" dirty="0" smtClean="0"/>
              <a:t>UTS 30%</a:t>
            </a:r>
          </a:p>
          <a:p>
            <a:pPr>
              <a:buNone/>
            </a:pPr>
            <a:r>
              <a:rPr lang="en-US" dirty="0" smtClean="0"/>
              <a:t>UAS 40%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14400"/>
          </a:xfrm>
        </p:spPr>
        <p:txBody>
          <a:bodyPr/>
          <a:lstStyle/>
          <a:p>
            <a:r>
              <a:rPr lang="en-US" dirty="0" smtClean="0"/>
              <a:t>STRATEGI PEMBELAJARAN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8610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 smtClean="0">
                <a:latin typeface="Century Gothic" pitchFamily="34" charset="0"/>
              </a:rPr>
              <a:t>Pembahasan</a:t>
            </a:r>
            <a:r>
              <a:rPr lang="en-US" sz="2000" b="1" u="sng" dirty="0" smtClean="0">
                <a:latin typeface="Century Gothic" pitchFamily="34" charset="0"/>
              </a:rPr>
              <a:t> Term-1</a:t>
            </a:r>
          </a:p>
          <a:p>
            <a:pPr marL="457200" indent="-457200">
              <a:lnSpc>
                <a:spcPct val="150000"/>
              </a:lnSpc>
              <a:tabLst>
                <a:tab pos="234950" algn="l"/>
              </a:tabLst>
            </a:pPr>
            <a:r>
              <a:rPr lang="en-US" b="1" dirty="0" smtClean="0">
                <a:latin typeface="Century Gothic" pitchFamily="34" charset="0"/>
              </a:rPr>
              <a:t>1. </a:t>
            </a:r>
            <a:r>
              <a:rPr lang="en-US" b="1" dirty="0" err="1" smtClean="0">
                <a:latin typeface="Century Gothic" pitchFamily="34" charset="0"/>
              </a:rPr>
              <a:t>Hakikat</a:t>
            </a:r>
            <a:r>
              <a:rPr lang="en-US" b="1" dirty="0" smtClean="0">
                <a:latin typeface="Century Gothic" pitchFamily="34" charset="0"/>
              </a:rPr>
              <a:t> 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makna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tabLst>
                <a:tab pos="234950" algn="l"/>
              </a:tabLst>
            </a:pPr>
            <a:r>
              <a:rPr lang="en-US" b="1" dirty="0" smtClean="0">
                <a:latin typeface="Century Gothic" pitchFamily="34" charset="0"/>
              </a:rPr>
              <a:t>2. </a:t>
            </a:r>
            <a:r>
              <a:rPr lang="en-US" b="1" dirty="0" err="1" smtClean="0">
                <a:latin typeface="Century Gothic" pitchFamily="34" charset="0"/>
              </a:rPr>
              <a:t>Konsep-konsep</a:t>
            </a:r>
            <a:r>
              <a:rPr lang="en-US" b="1" dirty="0" smtClean="0">
                <a:latin typeface="Century Gothic" pitchFamily="34" charset="0"/>
              </a:rPr>
              <a:t> yang </a:t>
            </a:r>
            <a:r>
              <a:rPr lang="en-US" b="1" dirty="0" err="1" smtClean="0">
                <a:latin typeface="Century Gothic" pitchFamily="34" charset="0"/>
              </a:rPr>
              <a:t>terkait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dengan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endParaRPr lang="en-US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tabLst>
                <a:tab pos="234950" algn="l"/>
              </a:tabLst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 (</a:t>
            </a:r>
            <a:r>
              <a:rPr lang="en-US" b="1" dirty="0" err="1" smtClean="0">
                <a:latin typeface="Century Gothic" pitchFamily="34" charset="0"/>
              </a:rPr>
              <a:t>pendekatan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metode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teknik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taktik</a:t>
            </a:r>
            <a:r>
              <a:rPr lang="en-US" b="1" dirty="0" smtClean="0">
                <a:latin typeface="Century Gothic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3. </a:t>
            </a:r>
            <a:r>
              <a:rPr lang="en-US" b="1" dirty="0" err="1" smtClean="0">
                <a:latin typeface="Century Gothic" pitchFamily="34" charset="0"/>
              </a:rPr>
              <a:t>Standar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proses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pendidikan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fungsinya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4. </a:t>
            </a:r>
            <a:r>
              <a:rPr lang="en-US" b="1" dirty="0" err="1" smtClean="0">
                <a:latin typeface="Century Gothic" pitchFamily="34" charset="0"/>
              </a:rPr>
              <a:t>Kompetensi</a:t>
            </a:r>
            <a:r>
              <a:rPr lang="en-US" b="1" dirty="0">
                <a:latin typeface="Century Gothic" pitchFamily="34" charset="0"/>
              </a:rPr>
              <a:t>, </a:t>
            </a:r>
            <a:r>
              <a:rPr lang="en-US" b="1" dirty="0" err="1">
                <a:latin typeface="Century Gothic" pitchFamily="34" charset="0"/>
              </a:rPr>
              <a:t>peran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keterampilan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dasar</a:t>
            </a:r>
            <a:r>
              <a:rPr lang="en-US" b="1" dirty="0">
                <a:latin typeface="Century Gothic" pitchFamily="34" charset="0"/>
              </a:rPr>
              <a:t> guru </a:t>
            </a:r>
            <a:r>
              <a:rPr lang="en-US" b="1" dirty="0" err="1">
                <a:latin typeface="Century Gothic" pitchFamily="34" charset="0"/>
              </a:rPr>
              <a:t>untuk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mencapai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</a:t>
            </a:r>
            <a:r>
              <a:rPr lang="en-US" b="1" dirty="0" err="1" smtClean="0">
                <a:latin typeface="Century Gothic" pitchFamily="34" charset="0"/>
              </a:rPr>
              <a:t>standar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proses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pendidikan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5. </a:t>
            </a:r>
            <a:r>
              <a:rPr lang="en-US" b="1" dirty="0" err="1" smtClean="0">
                <a:latin typeface="Century Gothic" pitchFamily="34" charset="0"/>
              </a:rPr>
              <a:t>Komponen-komponen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sistem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pembelajaran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dan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tujuan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   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6. </a:t>
            </a:r>
            <a:r>
              <a:rPr lang="en-US" b="1" dirty="0" err="1" smtClean="0">
                <a:latin typeface="Century Gothic" pitchFamily="34" charset="0"/>
              </a:rPr>
              <a:t>Teori-teori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belajar</a:t>
            </a:r>
            <a:r>
              <a:rPr lang="en-US" b="1" dirty="0" smtClean="0">
                <a:latin typeface="Century Gothic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7. </a:t>
            </a:r>
            <a:r>
              <a:rPr lang="en-US" b="1" dirty="0" err="1" smtClean="0">
                <a:latin typeface="Century Gothic" pitchFamily="34" charset="0"/>
              </a:rPr>
              <a:t>Prinsip-prinsip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penggunaan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>
                <a:latin typeface="Century Gothic" pitchFamily="34" charset="0"/>
              </a:rPr>
              <a:t>strategi</a:t>
            </a: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endParaRPr lang="en-US" b="1" dirty="0" smtClean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8"/>
            </a:pPr>
            <a:r>
              <a:rPr lang="en-US" b="1" dirty="0" err="1" smtClean="0">
                <a:latin typeface="Century Gothic" pitchFamily="34" charset="0"/>
              </a:rPr>
              <a:t>Metode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endParaRPr lang="en-US" b="1" dirty="0" smtClean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8"/>
            </a:pPr>
            <a:r>
              <a:rPr lang="en-US" b="1" dirty="0" smtClean="0">
                <a:latin typeface="Century Gothic" pitchFamily="34" charset="0"/>
              </a:rPr>
              <a:t>Media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endParaRPr lang="en-US" b="1" dirty="0" smtClean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8"/>
            </a:pPr>
            <a:r>
              <a:rPr lang="en-US" b="1" dirty="0" smtClean="0">
                <a:latin typeface="Century Gothic" pitchFamily="34" charset="0"/>
              </a:rPr>
              <a:t>UTS</a:t>
            </a:r>
            <a:endParaRPr lang="en-US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14400"/>
          </a:xfrm>
        </p:spPr>
        <p:txBody>
          <a:bodyPr/>
          <a:lstStyle/>
          <a:p>
            <a:r>
              <a:rPr lang="en-US" dirty="0" smtClean="0"/>
              <a:t>STRATEGI PEMBELAJARAN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86106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 smtClean="0">
                <a:latin typeface="Century Gothic" pitchFamily="34" charset="0"/>
              </a:rPr>
              <a:t>Pembahasan</a:t>
            </a:r>
            <a:r>
              <a:rPr lang="en-US" sz="2000" b="1" u="sng" dirty="0" smtClean="0">
                <a:latin typeface="Century Gothic" pitchFamily="34" charset="0"/>
              </a:rPr>
              <a:t> Term-2</a:t>
            </a: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ekspositori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inkuiri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berbasis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masalah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peningkatan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kemampuan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berpikir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kooperatif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kontekstual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Strategi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pembelajaran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afektif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err="1" smtClean="0">
                <a:latin typeface="Century Gothic" pitchFamily="34" charset="0"/>
              </a:rPr>
              <a:t>Kunjungan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ke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sekolah</a:t>
            </a:r>
            <a:r>
              <a:rPr lang="en-US" b="1" dirty="0" smtClean="0">
                <a:latin typeface="Century Gothic" pitchFamily="34" charset="0"/>
              </a:rPr>
              <a:t>, </a:t>
            </a:r>
            <a:r>
              <a:rPr lang="en-US" b="1" dirty="0" err="1" smtClean="0">
                <a:latin typeface="Century Gothic" pitchFamily="34" charset="0"/>
              </a:rPr>
              <a:t>melakukan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observasi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dan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membuat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en-US" b="1" dirty="0" err="1" smtClean="0">
                <a:latin typeface="Century Gothic" pitchFamily="34" charset="0"/>
              </a:rPr>
              <a:t>laporan</a:t>
            </a:r>
            <a:endParaRPr lang="en-US" b="1" dirty="0" smtClean="0">
              <a:latin typeface="Century Gothic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  <a:tabLst>
                <a:tab pos="234950" algn="l"/>
              </a:tabLst>
            </a:pPr>
            <a:r>
              <a:rPr lang="en-US" b="1" dirty="0" smtClean="0">
                <a:latin typeface="Century Gothic" pitchFamily="34" charset="0"/>
              </a:rPr>
              <a:t>UAS</a:t>
            </a:r>
            <a:endParaRPr lang="en-US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Bahasa</a:t>
            </a:r>
            <a:r>
              <a:rPr lang="en-US" dirty="0" smtClean="0"/>
              <a:t> Latin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stratego</a:t>
            </a:r>
            <a:r>
              <a:rPr lang="en-US" dirty="0" smtClean="0"/>
              <a:t> : to plan (</a:t>
            </a:r>
            <a:r>
              <a:rPr lang="en-US" dirty="0" err="1" smtClean="0"/>
              <a:t>merencanakan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Hardy, Langley, Rose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err="1" smtClean="0"/>
              <a:t>Belajar</a:t>
            </a:r>
            <a:r>
              <a:rPr lang="en-US" dirty="0" smtClean="0"/>
              <a:t> (learning)      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/</a:t>
            </a:r>
            <a:r>
              <a:rPr lang="en-US" dirty="0" err="1" smtClean="0"/>
              <a:t>pembelajar</a:t>
            </a:r>
            <a:endParaRPr lang="en-US" dirty="0" smtClean="0"/>
          </a:p>
          <a:p>
            <a:r>
              <a:rPr lang="en-US" dirty="0" err="1" smtClean="0"/>
              <a:t>Mengajar</a:t>
            </a:r>
            <a:r>
              <a:rPr lang="en-US" dirty="0" smtClean="0"/>
              <a:t> (teaching)       </a:t>
            </a:r>
            <a:r>
              <a:rPr lang="en-US" dirty="0" err="1" smtClean="0"/>
              <a:t>pendidik</a:t>
            </a:r>
            <a:endParaRPr lang="en-US" dirty="0" smtClean="0"/>
          </a:p>
          <a:p>
            <a:r>
              <a:rPr lang="en-US" dirty="0" err="1" smtClean="0"/>
              <a:t>Pembelajaran</a:t>
            </a:r>
            <a:r>
              <a:rPr lang="en-US" dirty="0" smtClean="0"/>
              <a:t> (instruction)      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1905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191000" y="25146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0" y="3048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381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Pendekatan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371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S</a:t>
            </a:r>
            <a:r>
              <a:rPr lang="en-US" sz="3200" dirty="0" err="1" smtClean="0"/>
              <a:t>trategi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25146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733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Teknik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Taktik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24200" y="9144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124200" y="19050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4200" y="29718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24200" y="43434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: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: </a:t>
            </a:r>
            <a:r>
              <a:rPr lang="en-US" dirty="0" err="1" smtClean="0"/>
              <a:t>perencanaan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mengimplemenasikan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Taktik</a:t>
            </a:r>
            <a:r>
              <a:rPr lang="en-US" dirty="0" smtClean="0"/>
              <a:t>: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</TotalTime>
  <Words>266</Words>
  <Application>Microsoft Office PowerPoint</Application>
  <PresentationFormat>On-screen Show (4:3)</PresentationFormat>
  <Paragraphs>63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Kesepakatan Kelas</vt:lpstr>
      <vt:lpstr>Standar Penilaian</vt:lpstr>
      <vt:lpstr>STRATEGI PEMBELAJARAN</vt:lpstr>
      <vt:lpstr>STRATEGI PEMBELAJARAN</vt:lpstr>
      <vt:lpstr>Makna Strategi</vt:lpstr>
      <vt:lpstr>Makna Pembelajaran</vt:lpstr>
      <vt:lpstr>Strategi Pembelajaran</vt:lpstr>
      <vt:lpstr>Slide 8</vt:lpstr>
      <vt:lpstr>DEFINISI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</dc:title>
  <dc:creator>Made Bayu Andika</dc:creator>
  <cp:lastModifiedBy>Made Bayu Andika</cp:lastModifiedBy>
  <cp:revision>39</cp:revision>
  <dcterms:created xsi:type="dcterms:W3CDTF">2015-09-23T08:39:14Z</dcterms:created>
  <dcterms:modified xsi:type="dcterms:W3CDTF">2016-10-12T10:49:50Z</dcterms:modified>
</cp:coreProperties>
</file>