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4" r:id="rId6"/>
    <p:sldId id="265" r:id="rId7"/>
    <p:sldId id="266" r:id="rId8"/>
    <p:sldId id="267" r:id="rId9"/>
    <p:sldId id="258" r:id="rId10"/>
    <p:sldId id="25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470025"/>
          </a:xfrm>
        </p:spPr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Inkuiri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Noni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Agustina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339970"/>
            <a:ext cx="3094168" cy="330823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Kelemahan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Inkuiri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menerapkannya</a:t>
            </a:r>
            <a:r>
              <a:rPr lang="en-US" sz="2400" dirty="0" smtClean="0"/>
              <a:t>.</a:t>
            </a:r>
          </a:p>
          <a:p>
            <a:pPr marL="290513" indent="-290513">
              <a:buFont typeface="Wingdings" pitchFamily="2" charset="2"/>
              <a:buChar char="v"/>
            </a:pP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mengontrol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599" b="4983"/>
          <a:stretch>
            <a:fillRect/>
          </a:stretch>
        </p:blipFill>
        <p:spPr bwMode="auto">
          <a:xfrm>
            <a:off x="5791200" y="3096079"/>
            <a:ext cx="2209800" cy="376192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Sanjaya</a:t>
            </a:r>
            <a:r>
              <a:rPr lang="en-US" dirty="0" smtClean="0"/>
              <a:t>, </a:t>
            </a:r>
            <a:r>
              <a:rPr lang="en-US" dirty="0" err="1" smtClean="0"/>
              <a:t>Wina</a:t>
            </a:r>
            <a:r>
              <a:rPr lang="en-US" dirty="0" smtClean="0"/>
              <a:t>. </a:t>
            </a:r>
            <a:r>
              <a:rPr lang="en-US" dirty="0" smtClean="0"/>
              <a:t>2016.</a:t>
            </a:r>
            <a:r>
              <a:rPr lang="en-US" i="1" dirty="0" smtClean="0"/>
              <a:t>Strategi </a:t>
            </a:r>
            <a:r>
              <a:rPr lang="en-US" i="1" dirty="0" err="1" smtClean="0"/>
              <a:t>pembelajaran</a:t>
            </a:r>
            <a:r>
              <a:rPr lang="en-US" i="1" dirty="0" smtClean="0"/>
              <a:t> </a:t>
            </a:r>
            <a:r>
              <a:rPr lang="en-US" i="1" dirty="0" err="1" smtClean="0"/>
              <a:t>berorientasi</a:t>
            </a:r>
            <a:r>
              <a:rPr lang="en-US" i="1" dirty="0" smtClean="0"/>
              <a:t> </a:t>
            </a:r>
            <a:r>
              <a:rPr lang="en-US" i="1" dirty="0" err="1" smtClean="0"/>
              <a:t>standar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pendidikan</a:t>
            </a:r>
            <a:r>
              <a:rPr lang="en-US" dirty="0" smtClean="0"/>
              <a:t>. Jakarta: </a:t>
            </a:r>
            <a:r>
              <a:rPr lang="en-US" dirty="0" err="1" smtClean="0"/>
              <a:t>Kencana</a:t>
            </a:r>
            <a:r>
              <a:rPr lang="en-US" dirty="0" smtClean="0"/>
              <a:t> </a:t>
            </a:r>
            <a:r>
              <a:rPr lang="en-US" dirty="0" err="1" smtClean="0"/>
              <a:t>Prenada</a:t>
            </a:r>
            <a:r>
              <a:rPr lang="en-US" dirty="0" smtClean="0"/>
              <a:t> Media </a:t>
            </a:r>
            <a:r>
              <a:rPr lang="en-US" dirty="0" smtClean="0"/>
              <a:t>Group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Inkuiri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heuristik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inkuri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menitikberatkan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marL="354013" indent="-354013"/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kognitif</a:t>
            </a:r>
            <a:r>
              <a:rPr lang="en-US" sz="2400" dirty="0" smtClean="0"/>
              <a:t> (</a:t>
            </a:r>
            <a:r>
              <a:rPr lang="en-US" sz="2400" dirty="0" err="1" smtClean="0"/>
              <a:t>konstruktivistik</a:t>
            </a:r>
            <a:r>
              <a:rPr lang="en-US" sz="2400" dirty="0" smtClean="0"/>
              <a:t>)</a:t>
            </a:r>
          </a:p>
          <a:p>
            <a:pPr marL="354013" indent="-354013"/>
            <a:endParaRPr lang="en-US" sz="2400" dirty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Karakteristik</a:t>
            </a:r>
            <a:r>
              <a:rPr lang="en-US" sz="2400" dirty="0" smtClean="0"/>
              <a:t>:</a:t>
            </a:r>
          </a:p>
          <a:p>
            <a:pPr marL="354013" indent="-354013"/>
            <a:r>
              <a:rPr lang="en-US" sz="2400" dirty="0"/>
              <a:t>	</a:t>
            </a:r>
            <a:r>
              <a:rPr lang="en-US" sz="2400" dirty="0" smtClean="0"/>
              <a:t>1</a:t>
            </a:r>
            <a:endParaRPr lang="en-US" sz="2400" dirty="0"/>
          </a:p>
          <a:p>
            <a:pPr marL="354013" indent="-354013"/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Karakteristik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534400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menekankan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aktivitas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siswa</a:t>
            </a:r>
            <a:r>
              <a:rPr lang="en-US" sz="2400" dirty="0" smtClean="0">
                <a:latin typeface="Century Gothic" pitchFamily="34" charset="0"/>
              </a:rPr>
              <a:t> (student centered approach)</a:t>
            </a:r>
          </a:p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r>
              <a:rPr lang="en-US" sz="2400" dirty="0" smtClean="0">
                <a:latin typeface="Century Gothic" pitchFamily="34" charset="0"/>
              </a:rPr>
              <a:t>2. guru </a:t>
            </a:r>
            <a:r>
              <a:rPr lang="en-US" sz="2400" dirty="0" err="1" smtClean="0">
                <a:latin typeface="Century Gothic" pitchFamily="34" charset="0"/>
              </a:rPr>
              <a:t>sebagai</a:t>
            </a:r>
            <a:r>
              <a:rPr lang="en-US" sz="2400" dirty="0" smtClean="0">
                <a:latin typeface="Century Gothic" pitchFamily="34" charset="0"/>
              </a:rPr>
              <a:t>  </a:t>
            </a:r>
            <a:r>
              <a:rPr lang="en-US" sz="2400" dirty="0" err="1" smtClean="0">
                <a:latin typeface="Century Gothic" pitchFamily="34" charset="0"/>
              </a:rPr>
              <a:t>fasilitator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karena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siswa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diajak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untuk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mencari</a:t>
            </a:r>
            <a:r>
              <a:rPr lang="en-US" sz="2400" dirty="0" smtClean="0">
                <a:latin typeface="Century Gothic" pitchFamily="34" charset="0"/>
              </a:rPr>
              <a:t>  </a:t>
            </a:r>
            <a:r>
              <a:rPr lang="en-US" sz="2400" dirty="0" err="1" smtClean="0">
                <a:latin typeface="Century Gothic" pitchFamily="34" charset="0"/>
              </a:rPr>
              <a:t>dan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menemukan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jawaban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sendiri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354013" indent="-354013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r>
              <a:rPr lang="en-US" sz="2400" dirty="0" smtClean="0">
                <a:latin typeface="Century Gothic" pitchFamily="34" charset="0"/>
              </a:rPr>
              <a:t>3. </a:t>
            </a:r>
            <a:r>
              <a:rPr lang="en-US" sz="2400" dirty="0" err="1" smtClean="0">
                <a:latin typeface="Century Gothic" pitchFamily="34" charset="0"/>
              </a:rPr>
              <a:t>menekankan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kemampuan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berpikir</a:t>
            </a:r>
            <a:r>
              <a:rPr lang="en-US" sz="2400" dirty="0" smtClean="0">
                <a:latin typeface="Century Gothic" pitchFamily="34" charset="0"/>
              </a:rPr>
              <a:t>  </a:t>
            </a:r>
            <a:r>
              <a:rPr lang="en-US" sz="2400" dirty="0" err="1" smtClean="0">
                <a:latin typeface="Century Gothic" pitchFamily="34" charset="0"/>
              </a:rPr>
              <a:t>kritis</a:t>
            </a:r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Prinsip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Inkuiri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heuristik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bertanya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keterbukaan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08258"/>
            <a:ext cx="2705100" cy="304961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Century Gothic" pitchFamily="34" charset="0"/>
              </a:rPr>
              <a:t>Pengembangan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intelektual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73152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Mengembangkan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kemampuan</a:t>
            </a:r>
            <a:r>
              <a:rPr lang="en-US" sz="3200" dirty="0" smtClean="0">
                <a:latin typeface="Century Gothic" pitchFamily="34" charset="0"/>
              </a:rPr>
              <a:t> </a:t>
            </a:r>
          </a:p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berpikir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siswa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Century Gothic" pitchFamily="34" charset="0"/>
              </a:rPr>
              <a:t>Prinsip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interaksi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28956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Siswa-siswa</a:t>
            </a:r>
            <a:endParaRPr lang="en-US" sz="3200" dirty="0" smtClean="0">
              <a:latin typeface="Century Gothic" pitchFamily="34" charset="0"/>
            </a:endParaRPr>
          </a:p>
          <a:p>
            <a:pPr marL="354013" indent="-354013"/>
            <a:endParaRPr lang="en-US" sz="32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28956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Siswa</a:t>
            </a:r>
            <a:r>
              <a:rPr lang="en-US" sz="3200" dirty="0" smtClean="0">
                <a:latin typeface="Century Gothic" pitchFamily="34" charset="0"/>
              </a:rPr>
              <a:t> -guru</a:t>
            </a:r>
          </a:p>
          <a:p>
            <a:pPr marL="354013" indent="-354013"/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029200"/>
            <a:ext cx="4191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Siswa-lingkungan</a:t>
            </a:r>
            <a:endParaRPr lang="en-US" sz="3200" dirty="0" smtClean="0">
              <a:latin typeface="Century Gothic" pitchFamily="34" charset="0"/>
            </a:endParaRPr>
          </a:p>
          <a:p>
            <a:pPr marL="354013" indent="-354013"/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Century Gothic" pitchFamily="34" charset="0"/>
              </a:rPr>
              <a:t>Prinsip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bertanya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731520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Bertanya</a:t>
            </a:r>
            <a:r>
              <a:rPr lang="en-US" sz="3200" dirty="0" smtClean="0">
                <a:latin typeface="Century Gothic" pitchFamily="34" charset="0"/>
              </a:rPr>
              <a:t>:</a:t>
            </a:r>
          </a:p>
          <a:p>
            <a:pPr marL="354013" indent="-354013"/>
            <a:r>
              <a:rPr lang="en-US" sz="3200" dirty="0" smtClean="0">
                <a:latin typeface="Century Gothic" pitchFamily="34" charset="0"/>
              </a:rPr>
              <a:t>1. </a:t>
            </a:r>
            <a:r>
              <a:rPr lang="en-US" sz="3200" dirty="0" err="1" smtClean="0">
                <a:latin typeface="Century Gothic" pitchFamily="34" charset="0"/>
              </a:rPr>
              <a:t>Meminta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perhatian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siswa</a:t>
            </a:r>
            <a:endParaRPr lang="en-US" sz="3200" dirty="0" smtClean="0">
              <a:latin typeface="Century Gothic" pitchFamily="34" charset="0"/>
            </a:endParaRPr>
          </a:p>
          <a:p>
            <a:pPr marL="354013" indent="-354013"/>
            <a:r>
              <a:rPr lang="en-US" sz="3200" dirty="0" smtClean="0">
                <a:latin typeface="Century Gothic" pitchFamily="34" charset="0"/>
              </a:rPr>
              <a:t>2. </a:t>
            </a:r>
            <a:r>
              <a:rPr lang="en-US" sz="3200" dirty="0" err="1" smtClean="0">
                <a:latin typeface="Century Gothic" pitchFamily="34" charset="0"/>
              </a:rPr>
              <a:t>Melacak</a:t>
            </a:r>
            <a:endParaRPr lang="en-US" sz="3200" dirty="0" smtClean="0">
              <a:latin typeface="Century Gothic" pitchFamily="34" charset="0"/>
            </a:endParaRPr>
          </a:p>
          <a:p>
            <a:pPr marL="354013" indent="-354013"/>
            <a:r>
              <a:rPr lang="en-US" sz="3200" dirty="0" smtClean="0">
                <a:latin typeface="Century Gothic" pitchFamily="34" charset="0"/>
              </a:rPr>
              <a:t>3. </a:t>
            </a:r>
            <a:r>
              <a:rPr lang="en-US" sz="3200" dirty="0" err="1" smtClean="0">
                <a:latin typeface="Century Gothic" pitchFamily="34" charset="0"/>
              </a:rPr>
              <a:t>Mengembangkan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kemampuan</a:t>
            </a:r>
            <a:endParaRPr lang="en-US" sz="3200" dirty="0" smtClean="0">
              <a:latin typeface="Century Gothic" pitchFamily="34" charset="0"/>
            </a:endParaRPr>
          </a:p>
          <a:p>
            <a:pPr marL="354013" indent="-354013"/>
            <a:r>
              <a:rPr lang="en-US" sz="3200" dirty="0" smtClean="0">
                <a:latin typeface="Century Gothic" pitchFamily="34" charset="0"/>
              </a:rPr>
              <a:t>4. </a:t>
            </a:r>
            <a:r>
              <a:rPr lang="en-US" sz="3200" dirty="0" err="1" smtClean="0">
                <a:latin typeface="Century Gothic" pitchFamily="34" charset="0"/>
              </a:rPr>
              <a:t>Menguji</a:t>
            </a:r>
            <a:endParaRPr lang="en-US" sz="3200" dirty="0" smtClean="0">
              <a:latin typeface="Century Gothic" pitchFamily="34" charset="0"/>
            </a:endParaRPr>
          </a:p>
          <a:p>
            <a:pPr marL="354013" indent="-354013"/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Century Gothic" pitchFamily="34" charset="0"/>
              </a:rPr>
              <a:t>Prinsip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keterbukaan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73152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Memberikan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kebebasan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kepada</a:t>
            </a:r>
            <a:r>
              <a:rPr lang="en-US" sz="3200" dirty="0" smtClean="0">
                <a:latin typeface="Century Gothic" pitchFamily="34" charset="0"/>
              </a:rPr>
              <a:t> </a:t>
            </a:r>
          </a:p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siswa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070594">
            <a:off x="2848111" y="3438612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5105400"/>
            <a:ext cx="4419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200" dirty="0" err="1" smtClean="0">
                <a:latin typeface="Century Gothic" pitchFamily="34" charset="0"/>
              </a:rPr>
              <a:t>Berlogika</a:t>
            </a:r>
            <a:r>
              <a:rPr lang="en-US" sz="3200" dirty="0" smtClean="0">
                <a:latin typeface="Century Gothic" pitchFamily="34" charset="0"/>
              </a:rPr>
              <a:t>/</a:t>
            </a:r>
            <a:r>
              <a:rPr lang="en-US" sz="3200" dirty="0" err="1" smtClean="0">
                <a:latin typeface="Century Gothic" pitchFamily="34" charset="0"/>
              </a:rPr>
              <a:t>bernalar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Keunggulan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Inkuiri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kognitif</a:t>
            </a:r>
            <a:r>
              <a:rPr lang="en-US" sz="2400" dirty="0" smtClean="0"/>
              <a:t>, </a:t>
            </a:r>
            <a:r>
              <a:rPr lang="en-US" sz="2400" dirty="0" err="1" smtClean="0"/>
              <a:t>afektif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psikomotorik</a:t>
            </a:r>
            <a:r>
              <a:rPr lang="en-US" sz="2400" dirty="0" smtClean="0"/>
              <a:t>  </a:t>
            </a:r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Mengakomodasi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/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91000"/>
            <a:ext cx="2295525" cy="19907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190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Strategi Pembelajaran Inkuiri</vt:lpstr>
      <vt:lpstr>Konsep Pembelajaran Inkuiri/heuristik</vt:lpstr>
      <vt:lpstr>Karakteristik</vt:lpstr>
      <vt:lpstr>Prinsip Pembelajaran Inkuiri/heuristik</vt:lpstr>
      <vt:lpstr>Pengembangan intelektual</vt:lpstr>
      <vt:lpstr>Prinsip interaksi</vt:lpstr>
      <vt:lpstr>Prinsip bertanya</vt:lpstr>
      <vt:lpstr>Prinsip keterbukaan</vt:lpstr>
      <vt:lpstr>Keunggulan Strategi Pembelajaran Inkuiri</vt:lpstr>
      <vt:lpstr>Kelemahan Strategi Pembelajaran Inkuiri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 Ekspositori</dc:title>
  <dc:creator>Made Bayu Andika</dc:creator>
  <cp:lastModifiedBy>Made Bayu Andika</cp:lastModifiedBy>
  <cp:revision>24</cp:revision>
  <dcterms:created xsi:type="dcterms:W3CDTF">2015-11-10T00:51:57Z</dcterms:created>
  <dcterms:modified xsi:type="dcterms:W3CDTF">2016-10-28T12:47:46Z</dcterms:modified>
</cp:coreProperties>
</file>