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3" r:id="rId5"/>
    <p:sldId id="261" r:id="rId6"/>
    <p:sldId id="265" r:id="rId7"/>
    <p:sldId id="258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D3B99-BA56-4EE2-88AE-79BBD42648EE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2B008-95FE-4823-A256-344212AABB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470025"/>
          </a:xfrm>
        </p:spPr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Noni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Agustina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22" name="AutoShape 2" descr="data:image/jpeg;base64,/9j/4AAQSkZJRgABAQAAAQABAAD/2wCEAAkGBxQREBQUExQWFRQXFBQYFxQVFRcXFxQaGBQWFhgUFR4YHCggGB0mHxYVITEhJSksLi4uFx8zODMsNygtLisBCgoKDg0OGxAQGywkHyUsLCwtLCwuNCwvLCwsLC00LCwsLCwtLywsLDQsLDAsNCwvLywsLCwsLCwvLCwsLCwsLP/AABEIAPIA0AMBIgACEQEDEQH/xAAcAAABBQEBAQAAAAAAAAAAAAAAAQQFBgcDAgj/xABEEAACAQMCAwQGCAIIBQUAAAABAgMABBESIQUxQQYTUWEUIjJxgZEHI0JSYnKhsTOCQ1OSosHR4fEWJDRzsmOTo8Lw/8QAGgEBAAMBAQEAAAAAAAAAAAAAAAIDBAUBBv/EADERAAICAQMBBAoCAgMAAAAAAAABAhEDBBIhMUFRgdEFE2FxkaGxweHwIjIz8RQjQv/aAAwDAQACEQMRAD8A3GiiigCikooBaKSloAopKWgCikooBaKSigFopKKAWkoooAooooAoJpax76Y+2h1NYQMVULm6lU4OCMiBSPEbt5EDqajKSirZKEHN0iQ7Q9vZry6FhwkjWxKvdkalQL7bRjkQv3+WSAMk5q78OtYOG2oV5gqj1pJ55AGkc+1JIzHcn9BgDYCsP7P9ohwy3ZbZUa8mA7yVhmO1jHsQKB7cn2mHIE4OcYqu8Ru2lYy3ErStnOuVtWPyg7L7lAqmWoUeH17jVDSOfK4Xe+03y4+kzhiHHpIfzjSRx81XBpzY/SBw2UgLdxKT0kJi+H1gG9ZF2Y+j28vQH0i2gP8ASSg62HjHHz+LYHvrTeB/RbYW+DIhun+9cYdfgmNAHw+NThKcuWqKssMUeIyt/IukbhgCpBB3BByD5jFeq8xoFACgAAYAAwAPAAcq9VaUC0lLSUAtFFFAFFFFAFFFFAFFFFAFFFFAFFFFAFIaWkoAooooCA7cdpF4dZvNgNIcJEmfbkbkPcN2Pkpr5l4jrlYKzFmdi8rnm2TlifMk1efpR4+bziDopzDbFokHQv8A0r/MBf5T41Bdn+z817KywAADSJJnzojHRdt2bcnSPiRWHPludLs+p09PhUce6Xb9Pz9CIeQRrhRyHLkAPFieVWnsL2Y4k8ouYbaFht3cl2jCJN/aiXUGY/i0nlsRVusPowt0Ks807upDA5jVQw6hdB/XNWdWvbYaopzdKNzDchAzDqI5IlXS3hqUjptnIrwZMcXy+TzUynNVFcFq4SZ+6X0kRiX7XdFih8CNQyPdTymPBOKpdwLNHkBsgqwwyMp0vG46MpBBHiKfV0jmhRRRQC0lLSUAtFFFAFFFFAFFFFAFFFFAFFFFAFFFFAFJS0hoAqu9pu29nw9lS4lIkYahGiNI+nONRCg6R78ZqwSyaVLHkATtz2Gdq+YO0C3Lubi4+rnumMqxuDrERYhXZf6NAAFXO7EHbGTUMknFWi3DBTlTZw4vNG11P6OxaN5i0TSK0f8AGfIV9QGNLMQTywAa3Ls3wdbO2jgX7I9Zurud3c+85rA3QOhXOcggnz+Fbz2T4n6VZQTH2mjGr865Rx/aU1ysst1v2/v3OpOLjtV3x+/YlqKKKzkBh2Ik03vEohy72GXHQNJCqt8+7FXKqB2HuAsvFrttRQXIj9VSzYghQPpVQS2Cx5eBq+QTK6q6EMrAFWByGBGQQfCu5i/ovccyf9me6KKKsIC0lLSUAtFFFAFFFFAFFFFAFFMuLcWhtY+8nkWNOWWOMnoqjmx8hvVOvO1t1c7Wsfo8R/p7hcysPGOH7Pvc/wAtepN9DxtIv1FZxBxO9tW7wSveJt3kMoRX82gZVADfgbY+K1euD8Viu4VlhbUhyOWGUjZkcHdWB2IO4o00E0x7RRRXh6FJS0UAlfP/ANKVnNPxPiDJstvbRM7nki93lEH4mdjgfmPSvoCm19w+KdHjljV0cAOrAENjlq8a8lFSVMlCbi7R8r20OhFUdB/ua2X6MYCnC4c/aaZ+ecBpnIHyNR/0r9iLW1sTdWsQheN4w6oWCOkjiMgrkjILqcgZ2p39FEoPCYAABoMqHHiJX336nIPxrmajE4J2758zpLPHIlSqvwWq41aTo0h8bFslQfEgbn3VwgiEETFmLkBnd25sQMk+AG2ABsAAKY2do9/dXCGeSCG3KJoh0q8rvGJC7OQSFAYAAY3DZ6Uz7UWFzZRlBKZ7e4ZYBLPjXaNKwjDuVA72P1j4EHAyQfVjHSzcU12lTzxUqH3YvjNvaWECSue/mQ3LxRpJNL/zDGXUyRKzAetjJGKnezV9ayNKttI2xDPburxtEWz6wjkVXQNz5YJ3HOnXZ3gMNjAsMK4AxqY7vI2AC7nmxOP8Kiu0cAHEuGSLtJ3txGxH2ojbSuwbxAdIyM8jjxrrGAtFFI+cHABODgE4BPTJ6VBcB4ndyStHc2/d4TOtd0B1Y0BsnvARuCMHY5UbUBP0lLSUAtFFQnaLtAttiNAJLhxlI84CrnBlkP2UB+JOw8gJum93fRRDMsiRjxd1UfqazHifD7q43k4hceOhNMUXuxFpfA/PnxJqPt+z5hOoQWsz9XKtG58yX7wn4mp+rZDejQ5u3XD1JAukdhzWLVK3yjBNQ919Iaz6o+HxtJKCVaSaOSKKE+LhgGc/gAz4kc6ZQKTHhlCZBBVG5A7bEAYPupbK0SGMRxqFQcgP1JJ3JPidzUljPN40h4UDL39w7XFx0lk3EefswJ7MS+7fxJpLqdsmJGYzCFmBC4jySApJOcHIOBk9c1ISyBRknFR09+Tsuw/X/SrVHuK3I62DtFBGJ3DShRrI+0evID9hTWDiUlrcekW651Y7+DOBcAbBh0WVRybqPVO2COBor3YmqZHc7NT4RxWK6iEsLalPwZSOaODurDqDT2sQj4LApJRO7Y82iZomP80ZB/Wpa04reQn6u7crj+HOqzL8ziT+/VLxMuWVGs0jHbx8qp3Z3to0s6wXMaxu+RFIjlklYAsUIYAo2ASBkg4O/SrlVbTXUmnfQrvZK4vpRJJeKsStp7uEJh0OPX1MHYMM7DxxnbOK98c7VRW0ohVJZ5yuruYFDFVOcNIWIVAcHGTk9BU9qGcZ38Pf/saz/h2v/n2jCm4N5MDrJ0ggIsWrG+kR922B4nxzVGfJ6uNotxQ3yojvpF7WJLwu6hmt57d3QCPvVVkdg6kAPGzKp25NjltmuP0QRFeGKT9qadh7u8K/upqRg9KZxFdQpLBICkhwnqHSWzgH14zjG4BBK887TXDLCO3hSGIaY0GlRknAHmdzWDPnc40/ka8WNRdobTRTQXBubYByyqk0DNpEyqTpdDyWRckDOxBwcbEV7tT2vlmtHthAz3GRLLqQRxwxRzrINeHcltKqNueCRyqx6Y7rWGUlY5GTIZhkqBq9kjk2VI8VNObOyjhXRFGiL91FCj4450x6qWOO0TwRm7I207UzWtth7K7mIDvrE0M4YMS50uWViozhRpzgDapvs7bNcMl9M8bs8WIEiOqKGN9LNpYgF2bCamwB6qgAYJLe2tUjGEUKPBRgfKmXZmX0K7Nqf+nuC8lt4Ry7vNB7myZFHk46VpwarfLbIoy4NqtF3ooqudo+y/pMqzwzPb3CoU7xdRBXORqUOoYqc41ZHrHINbDOWOkpa5XE6xozuwVFUszE4CgDJJoBpxziq2sRcjUxOmOMc5HPJR+pJ6AE9Ko9tCwLySNrmkOqR/E9EXwRRsB/iST0kvmu5PSHBVcEQRsMFEPN2B5O+ASDyGF6HPuroRrkqlKxaSimM/EMHCjPmasohY+rzLIFGTUW9856491cGYnmc++vdpHceppSxyf9q50U/tOFtIurIAPLPWpXR51GFFdJ4ijFTzH+9c6HgUUU9t+GSPvjSPE/5UsURPEEYpqj/iRsskZ/HGQ6/AkYPkTWu8Lv1ubeOaP2ZY1dc9NS5wfMZ3FUROCeL/Jf9asfYaHuYHg1FhHIxXPRJD3ir7gS4HkoqjLT5RfjtcHXshwFrSOQysHnlcNLICzatKhV3bc7At4Au2ABS8X7MrNKZopZLeYgBmi0lZAOXeo4KtjxGGxtnG1TbyAYBIGTgZPM+Ar3VDSaplybXKM67VcFkt4DJJdzzyMyxwW6aYEeVzpXX3QDlRnU3rY0ocg8qeQQJYWOBkrBCxJO5YqpZmPiScn40klz6bxBpBvBZl4oj0knYYmkH5B9WD4mSuXbKXTaEf1ktvH/AO5Oin9Ca5mocXNQiuEbcKai5Mf8Gte6t40O7BAXP3nb1nb4sWPxp5S0qrWTqzR0R5qM7SWTy27d0cTIVlhbwkjYOoOOhxpPkxqaEdeHTFTSlF7kRbUuCS4HxNbq2inT2ZEVsHmMjdT5g5Hwp9VS7DN3Ul5a9Em76MeEdxlzjy7wTVba7UZbopo5klTor03GJgpdVUmV+7tYsHLEaszytnZMAvgDZQNyWwIjtpdNNJFZ5yqqk1yVBAYA/Vw89gzKWI+6mDs286LUxm1kYfwo2ib8OsRjX7sxAe5yelVAMTeX+fa9KA36D0aDTjyx+uasgrZCTpDhScnIxvtvz2G/l1+VLTXhuRGEZtbphXf7z4DMf73w5U6q8pGfEZ8DSOZ5+6q1w+OSLShLSgtIXkckafAAHcgnPl4bYqRv7sBsnJ1OFGkE8+Wcch50tTSINhRRRUjwKlbXjKRxgOG2GPVUtnw5b1FVIWfCzIgbVjntjwqMqolHqRr3DSyvIVKBtIVTzwo5t4E5r1XkzIZJY1bUYn0PsRg6Q37GpLgtvqkyeS7/ABPL/GipIO2x/wAN4cEAZhlv/H/WmvEe0IVjHCveuPaOcIh8Cep8hXvtNfNHGsaHEkpKg/dXHrN8v3qDghCKFUbD9fM1BJyZJvahw3ELlucoXyjQY+bZNPey9/OOIIhm9WWKRfWRT68ZDoNsbaTL16Co6iGXu57eT+ruIj7gzd05/syNScFtEZuzTHs5XniaTRojDn1c+szAKCQeWBq6nnTPtrxdre30xf8AUTsIYBzw7g/WEfdRQzn8vnVgqhW0/pt9LdZzDDrt7cdCVbE8497DuwfCM49qsObJ6uDkbMcN8qH3CeHrbwRwpnCKBk82PNnbxJOST4montw2IIWPJb2yJ9wuY81Yaiu1dk01lOie33ZZPzp66f3lFceL/kmzoSX8aQ/74d5oDDIXUUxvgnCtnoPVYefwp7EtVm34kH9HuVUCGWFS8m2rWWjWGJhzO8svuK1Z4TUoxpnjfA5SOvE0dOY+VeLjlWxwW0zqT3Fd4b6vGAAPbsJNR8e6uItHy76T51cqpvA/rOLzHpDZxpn8U0rOR8BCh/mFXKtOn/xIozf3YlULtvaG1uVvRnuJFSG58IyCe6uD4L6xRj0yp6Gr9XG6tklRo5FDo6lWVhkMCMEEeFXp0VNWZlafV3DRZyHDzb45tIBj3Db51ITeyfcf2qOn4YbeU2UrPgaZLabI1yRJIr6CSPaQhVbxUqeZOJOr4uylqiApac3lpp3Hs/tVP7Q9qWhmFvBCZpsAkb4XIyOW523+NWOSSsrSbLPSVVeE9ry0hiuIGhk0sw2OH0gkhQ2+djjny513tO1STzxRQjUskbsWJwyEZGkj4fqKb0e7We+2bNHHDMpIEVxGzflOUOf7WPjWhcEYGEYOdzy99Yrw6KfuO5kk1xXXeohYkmKZCcKcnkdPz/W79grbuuGRTxM+oF+8RzsSJCrLyGN/GqpSLFEaNdC3ueKO2SElDkDmfqgcD9qsPYDjJuYSXiaF2JKq2fWXbDDIFVbiEPf3nFYh9tIiPe0Rx+oFSf0d8Re4tjNIAno4aLHLLaBknPvG3mK8vhHtcsZ9sO1wiuM6NRGmONc89TZZz4bafmKfWvGYZJmhRsyIMsANhuARnlkE8qonbnhzNcw6c95MUEfkASpPzxv5VJdmbLubi+7r1jHGqKx3LSBSWJ8SWBpjkzycUXfVvjO/hTXjGfR5scxG5HvCkj9qpHZvhjyG0u4pGdy7rcl36ZOfhjp5qa0FlyMHkdqtT3Irapl57W8YdbFBCcXF1oih/C0i5aTz0Jrf+WuXDbFLeGOGMYSNFRR5AY386q3ZG+9LZGcnTYW4twzbZlP8Vz/IkO/42q0WXE4Zs91LHJjnodWI9+DXB1k25be46+milG+8dUUtJWI0lHvmjsZjBOCbKaQXEbLnNq6TJIwkC7iHvNDBuQLYO2KuPCHbul1urk5OtTlWBY6SD7sVy7Jwd7d38jjOlorZVO40CFZm2O3rNMc+OkeFebnsQYWL8PnNtnc27r3lqTnmqZBiJ39ggeVdD/jSlBST5MnrlGTT6E5HPimXF+KJDG0kjaUUZJ/QADqScAAcyRUclrxTkYbM/jFzMB79PcE/DV8akOG9mD3izXcgnkQ5SNV0QRH76oSSz/iYnHTTvlHDllxLhB5ca5XLF7EcNeKF5ZlKz3MhmdDzjBAWOI+aoqg+eqrFS0VvSSVIyt3yFFFFenhT/pLjD28SqQtyZ19Hc80cKzOfMd2sgI6g1AcF4j38WojTIpKSx8+7kX2l93Ig9QQetPeOXHpHEnP2LVO6XwMkoWSU+eFES58dQ6VxjtFWR5BkM4UNvsdOcNj72DjPgB4VdBcFU3ydzVC+kDhOnTcwgCaBlkyBuyLnUhPh192fGrzPKEXJ/wB6hpW1E53zz/yqyrK7oo19xSO8vbDuDqK6nfH9GCASp8/VP6eNLJw5LDikcoAWGfUngI3I5e4kfqfCvHC7ZOHcSZGUBLgfUyfd3z3fzwP7PjVq47wtbqB4m2zybnpYcjXiV89p63XuIe97KlruOaOXTGJRK0RzjXnJZem/+dWTgvDpQrwqCIXlaQtjYBm1EZ9+dvKufD4DHDGjNqKIqlvvFVAz+lWrg38Ee8/vSUVQjJ2UpLFk4leyHGhu6Vd/upv+4qR4BwSETSH1gJCHMYPqFhnLY8Tnf3V7uf8AqJ/+5/8ARKWKQqwYcwa9UU40eOTUh32l4OhMVwI8vArqo8FYdOnMY9zGsxsJbqxdJGhkdZjK8kaDJEjMdOogHkANvxGtotLpZV259V8P9KYXnB98xn+U/wCFRSJNlJ7JcPkijkeRQjTStJ3Y/oweQPnU7Th7KQc0b4DP7UJZSHkjfEY/erFSRW7bKhxu/KcOe3QHVccQnQhfadQVbSMc8kxrjqDirNacNdoFs5obW4uo0VWnVGU2OwwsksZBklUYwqFSdiSBuenDeyizIjSu8Ui3txLG0TANjZSMkHGQBuNxjarjZWccEYjjUIgzsPEnJJ8STkkncmuLl1CxuUYrm2dfHj3wjfRfEhrTshCkYVpLiSQAfXNcTa8jquG0r7gMHrmpDgonVWSc62RsLNgDvkwCHIHssM6T0JXI2Ner7jdtB/FniTyaRQflnNQV729gGRBHLcH7yroiHmXkwCPyg1gbk1z8zVCFuoq37BnxbtNPYcRue67rQ8Fu796GwCDKuQVO2wGfhU12a+kKSa4ihuIYwJjpjlhdmGrSzgMrDkQp3BP+IzTjAlupnmm9YvgdxGxWFQmQBK59ZgMnOBvnlWlfRd2ciaCC/c65XjPdrgCO3zlGEQ6tsV1knI5YBOdWly5JzqMltXX4fHr4E9Vp8WHDeSLU3059vb2dK9vuNCopaK6ZxhKKWigGPFi2hURijO6prHNQcliueukEA9CQaacPRnuZ5WLaY/qIlz6uAqPJJjqzMQu/IRDHM5f8RhZkyntqyuo8Spzp8sjK56Zrxax+uZFJCyAFkIwQ42zjocbEfhHnQGV9nJNUNq7OdcwmnZR9ppT3hLHwUNpA8x4VYKgJuHNBJLZ40zQiRrRySqyQuwZQMdFIWNtsjSPGp+tEehRLqRvE2OoDpimdSnEYdS5HMftUXVq6FbGt7YRzaO8UNocOvP1WHIjFOqKKHglP7fi/dIFEbPz3DKOvnTCijVnqdHnvC8kjldOt8gEgnGlR091eqK4cM4Z6ddTI0kkcUCR7RNoZ5JNTZJxyUKNvxb5qvJkjihul0Jwg8kqQ5RypyCQfEU/h446+0gceKnS3yOx+YqEsC4DxyHU8Urxs3LVpPqttyJUqT5k06qSqaTRHmLomP+Io+sco/kB/Y1zn7TooJEUpABJyoUAAZJOTUTK2FJ8AT8hVR7Q8fEsaQxn20Rpm6IrKGKe8jn4D31XkcYRcmy7BjnmmoQXLJOTiU13FHq1RRZZ1VZGV/XyfWKYOfWqC4jEsDKZcywscMZHdinmdTEMPh41JWvGIXAwSp6IykOR0IXGSPMV3u7cTRlSCM8sjcHxxXyE9TleS8lpPs6H3uHQ6ZY0sdN9/X4+QttZRIPq40Uc/VUD47Vyur9QxjVTJJjdFxsD1cnZR79/AGmdrw2ZB3IkAhHJx/Fx/VjOygHO+5xgedSMUMcEZwAiKCxP6lmJ3J8zVElFO293d+fL5mqLk40ltXb+PN/Bj3shwprviMUdwFkiEckkkIB7sKAFQOeb+uw2OAcHbati4dfqyQhVCiRGKquMKF07DGNsEdKq/YLs/JFZvMRouboKcsMNBGR9WmDyZQxYg/aYirHw+0xNlV0xQxCGIeO4MjeY9SNQfwt419NpMXqsSi+vafEa/ULPnlJdOiv8AfElaWkpa0mMSiiigFooooCA7X9nReRKUIS4iJeCXHsNjdW8UYeqw8PMCqjwq+MqnUvdyoxSaI845F5r5jqD1BBrTKpfbrhBjb0+BSXRQtxGOc0AJOoAc5I8lh4jUPCpwlRGUbGdRV7b6Tkcj+nlUlBMrqroQysAysNwQRkEUlxHqUj5e+r0yhohKKUiirCAlFFLQCV07O3gt74q2y3SqFPQSxBzpP5kJx+THUZ8VF9oDqi7td53K9wo9oyghkZR+EgMTyABztVGoxrJjcWW4ZuE00P7ldF9dxnmZEmXzR41XUP5kYfCulWTj/AlugrF2iljB0yxhSwBxqTDggqcDY9QKoMMMUig93fXA6GW4jt42HuhbV8xWTS6tPGopNtdxo1Gnqbk2kmO+L8RihjfvJFQ6WwCwBJwdgOZqm9m+y9zPEFjtZPWCjXJiJADguSW9Y5G2VB51Yb7jp4eUFvaWcTvkjAeRwAPaZjpPMgc98+Vel4vdXkRM07qpJwkOIlx45X1zvn7VZdfqapTVePl5nW9FaTM4ylhpp8W/t/oa23Cnsrh7Z2RiUSUd2SQmcq6esc8wG6e0akKq9k8cLQOQFIimWTSN2dXiXGObMW1Y671KraPPvNlYzygB5j/1SOf5Rt764eogpT39F5ccfCz6PRTlDEsfWS+j557uteHCOsfF4mfSGB5+tyXbbAJ2Y+7Nc+OQtImhRnPTJGo/ZDEclB9Y/lA612j4YiEmPVHnchDhT56Tlf0r1NcLAuZJMjO2rTk/hUKBqPliqk4qaeP834GiSk8bWZpLvXSvE0/sF2phljitD3qTxxKMTkM0oRQGkVwSrnqRnO/KrnWWfRPYrPM927YePVHHbnIkiDc5pVO4LAYXpjO+ScalX1WFzcE8ipnwmpjijlaxO49jYUtJRVpQLRSUUAtFFFAJQRRXmWQKpY5wAScDJ2Gdh1oDNfRBZ3ctoNo/41uOndufXjH5HJGOiulFhxBZQxwVxK8Y1Y9YocEjHTY/I1Ndo7ZrxmWMoLmDTPZvn1ZYnRVdCeRDEMpPTVG3hVXlvHuI29HPdXKkK8cuzxEHJR1IOOm+NxyO4NXQlwVTjyduIQ4bPQ/vTSp4rkYO/jUfcWGN15eB/wA6uTKmhjTe8nZdCxrrlkcJGmcAsQSSx6KAGYnwBolvo1bSXXV0QHLH3KNz8Kj5eIq0sZHfW7o2qKaSIxrqKshVRMMPlWYYxyNRm3T29ew9iueehZoOyUhGq4umAAJKwKsSjxyz6mx5giufBOJcPiuFitY3llkJTvwC+rSpZgZpWGsABjhSeXjURxFHmUm8uWkiHrd2QkUIx1cIAXHkxI8qlex9kHb01xpiWNlt1xjEZ9ucjpqAAUdFGftVys+Kccblmlb7EjoYpxc6xR97LoRmsosOIpBaapDgJJLHjmzFZXUKo6napPsr26h7q5uLmZdUkxaKANmQJ3ahI1Qb9MZ5E5PKqVwzhjzyFsHUzu5LHIi7xy5UdBz6c6aFSxSlaGqayJDSZJ7maadggVEDOHZlEaDJEYIBycAk4HM+6rJapdaFPoygFQQomGVGORBUYNeOF2wMUKDcTzPMx+9HEcp88Q/M1bKnm0uLM7mr8WX4PSOowQUMcqS7KXkU1eFSiYy+iuW6AzRFVJABZBq2JwMnyr1cXlwkio0Cx6vZeWXCE9F1IrAN5HGauFeJoldSrAMpGCpGQR4EGqn6PwPqr8WWL0tqop7ZJXzwl5EEvCLl/bmSMeEUZLf2nOP7tPLDgMMTB8GST+tlOtx+XOy/ygUosZYv4Dgp/VS5IX8jj1lHkdXlin0Bcj1wq+SsW/UqK0Y8GPH/AEikZM2qzZv8km/3uOHEZGhBuYm0TQqzq/iANRif7yNjBU+RGCAa2K2l1orYxqVTg8xkZwayW1sfTLuK1G6ZE1wegiRshD/3GAXHUB/Cteq0oClpKWgEpaSigFooooBK8XGrSdGNWNtXLPQHyr3RQFIvuGyxhXVJkjDM8fdBXuLFyfXQIMie3fGSgyR0Hs93Jf8AD/pgzfQwM4UCOeAyxykEZPMB4fyh2qy0tAVNPo/tQTl7o+RvbnA/+T96dw9ibFedujnxlLS/PvCc1YKGbAydgOZPSlgbWfDoYRiKKOMeCIq/+IrIvpe7Qek3HoaHMMJBmHSSUgMqHxCAgkeLD7tTPbn6SlVRFw6UNMJQHl7rXEqANqAZsK5zpHq561loyclmLOxZmc82ZiSzH3kmgG81krKVJbGCApdiqkjGVUnAPwq4X/bmSSz9Hjg7pzGI2kLgqo06WMYG5OM4zjGeuMHl2e4WrIXkUHVsoPh4/wD7wp/FwOFX1aSfBScgf5/GoTxxnW7sJRm49CF4d2eJiVjkDGyADUQBtuxAFSE9+ttAwEM64VsHRqy2DgkoT1xvUvMjNjDaR1wAWPuJ2HyNMuIwQRRNJKnead/Xy7Mx2CrqzuSQAB41MiQPAuPWplQCVFWO2jjXV6mWJ9YDVjloX51bopAwypDDxBBH6VDWPZ+MxN38aGSRtb4GAh5KqEctIwMjngnrXqDgEaSBgo557xCYn23xIEwsg8yPgedATVFFFAFN7y50ABVLyOwSONfakc8lH7k9ACTypxTHstxtLbirSXRAX0fCfUySG3LOMLqjDAFwGLEgY0gZ8QNI7F9nvQoD3hDXEpDzuORfGNCZ30LyUe88yasFR/CeO210CbeeOXHMI4JXyYcwffUhQBRS0UAlFFLQBRRRQCUUUUAVC8Y7W2VoSs9zEjgZ7suDJ/ZGW/Sn3GbeSS3mSGTupWjdUk+4xUhW+BxXzXfdnLq1Yia1mVsks4RpVY53bWgOc88k1Xkm4rhWatLghmlU5qPvNfvPph4egyguJf8AtwEfLvCuao/b76UI+IRRw26XEcRLGcOqgyAY0r6jtlMk6l57DpkVSGfHMMPejf5VwazZ21RRyscjISKQ5/EMLzH6jaqI55v/AMnQyejtPFWsl+KJWCVWGVII8unl5VKcI4YZ28EHtH/AedQ9v2cupSCtnc6/FYZEPzYDNWjgXZ7jUYCpa6kzn69oozv5h8n+zV8Mjl1TRz8+mWPmM4yXsfPwLGigAAbADAFLS3HDL6H+LZMwxu1vIkoHlg6X+S486i249AraJGML/cnR4T8O8Az8KsMo9u7lYkLNnGwAAJZiThUUDdmJwABzJplxTgcq3Fm1ySHcTTC3B9SFYxGqq/35cygk8hpwPE2n6PuErdOb2T1kR3S2XmuV9V7jzJOpVPQAn7VSH0jcLkbuLqJGkMHeLIijLGKTTqZAN2KtGhwNyAcb0BWaK5WtwkqB42DqeTKcg11oAooooArlBAELEc3bUx6nYAfIAD4V1qA4t2kCuILZDcXLsFSNNwGP3jy25keHPA3oKHfFoO9eOKEf83IcQMuzxnrNqG6ooySfLHWttQYAycnHPx86pv0fdizZBri5YS3sqgSP9mJefcxeCg8z1Iq50AUtJRQBRRRQC0UUUAlFFFAFLSUUAUtJS0AUUlFALXOaFXXS6hlPMMAQfga6UlAeYogihVAVQMBQMADwAHKvdFFAV/jHYy0uXMjxlJTzlhdonbHLUUID/wAwNRcn0ep9m7ulHm0TfqY6uZOKwDtr29mv5HSJ2jtQzKqoSDKASNcpG5B5heXLOTUMmRQVs0aXTT1E9kSR7ZXVvYyQi3upbtxIwmjDxFVXu2ABKoAG1lTzzsdqrt721lx9Xbgebvqx8FH+NQMCl3Ecas7nlHGpdj7gu9aB2X+im4nIe8Po8X9WpBmbyJGVjHzPurPHLlm/4rg6eXR6PTx/7Jty7l5ebKhYPe8Vk7mIvIT7SRjuoowftSsMkL7yc9M1uHYLsJDwyPO0lwy4eXGABz0Rj7K/qetT3BOCwWcQit41jQdFG7H7znmzeZ3p/WiMa5bs5WTNuVRSS7l932i0UlFTKRaKSloAopKKAWiiigEopaKASloooBKWiigCiiigCiiigCiiigAivmmysozxqeMxoY++cd3oXR7Z204xRRQW10PobgnD4oYlEUUcYxyjRUH90Cn9FFALSUUUAUUtFAJRS0UAlFL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33377"/>
            <a:ext cx="3505200" cy="407581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Berbasis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Masalah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menitikberatkan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.</a:t>
            </a:r>
          </a:p>
          <a:p>
            <a:pPr marL="354013" indent="-354013"/>
            <a:endParaRPr lang="en-US" sz="2400" dirty="0" smtClean="0"/>
          </a:p>
          <a:p>
            <a:pPr marL="354013" indent="-354013"/>
            <a:endParaRPr lang="en-US" sz="2400" dirty="0" smtClean="0"/>
          </a:p>
          <a:p>
            <a:pPr marL="354013" indent="-354013"/>
            <a:r>
              <a:rPr lang="en-US" sz="2400" dirty="0"/>
              <a:t>	</a:t>
            </a:r>
            <a:endParaRPr lang="en-US" sz="2400" dirty="0" smtClean="0"/>
          </a:p>
          <a:p>
            <a:pPr marL="354013" indent="-354013"/>
            <a:endParaRPr lang="en-US" sz="2400" dirty="0"/>
          </a:p>
          <a:p>
            <a:pPr marL="354013" indent="-354013"/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Strategi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pembelajaran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berbasis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masalah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962400"/>
            <a:ext cx="6629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r>
              <a:rPr lang="en-US" sz="3600" dirty="0" err="1" smtClean="0">
                <a:latin typeface="Century Gothic" pitchFamily="34" charset="0"/>
              </a:rPr>
              <a:t>Teori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belajar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konstruktivisme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3086100" y="2324100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Karakteristik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5344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menekankan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aktivitas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siswa</a:t>
            </a:r>
            <a:endParaRPr lang="en-US" sz="2400" dirty="0" smtClean="0">
              <a:latin typeface="Century Gothic" pitchFamily="34" charset="0"/>
            </a:endParaRPr>
          </a:p>
          <a:p>
            <a:pPr marL="457200" indent="-457200"/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smtClean="0">
                <a:latin typeface="Century Gothic" pitchFamily="34" charset="0"/>
              </a:rPr>
              <a:t>   </a:t>
            </a:r>
            <a:r>
              <a:rPr lang="en-US" sz="2400" dirty="0" smtClean="0">
                <a:latin typeface="Century Gothic" pitchFamily="34" charset="0"/>
              </a:rPr>
              <a:t>(student centered </a:t>
            </a:r>
            <a:r>
              <a:rPr lang="en-US" sz="2400" dirty="0" smtClean="0">
                <a:latin typeface="Century Gothic" pitchFamily="34" charset="0"/>
              </a:rPr>
              <a:t>approach)</a:t>
            </a:r>
          </a:p>
          <a:p>
            <a:pPr marL="354013" indent="-354013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r>
              <a:rPr lang="en-US" sz="2400" dirty="0" smtClean="0">
                <a:latin typeface="Century Gothic" pitchFamily="34" charset="0"/>
              </a:rPr>
              <a:t>2. </a:t>
            </a:r>
            <a:r>
              <a:rPr lang="en-US" sz="2400" dirty="0" err="1" smtClean="0">
                <a:latin typeface="Century Gothic" pitchFamily="34" charset="0"/>
              </a:rPr>
              <a:t>Kegiatan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pembelajaran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diarahkan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untuk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memecahkan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masalah</a:t>
            </a:r>
            <a:endParaRPr lang="en-US" sz="2400" dirty="0" smtClean="0">
              <a:latin typeface="Century Gothic" pitchFamily="34" charset="0"/>
            </a:endParaRPr>
          </a:p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Prinsip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berbasis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masalah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bervariasi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657600"/>
            <a:ext cx="3233530" cy="2743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Peran</a:t>
            </a:r>
            <a:r>
              <a:rPr lang="en-US" sz="4800" dirty="0" smtClean="0">
                <a:latin typeface="Century Gothic" pitchFamily="34" charset="0"/>
              </a:rPr>
              <a:t> Guru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1534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Century Gothic" pitchFamily="34" charset="0"/>
              </a:rPr>
              <a:t>Menyiapkan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siswa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untuk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berpikir</a:t>
            </a:r>
            <a:endParaRPr lang="en-US" sz="36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Century Gothic" pitchFamily="34" charset="0"/>
              </a:rPr>
              <a:t>Menekankan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belajar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kooperatif</a:t>
            </a:r>
            <a:endParaRPr lang="en-US" sz="36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r>
              <a:rPr lang="en-US" sz="3600" dirty="0" err="1" smtClean="0">
                <a:latin typeface="Century Gothic" pitchFamily="34" charset="0"/>
              </a:rPr>
              <a:t>Mempelajari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pembelajaran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kelompok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kecil</a:t>
            </a:r>
            <a:endParaRPr lang="en-US" sz="3600" dirty="0" smtClean="0">
              <a:latin typeface="Century Gothic" pitchFamily="34" charset="0"/>
            </a:endParaRPr>
          </a:p>
          <a:p>
            <a:pPr marL="742950" indent="-742950">
              <a:buAutoNum type="arabicPeriod"/>
            </a:pPr>
            <a:endParaRPr lang="en-US" sz="3600" dirty="0" smtClean="0">
              <a:latin typeface="Century Gothic" pitchFamily="34" charset="0"/>
            </a:endParaRPr>
          </a:p>
          <a:p>
            <a:pPr marL="354013" indent="-354013"/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/>
              <a:t>Keunggulan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Berbasis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Masalah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menantang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/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14800"/>
            <a:ext cx="2228850" cy="20478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/>
              <a:t>Kelemahan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Berbasis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Masalah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persiapan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.</a:t>
            </a:r>
          </a:p>
          <a:p>
            <a:pPr marL="290513" indent="-290513"/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267200"/>
            <a:ext cx="2314575" cy="1981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1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</a:t>
            </a:r>
            <a:r>
              <a:rPr lang="en-US" dirty="0" smtClean="0">
                <a:latin typeface="Century Gothic" pitchFamily="34" charset="0"/>
              </a:rPr>
              <a:t>Group</a:t>
            </a: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179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 Pembelajaran  Berbasis Masalah</vt:lpstr>
      <vt:lpstr>Konsep Pembelajaran Berbasis Masalah</vt:lpstr>
      <vt:lpstr>Strategi pembelajaran berbasis masalah</vt:lpstr>
      <vt:lpstr>Karakteristik</vt:lpstr>
      <vt:lpstr>Prinsip Pembelajaran berbasis masalah</vt:lpstr>
      <vt:lpstr>Peran Guru</vt:lpstr>
      <vt:lpstr>Keunggulan Strategi Pembelajaran Berbasis Masalah</vt:lpstr>
      <vt:lpstr>Kelemahan Strategi Pembelajaran Berbasis Masalah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 Ekspositori</dc:title>
  <dc:creator>Made Bayu Andika</dc:creator>
  <cp:lastModifiedBy>Made Bayu Andika</cp:lastModifiedBy>
  <cp:revision>33</cp:revision>
  <dcterms:created xsi:type="dcterms:W3CDTF">2015-11-10T00:51:57Z</dcterms:created>
  <dcterms:modified xsi:type="dcterms:W3CDTF">2016-10-28T07:45:59Z</dcterms:modified>
</cp:coreProperties>
</file>