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7466B-F521-4E4E-A20D-D6460B2D1E80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86D45-DDF9-4687-AEE2-964B524DDF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31ACD-0F7C-498E-81FE-2691E516D59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839200" cy="1470025"/>
          </a:xfrm>
        </p:spPr>
        <p:txBody>
          <a:bodyPr/>
          <a:lstStyle/>
          <a:p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Pembelajaran</a:t>
            </a:r>
            <a:r>
              <a:rPr lang="en-US" b="1" dirty="0" smtClean="0"/>
              <a:t> </a:t>
            </a:r>
            <a:r>
              <a:rPr lang="en-US" b="1" dirty="0" err="1" smtClean="0"/>
              <a:t>Afektif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054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Noni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Agustina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122" name="AutoShape 2" descr="data:image/jpeg;base64,/9j/4AAQSkZJRgABAQAAAQABAAD/2wCEAAkGBxQREBQUExQWFRQXFBQYFxQVFRcXFxQaGBQWFhgUFR4YHCggGB0mHxYVITEhJSksLi4uFx8zODMsNygtLisBCgoKDg0OGxAQGywkHyUsLCwtLCwuNCwvLCwsLC00LCwsLCwtLywsLDQsLDAsNCwvLywsLCwsLCwvLCwsLCwsLP/AABEIAPIA0AMBIgACEQEDEQH/xAAcAAABBQEBAQAAAAAAAAAAAAAAAQQFBgcDAgj/xABEEAACAQMCAwQGCAIIBQUAAAABAgMABBESIQUxQQYTUWEUIjJxgZEHI0JSYnKhsTOCQ1OSosHR4fEWJDRzsmOTo8Lw/8QAGgEBAAMBAQEAAAAAAAAAAAAAAAIDBAUBBv/EADERAAICAQMBBAoCAgMAAAAAAAABAhEDBBIhMUFRgdEFE2FxkaGxweHwIjIz8RQjQv/aAAwDAQACEQMRAD8A3GiiigCikooBaKSloAopKWgCikooBaKSigFopKKAWkoooAooooAoJpax76Y+2h1NYQMVULm6lU4OCMiBSPEbt5EDqajKSirZKEHN0iQ7Q9vZry6FhwkjWxKvdkalQL7bRjkQv3+WSAMk5q78OtYOG2oV5gqj1pJ55AGkc+1JIzHcn9BgDYCsP7P9ohwy3ZbZUa8mA7yVhmO1jHsQKB7cn2mHIE4OcYqu8Ru2lYy3ErStnOuVtWPyg7L7lAqmWoUeH17jVDSOfK4Xe+03y4+kzhiHHpIfzjSRx81XBpzY/SBw2UgLdxKT0kJi+H1gG9ZF2Y+j28vQH0i2gP8ASSg62HjHHz+LYHvrTeB/RbYW+DIhun+9cYdfgmNAHw+NThKcuWqKssMUeIyt/IukbhgCpBB3BByD5jFeq8xoFACgAAYAAwAPAAcq9VaUC0lLSUAtFFFAFFFFAFFFFAFFFFAFFFFAFFFFAFIaWkoAooooCA7cdpF4dZvNgNIcJEmfbkbkPcN2Pkpr5l4jrlYKzFmdi8rnm2TlifMk1efpR4+bziDopzDbFokHQv8A0r/MBf5T41Bdn+z817KywAADSJJnzojHRdt2bcnSPiRWHPludLs+p09PhUce6Xb9Pz9CIeQRrhRyHLkAPFieVWnsL2Y4k8ouYbaFht3cl2jCJN/aiXUGY/i0nlsRVusPowt0Ks807upDA5jVQw6hdB/XNWdWvbYaopzdKNzDchAzDqI5IlXS3hqUjptnIrwZMcXy+TzUynNVFcFq4SZ+6X0kRiX7XdFih8CNQyPdTymPBOKpdwLNHkBsgqwwyMp0vG46MpBBHiKfV0jmhRRRQC0lLSUAtFFFAFFFFAFFFFAFFFFAFFFFAFFFFAFJS0hoAqu9pu29nw9lS4lIkYahGiNI+nONRCg6R78ZqwSyaVLHkATtz2Gdq+YO0C3Lubi4+rnumMqxuDrERYhXZf6NAAFXO7EHbGTUMknFWi3DBTlTZw4vNG11P6OxaN5i0TSK0f8AGfIV9QGNLMQTywAa3Ls3wdbO2jgX7I9Zurud3c+85rA3QOhXOcggnz+Fbz2T4n6VZQTH2mjGr865Rx/aU1ysst1v2/v3OpOLjtV3x+/YlqKKKzkBh2Ik03vEohy72GXHQNJCqt8+7FXKqB2HuAsvFrttRQXIj9VSzYghQPpVQS2Cx5eBq+QTK6q6EMrAFWByGBGQQfCu5i/ovccyf9me6KKKsIC0lLSUAtFFFAFFFFAFFFFAFFMuLcWhtY+8nkWNOWWOMnoqjmx8hvVOvO1t1c7Wsfo8R/p7hcysPGOH7Pvc/wAtepN9DxtIv1FZxBxO9tW7wSveJt3kMoRX82gZVADfgbY+K1euD8Viu4VlhbUhyOWGUjZkcHdWB2IO4o00E0x7RRRXh6FJS0UAlfP/ANKVnNPxPiDJstvbRM7nki93lEH4mdjgfmPSvoCm19w+KdHjljV0cAOrAENjlq8a8lFSVMlCbi7R8r20OhFUdB/ua2X6MYCnC4c/aaZ+ecBpnIHyNR/0r9iLW1sTdWsQheN4w6oWCOkjiMgrkjILqcgZ2p39FEoPCYAABoMqHHiJX336nIPxrmajE4J2758zpLPHIlSqvwWq41aTo0h8bFslQfEgbn3VwgiEETFmLkBnd25sQMk+AG2ABsAAKY2do9/dXCGeSCG3KJoh0q8rvGJC7OQSFAYAAY3DZ6Uz7UWFzZRlBKZ7e4ZYBLPjXaNKwjDuVA72P1j4EHAyQfVjHSzcU12lTzxUqH3YvjNvaWECSue/mQ3LxRpJNL/zDGXUyRKzAetjJGKnezV9ayNKttI2xDPburxtEWz6wjkVXQNz5YJ3HOnXZ3gMNjAsMK4AxqY7vI2AC7nmxOP8Kiu0cAHEuGSLtJ3txGxH2ojbSuwbxAdIyM8jjxrrGAtFFI+cHABODgE4BPTJ6VBcB4ndyStHc2/d4TOtd0B1Y0BsnvARuCMHY5UbUBP0lLSUAtFFQnaLtAttiNAJLhxlI84CrnBlkP2UB+JOw8gJum93fRRDMsiRjxd1UfqazHifD7q43k4hceOhNMUXuxFpfA/PnxJqPt+z5hOoQWsz9XKtG58yX7wn4mp+rZDejQ5u3XD1JAukdhzWLVK3yjBNQ919Iaz6o+HxtJKCVaSaOSKKE+LhgGc/gAz4kc6ZQKTHhlCZBBVG5A7bEAYPupbK0SGMRxqFQcgP1JJ3JPidzUljPN40h4UDL39w7XFx0lk3EefswJ7MS+7fxJpLqdsmJGYzCFmBC4jySApJOcHIOBk9c1ISyBRknFR09+Tsuw/X/SrVHuK3I62DtFBGJ3DShRrI+0evID9hTWDiUlrcekW651Y7+DOBcAbBh0WVRybqPVO2COBor3YmqZHc7NT4RxWK6iEsLalPwZSOaODurDqDT2sQj4LApJRO7Y82iZomP80ZB/Wpa04reQn6u7crj+HOqzL8ziT+/VLxMuWVGs0jHbx8qp3Z3to0s6wXMaxu+RFIjlklYAsUIYAo2ASBkg4O/SrlVbTXUmnfQrvZK4vpRJJeKsStp7uEJh0OPX1MHYMM7DxxnbOK98c7VRW0ohVJZ5yuruYFDFVOcNIWIVAcHGTk9BU9qGcZ38Pf/saz/h2v/n2jCm4N5MDrJ0ggIsWrG+kR922B4nxzVGfJ6uNotxQ3yojvpF7WJLwu6hmt57d3QCPvVVkdg6kAPGzKp25NjltmuP0QRFeGKT9qadh7u8K/upqRg9KZxFdQpLBICkhwnqHSWzgH14zjG4BBK887TXDLCO3hSGIaY0GlRknAHmdzWDPnc40/ka8WNRdobTRTQXBubYByyqk0DNpEyqTpdDyWRckDOxBwcbEV7tT2vlmtHthAz3GRLLqQRxwxRzrINeHcltKqNueCRyqx6Y7rWGUlY5GTIZhkqBq9kjk2VI8VNObOyjhXRFGiL91FCj4450x6qWOO0TwRm7I207UzWtth7K7mIDvrE0M4YMS50uWViozhRpzgDapvs7bNcMl9M8bs8WIEiOqKGN9LNpYgF2bCamwB6qgAYJLe2tUjGEUKPBRgfKmXZmX0K7Nqf+nuC8lt4Ry7vNB7myZFHk46VpwarfLbIoy4NqtF3ooqudo+y/pMqzwzPb3CoU7xdRBXORqUOoYqc41ZHrHINbDOWOkpa5XE6xozuwVFUszE4CgDJJoBpxziq2sRcjUxOmOMc5HPJR+pJ6AE9Ko9tCwLySNrmkOqR/E9EXwRRsB/iST0kvmu5PSHBVcEQRsMFEPN2B5O+ASDyGF6HPuroRrkqlKxaSimM/EMHCjPmasohY+rzLIFGTUW9856491cGYnmc++vdpHceppSxyf9q50U/tOFtIurIAPLPWpXR51GFFdJ4ijFTzH+9c6HgUUU9t+GSPvjSPE/5UsURPEEYpqj/iRsskZ/HGQ6/AkYPkTWu8Lv1ubeOaP2ZY1dc9NS5wfMZ3FUROCeL/Jf9asfYaHuYHg1FhHIxXPRJD3ir7gS4HkoqjLT5RfjtcHXshwFrSOQysHnlcNLICzatKhV3bc7At4Au2ABS8X7MrNKZopZLeYgBmi0lZAOXeo4KtjxGGxtnG1TbyAYBIGTgZPM+Ar3VDSaplybXKM67VcFkt4DJJdzzyMyxwW6aYEeVzpXX3QDlRnU3rY0ocg8qeQQJYWOBkrBCxJO5YqpZmPiScn40klz6bxBpBvBZl4oj0knYYmkH5B9WD4mSuXbKXTaEf1ktvH/AO5Oin9Ca5mocXNQiuEbcKai5Mf8Gte6t40O7BAXP3nb1nb4sWPxp5S0qrWTqzR0R5qM7SWTy27d0cTIVlhbwkjYOoOOhxpPkxqaEdeHTFTSlF7kRbUuCS4HxNbq2inT2ZEVsHmMjdT5g5Hwp9VS7DN3Ul5a9Em76MeEdxlzjy7wTVba7UZbopo5klTor03GJgpdVUmV+7tYsHLEaszytnZMAvgDZQNyWwIjtpdNNJFZ5yqqk1yVBAYA/Vw89gzKWI+6mDs286LUxm1kYfwo2ib8OsRjX7sxAe5yelVAMTeX+fa9KA36D0aDTjyx+uasgrZCTpDhScnIxvtvz2G/l1+VLTXhuRGEZtbphXf7z4DMf73w5U6q8pGfEZ8DSOZ5+6q1w+OSLShLSgtIXkckafAAHcgnPl4bYqRv7sBsnJ1OFGkE8+Wcch50tTSINhRRRUjwKlbXjKRxgOG2GPVUtnw5b1FVIWfCzIgbVjntjwqMqolHqRr3DSyvIVKBtIVTzwo5t4E5r1XkzIZJY1bUYn0PsRg6Q37GpLgtvqkyeS7/ABPL/GipIO2x/wAN4cEAZhlv/H/WmvEe0IVjHCveuPaOcIh8Cep8hXvtNfNHGsaHEkpKg/dXHrN8v3qDghCKFUbD9fM1BJyZJvahw3ELlucoXyjQY+bZNPey9/OOIIhm9WWKRfWRT68ZDoNsbaTL16Co6iGXu57eT+ruIj7gzd05/syNScFtEZuzTHs5XniaTRojDn1c+szAKCQeWBq6nnTPtrxdre30xf8AUTsIYBzw7g/WEfdRQzn8vnVgqhW0/pt9LdZzDDrt7cdCVbE8497DuwfCM49qsObJ6uDkbMcN8qH3CeHrbwRwpnCKBk82PNnbxJOST4montw2IIWPJb2yJ9wuY81Yaiu1dk01lOie33ZZPzp66f3lFceL/kmzoSX8aQ/74d5oDDIXUUxvgnCtnoPVYefwp7EtVm34kH9HuVUCGWFS8m2rWWjWGJhzO8svuK1Z4TUoxpnjfA5SOvE0dOY+VeLjlWxwW0zqT3Fd4b6vGAAPbsJNR8e6uItHy76T51cqpvA/rOLzHpDZxpn8U0rOR8BCh/mFXKtOn/xIozf3YlULtvaG1uVvRnuJFSG58IyCe6uD4L6xRj0yp6Gr9XG6tklRo5FDo6lWVhkMCMEEeFXp0VNWZlafV3DRZyHDzb45tIBj3Db51ITeyfcf2qOn4YbeU2UrPgaZLabI1yRJIr6CSPaQhVbxUqeZOJOr4uylqiApac3lpp3Hs/tVP7Q9qWhmFvBCZpsAkb4XIyOW523+NWOSSsrSbLPSVVeE9ry0hiuIGhk0sw2OH0gkhQ2+djjny513tO1STzxRQjUskbsWJwyEZGkj4fqKb0e7We+2bNHHDMpIEVxGzflOUOf7WPjWhcEYGEYOdzy99Yrw6KfuO5kk1xXXeohYkmKZCcKcnkdPz/W79grbuuGRTxM+oF+8RzsSJCrLyGN/GqpSLFEaNdC3ueKO2SElDkDmfqgcD9qsPYDjJuYSXiaF2JKq2fWXbDDIFVbiEPf3nFYh9tIiPe0Rx+oFSf0d8Re4tjNIAno4aLHLLaBknPvG3mK8vhHtcsZ9sO1wiuM6NRGmONc89TZZz4bafmKfWvGYZJmhRsyIMsANhuARnlkE8qonbnhzNcw6c95MUEfkASpPzxv5VJdmbLubi+7r1jHGqKx3LSBSWJ8SWBpjkzycUXfVvjO/hTXjGfR5scxG5HvCkj9qpHZvhjyG0u4pGdy7rcl36ZOfhjp5qa0FlyMHkdqtT3Irapl57W8YdbFBCcXF1oih/C0i5aTz0Jrf+WuXDbFLeGOGMYSNFRR5AY386q3ZG+9LZGcnTYW4twzbZlP8Vz/IkO/42q0WXE4Zs91LHJjnodWI9+DXB1k25be46+milG+8dUUtJWI0lHvmjsZjBOCbKaQXEbLnNq6TJIwkC7iHvNDBuQLYO2KuPCHbul1urk5OtTlWBY6SD7sVy7Jwd7d38jjOlorZVO40CFZm2O3rNMc+OkeFebnsQYWL8PnNtnc27r3lqTnmqZBiJ39ggeVdD/jSlBST5MnrlGTT6E5HPimXF+KJDG0kjaUUZJ/QADqScAAcyRUclrxTkYbM/jFzMB79PcE/DV8akOG9mD3izXcgnkQ5SNV0QRH76oSSz/iYnHTTvlHDllxLhB5ca5XLF7EcNeKF5ZlKz3MhmdDzjBAWOI+aoqg+eqrFS0VvSSVIyt3yFFFFenhT/pLjD28SqQtyZ19Hc80cKzOfMd2sgI6g1AcF4j38WojTIpKSx8+7kX2l93Ig9QQetPeOXHpHEnP2LVO6XwMkoWSU+eFES58dQ6VxjtFWR5BkM4UNvsdOcNj72DjPgB4VdBcFU3ydzVC+kDhOnTcwgCaBlkyBuyLnUhPh192fGrzPKEXJ/wB6hpW1E53zz/yqyrK7oo19xSO8vbDuDqK6nfH9GCASp8/VP6eNLJw5LDikcoAWGfUngI3I5e4kfqfCvHC7ZOHcSZGUBLgfUyfd3z3fzwP7PjVq47wtbqB4m2zybnpYcjXiV89p63XuIe97KlruOaOXTGJRK0RzjXnJZem/+dWTgvDpQrwqCIXlaQtjYBm1EZ9+dvKufD4DHDGjNqKIqlvvFVAz+lWrg38Ee8/vSUVQjJ2UpLFk4leyHGhu6Vd/upv+4qR4BwSETSH1gJCHMYPqFhnLY8Tnf3V7uf8AqJ/+5/8ARKWKQqwYcwa9UU40eOTUh32l4OhMVwI8vArqo8FYdOnMY9zGsxsJbqxdJGhkdZjK8kaDJEjMdOogHkANvxGtotLpZV259V8P9KYXnB98xn+U/wCFRSJNlJ7JcPkijkeRQjTStJ3Y/oweQPnU7Th7KQc0b4DP7UJZSHkjfEY/erFSRW7bKhxu/KcOe3QHVccQnQhfadQVbSMc8kxrjqDirNacNdoFs5obW4uo0VWnVGU2OwwsksZBklUYwqFSdiSBuenDeyizIjSu8Ui3txLG0TANjZSMkHGQBuNxjarjZWccEYjjUIgzsPEnJJ8STkkncmuLl1CxuUYrm2dfHj3wjfRfEhrTshCkYVpLiSQAfXNcTa8jquG0r7gMHrmpDgonVWSc62RsLNgDvkwCHIHssM6T0JXI2Ner7jdtB/FniTyaRQflnNQV729gGRBHLcH7yroiHmXkwCPyg1gbk1z8zVCFuoq37BnxbtNPYcRue67rQ8Fu796GwCDKuQVO2wGfhU12a+kKSa4ihuIYwJjpjlhdmGrSzgMrDkQp3BP+IzTjAlupnmm9YvgdxGxWFQmQBK59ZgMnOBvnlWlfRd2ciaCC/c65XjPdrgCO3zlGEQ6tsV1knI5YBOdWly5JzqMltXX4fHr4E9Vp8WHDeSLU3059vb2dK9vuNCopaK6ZxhKKWigGPFi2hURijO6prHNQcliueukEA9CQaacPRnuZ5WLaY/qIlz6uAqPJJjqzMQu/IRDHM5f8RhZkyntqyuo8Spzp8sjK56Zrxax+uZFJCyAFkIwQ42zjocbEfhHnQGV9nJNUNq7OdcwmnZR9ppT3hLHwUNpA8x4VYKgJuHNBJLZ40zQiRrRySqyQuwZQMdFIWNtsjSPGp+tEehRLqRvE2OoDpimdSnEYdS5HMftUXVq6FbGt7YRzaO8UNocOvP1WHIjFOqKKHglP7fi/dIFEbPz3DKOvnTCijVnqdHnvC8kjldOt8gEgnGlR091eqK4cM4Z6ddTI0kkcUCR7RNoZ5JNTZJxyUKNvxb5qvJkjihul0Jwg8kqQ5RypyCQfEU/h446+0gceKnS3yOx+YqEsC4DxyHU8Urxs3LVpPqttyJUqT5k06qSqaTRHmLomP+Io+sco/kB/Y1zn7TooJEUpABJyoUAAZJOTUTK2FJ8AT8hVR7Q8fEsaQxn20Rpm6IrKGKe8jn4D31XkcYRcmy7BjnmmoQXLJOTiU13FHq1RRZZ1VZGV/XyfWKYOfWqC4jEsDKZcywscMZHdinmdTEMPh41JWvGIXAwSp6IykOR0IXGSPMV3u7cTRlSCM8sjcHxxXyE9TleS8lpPs6H3uHQ6ZY0sdN9/X4+QttZRIPq40Uc/VUD47Vyur9QxjVTJJjdFxsD1cnZR79/AGmdrw2ZB3IkAhHJx/Fx/VjOygHO+5xgedSMUMcEZwAiKCxP6lmJ3J8zVElFO293d+fL5mqLk40ltXb+PN/Bj3shwprviMUdwFkiEckkkIB7sKAFQOeb+uw2OAcHbati4dfqyQhVCiRGKquMKF07DGNsEdKq/YLs/JFZvMRouboKcsMNBGR9WmDyZQxYg/aYirHw+0xNlV0xQxCGIeO4MjeY9SNQfwt419NpMXqsSi+vafEa/ULPnlJdOiv8AfElaWkpa0mMSiiigFooooCA7X9nReRKUIS4iJeCXHsNjdW8UYeqw8PMCqjwq+MqnUvdyoxSaI845F5r5jqD1BBrTKpfbrhBjb0+BSXRQtxGOc0AJOoAc5I8lh4jUPCpwlRGUbGdRV7b6Tkcj+nlUlBMrqroQysAysNwQRkEUlxHqUj5e+r0yhohKKUiirCAlFFLQCV07O3gt74q2y3SqFPQSxBzpP5kJx+THUZ8VF9oDqi7td53K9wo9oyghkZR+EgMTyABztVGoxrJjcWW4ZuE00P7ldF9dxnmZEmXzR41XUP5kYfCulWTj/AlugrF2iljB0yxhSwBxqTDggqcDY9QKoMMMUig93fXA6GW4jt42HuhbV8xWTS6tPGopNtdxo1Gnqbk2kmO+L8RihjfvJFQ6WwCwBJwdgOZqm9m+y9zPEFjtZPWCjXJiJADguSW9Y5G2VB51Yb7jp4eUFvaWcTvkjAeRwAPaZjpPMgc98+Vel4vdXkRM07qpJwkOIlx45X1zvn7VZdfqapTVePl5nW9FaTM4ylhpp8W/t/oa23Cnsrh7Z2RiUSUd2SQmcq6esc8wG6e0akKq9k8cLQOQFIimWTSN2dXiXGObMW1Y671KraPPvNlYzygB5j/1SOf5Rt764eogpT39F5ccfCz6PRTlDEsfWS+j557uteHCOsfF4mfSGB5+tyXbbAJ2Y+7Nc+OQtImhRnPTJGo/ZDEclB9Y/lA612j4YiEmPVHnchDhT56Tlf0r1NcLAuZJMjO2rTk/hUKBqPliqk4qaeP834GiSk8bWZpLvXSvE0/sF2phljitD3qTxxKMTkM0oRQGkVwSrnqRnO/KrnWWfRPYrPM927YePVHHbnIkiDc5pVO4LAYXpjO+ScalX1WFzcE8ipnwmpjijlaxO49jYUtJRVpQLRSUUAtFFFAJQRRXmWQKpY5wAScDJ2Gdh1oDNfRBZ3ctoNo/41uOndufXjH5HJGOiulFhxBZQxwVxK8Y1Y9YocEjHTY/I1Ndo7ZrxmWMoLmDTPZvn1ZYnRVdCeRDEMpPTVG3hVXlvHuI29HPdXKkK8cuzxEHJR1IOOm+NxyO4NXQlwVTjyduIQ4bPQ/vTSp4rkYO/jUfcWGN15eB/wA6uTKmhjTe8nZdCxrrlkcJGmcAsQSSx6KAGYnwBolvo1bSXXV0QHLH3KNz8Kj5eIq0sZHfW7o2qKaSIxrqKshVRMMPlWYYxyNRm3T29ew9iueehZoOyUhGq4umAAJKwKsSjxyz6mx5giufBOJcPiuFitY3llkJTvwC+rSpZgZpWGsABjhSeXjURxFHmUm8uWkiHrd2QkUIx1cIAXHkxI8qlex9kHb01xpiWNlt1xjEZ9ucjpqAAUdFGftVys+Kccblmlb7EjoYpxc6xR97LoRmsosOIpBaapDgJJLHjmzFZXUKo6napPsr26h7q5uLmZdUkxaKANmQJ3ahI1Qb9MZ5E5PKqVwzhjzyFsHUzu5LHIi7xy5UdBz6c6aFSxSlaGqayJDSZJ7maadggVEDOHZlEaDJEYIBycAk4HM+6rJapdaFPoygFQQomGVGORBUYNeOF2wMUKDcTzPMx+9HEcp88Q/M1bKnm0uLM7mr8WX4PSOowQUMcqS7KXkU1eFSiYy+iuW6AzRFVJABZBq2JwMnyr1cXlwkio0Cx6vZeWXCE9F1IrAN5HGauFeJoldSrAMpGCpGQR4EGqn6PwPqr8WWL0tqop7ZJXzwl5EEvCLl/bmSMeEUZLf2nOP7tPLDgMMTB8GST+tlOtx+XOy/ygUosZYv4Dgp/VS5IX8jj1lHkdXlin0Bcj1wq+SsW/UqK0Y8GPH/AEikZM2qzZv8km/3uOHEZGhBuYm0TQqzq/iANRif7yNjBU+RGCAa2K2l1orYxqVTg8xkZwayW1sfTLuK1G6ZE1wegiRshD/3GAXHUB/Cteq0oClpKWgEpaSigFooooBK8XGrSdGNWNtXLPQHyr3RQFIvuGyxhXVJkjDM8fdBXuLFyfXQIMie3fGSgyR0Hs93Jf8AD/pgzfQwM4UCOeAyxykEZPMB4fyh2qy0tAVNPo/tQTl7o+RvbnA/+T96dw9ibFedujnxlLS/PvCc1YKGbAydgOZPSlgbWfDoYRiKKOMeCIq/+IrIvpe7Qek3HoaHMMJBmHSSUgMqHxCAgkeLD7tTPbn6SlVRFw6UNMJQHl7rXEqANqAZsK5zpHq561loyclmLOxZmc82ZiSzH3kmgG81krKVJbGCApdiqkjGVUnAPwq4X/bmSSz9Hjg7pzGI2kLgqo06WMYG5OM4zjGeuMHl2e4WrIXkUHVsoPh4/wD7wp/FwOFX1aSfBScgf5/GoTxxnW7sJRm49CF4d2eJiVjkDGyADUQBtuxAFSE9+ttAwEM64VsHRqy2DgkoT1xvUvMjNjDaR1wAWPuJ2HyNMuIwQRRNJKnead/Xy7Mx2CrqzuSQAB41MiQPAuPWplQCVFWO2jjXV6mWJ9YDVjloX51bopAwypDDxBBH6VDWPZ+MxN38aGSRtb4GAh5KqEctIwMjngnrXqDgEaSBgo557xCYn23xIEwsg8yPgedATVFFFAFN7y50ABVLyOwSONfakc8lH7k9ACTypxTHstxtLbirSXRAX0fCfUySG3LOMLqjDAFwGLEgY0gZ8QNI7F9nvQoD3hDXEpDzuORfGNCZ30LyUe88yasFR/CeO210CbeeOXHMI4JXyYcwffUhQBRS0UAlFFLQBRRRQCUUUUAVC8Y7W2VoSs9zEjgZ7suDJ/ZGW/Sn3GbeSS3mSGTupWjdUk+4xUhW+BxXzXfdnLq1Yia1mVsks4RpVY53bWgOc88k1Xkm4rhWatLghmlU5qPvNfvPph4egyguJf8AtwEfLvCuao/b76UI+IRRw26XEcRLGcOqgyAY0r6jtlMk6l57DpkVSGfHMMPejf5VwazZ21RRyscjISKQ5/EMLzH6jaqI55v/AMnQyejtPFWsl+KJWCVWGVII8unl5VKcI4YZ28EHtH/AedQ9v2cupSCtnc6/FYZEPzYDNWjgXZ7jUYCpa6kzn69oozv5h8n+zV8Mjl1TRz8+mWPmM4yXsfPwLGigAAbADAFLS3HDL6H+LZMwxu1vIkoHlg6X+S486i249AraJGML/cnR4T8O8Az8KsMo9u7lYkLNnGwAAJZiThUUDdmJwABzJplxTgcq3Fm1ySHcTTC3B9SFYxGqq/35cygk8hpwPE2n6PuErdOb2T1kR3S2XmuV9V7jzJOpVPQAn7VSH0jcLkbuLqJGkMHeLIijLGKTTqZAN2KtGhwNyAcb0BWaK5WtwkqB42DqeTKcg11oAooooArlBAELEc3bUx6nYAfIAD4V1qA4t2kCuILZDcXLsFSNNwGP3jy25keHPA3oKHfFoO9eOKEf83IcQMuzxnrNqG6ooySfLHWttQYAycnHPx86pv0fdizZBri5YS3sqgSP9mJefcxeCg8z1Iq50AUtJRQBRRRQC0UUUAlFFFAFLSUUAUtJS0AUUlFALXOaFXXS6hlPMMAQfga6UlAeYogihVAVQMBQMADwAHKvdFFAV/jHYy0uXMjxlJTzlhdonbHLUUID/wAwNRcn0ep9m7ulHm0TfqY6uZOKwDtr29mv5HSJ2jtQzKqoSDKASNcpG5B5heXLOTUMmRQVs0aXTT1E9kSR7ZXVvYyQi3upbtxIwmjDxFVXu2ABKoAG1lTzzsdqrt721lx9Xbgebvqx8FH+NQMCl3Ecas7nlHGpdj7gu9aB2X+im4nIe8Po8X9WpBmbyJGVjHzPurPHLlm/4rg6eXR6PTx/7Jty7l5ebKhYPe8Vk7mIvIT7SRjuoowftSsMkL7yc9M1uHYLsJDwyPO0lwy4eXGABz0Rj7K/qetT3BOCwWcQit41jQdFG7H7znmzeZ3p/WiMa5bs5WTNuVRSS7l932i0UlFTKRaKSloAopKKAWiiigEopaKASloooBKWiigCiiigCiiigCiiigAivmmysozxqeMxoY++cd3oXR7Z204xRRQW10PobgnD4oYlEUUcYxyjRUH90Cn9FFALSUUUAUUtFAJRS0UAlFLR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data:image/jpeg;base64,/9j/4AAQSkZJRgABAQAAAQABAAD/2wCEAAkGBxQSEhQUExQVFRQXGBcWFxgYGBgaFhcZHxweFxgbHx4aHSgiGiApHBkcIjIhJSkrLi4vHB80ODMsNyguLisBCgoKDg0OGxAQGjQmHyQsNC8vLDQsLCwtLCw0LCwvLCwvNCwsLC0sLDIsLCw0LCwsLCwsLCwsLCwsLCwsLCwsLP/AABEIAOYA2wMBEQACEQEDEQH/xAAcAAEAAgMBAQEAAAAAAAAAAAAABgcBBAUDAgj/xABFEAACAQMDAQYDBQYDBgQHAAABAgMABBEFEiExBgcTQVFhFCJxMkKBkaEjM1JicrEVksEkQ1Oi0fBEgrLhF2Nzk7PC8f/EABoBAQADAQEBAAAAAAAAAAAAAAACAwQFAQb/xAA2EQACAQIEAwYFBAEEAwAAAAAAAQIDEQQSITEFQVETImFxofAUMoGR0UKxweEGI0NS8RUkM//aAAwDAQACEQMRAD8AvGgFAKAUAoBQCgFAKAUBUOp9s7m9vLyKyuktYrJGYMyoRPIpwwZm+ymQRwOnPniq6k8ltCUY3LE7G60b2yguSuxpEDMvkDkg49sjI9qsIm7qWpxwIXkOAPLjcfYDz61XUqxpxvIspUpVJZYnvBcq6K6n5WAYZ44IyOvtUoyUldEZRcZOL5H3HIGAIIIPQg5Br1NPVEWmnZkB71+zst18NIsTXUMTN49qshjMgYAK6kEZZSM49/rSV7aM9Xicbu2jvNPuYLS7c7LuGWWOJmLG3kjbOwEk8GIgkev459PC2qAUAoBQCgFAKAUAoBQCgFAKAUAoBQCgFAKAUBo65dGK2nkHVIpHH1VSR/agIL2K7BWNxpti9xbpK/hCTcxYMS5MpyQRuGW6HNATi+j8O3dYcJtjYJtAAXC/LgdOKrq3yPLvYspWzxzbXKkubl5X3uSznHPmcAAfoK+elNzd2fTRhGCyrY87i5MQ3yO0arjLtuwoPy59cYPl5VKEZzkox3K6k6cIOTtb3/JbfZvwPhovh3WSLHyupBDepyPPPlXfpU1TgorkfO1ajqTc3zOnVhWQftCnia7pYHWKG7lP0ZVjH60BOaAUAoBQCgFAKAUAoBQCgFAKAUAoBQCgFAKAUBp6zaeNbzRf8SN0/wAykf60BDOxupyt2fR7cZuIraREUjJ8WIMgGPM5UcefFAQTTb2fUZLS1/xOS4guIzPdp8iyR7MZi3J8wDMcY44GeaonUcYu68iaironulTQPFFc2NuJQ0mzOdjIoJjd/wBpyduOnU81g7KMZa6M2OvOcbXuj31bW3tIJpruNTEsoVfBy/7FmCh3DAYxnkDPT3qcYKTSiypuy1Id2l0X4O5t/hbmSzsr6TZOIHCBX2lo3QkYjDDg4xwPwrRSrSytc0Vzgr3Jl3T38s1k5kleZFuJo4JXO55IVbCMzfeOcjPtWpXtqUs1uxr/ABup3uoDmGNVsrdvJwp3zMPIjfjBHvXoJ9QCgFAKAUAoBQCgFAKAUAoBQCgFAKAUAoBQCgFAVwl1/gt9KJcjTryQypLzttrhvto/8KMeQeg+mSAPLtjbw2V5Z6nEkYt2Lw3UkarjEmPDlYr9obhyx9vWqq0M0GkSg7O5p2FzPpLSp8PLdWMkjTQSW4Ejxh/mZGTIyuckMD0PvgZWlU52Zcnl8j51rVrnVYmtre0mt4JOJ7i6URBIwQW2LkliQOv9uo8jGNN5m7vog5OSskcPXu02n3V7b20r7rG0UlsK7/ES7fDVFCAkhRzu6Hn2J0UKbV5PmVzknoiV/EXWpRra2Nu+n2GNjzyKI5Gj6FIY/LI+8fInoeugrJ9o+mR2sMcEK7Y41CqPb1J8yepPqaA3aAUAoBQCgFAKAUAoBQCgFAKAUAoBQCgMZoDNAKAUB43lokqNHKiujDDKwDKw9CDwaAqDvU7GWFnZE28bxyzSpFGgml8Pcx3MdhYjAUHjp0ryUlFNvkTpwc5qC3bsR+zS5thstLyWBPKM4ljX+kSZIFcf4u778U/Q+nlwOH6JtfZ/g+L6Ce54u7uedfNMiOM/VUxmvHi2vkil6k6fBKSf+pJy9F7+p8vIbGWG8tlAa3+0gGBJCftqfwyQfLrVmExDU8snv+5DiuAi6OemrOP7f1+T9A6bepPFHNGd0ciq6H1VhkV1j5U2aAUAoBQCgFAKAUAoBQCgFAKAUAoBQGM0ALUB8ryc0BzNf7QQ2ahpiQDnGPQck84AA9SalGDlsW0qMql7cjU1LtOogikgHitMQsS9Mnzz9Dx+I+tSjTu2nyLKeGbk1PRLc0+77tW2oRyl4hG8UhicA5G4E5GeRnjyJHIqMkt0V1IxSTjzJbUSopfvK1H4nVEhBzHZx7m/+tLz+OEA/WsWOqZaeXqdnglDPXzvaP7vb+Tl1xz60+gR+PP/ALf617oeanyRmvD16kp7m9XMRm02Qn9nma3z5wscsv8A5WP6n0rv0KvaQT58z4XHYb4es4ct15e9C06uMYoBQCgFAKAUAoBQCgFAKAUAoBQCgFAfOwUBDO22vXcMgis/ADiPxSZ87WGSCowRzhfx9qtjTvG5qpYdTpOXO9iL9oO0iXmlQ6hLGq4aWNoj86P1U4yOQSoxn19s0pOyaZLDSSU4y2saMmm3Nho9nJg+JHFOxHOUaTLoD6ELx9RUqT0aJYWp3Jp72/Ym/dHHAmmW6wOshI3ykdfFf5nyOowfl+iiqWnzMclJavmS+5nWNGdzhVUsxPQADJP5CvCJ+aLTtAjPPNIJPEnmeXiNzlSfkxxyNtczF0p1J3VrLxR9BwvH4bDUWpvVvp9jdTVnb7FrdN7+EQPzJrL8OlvOK+prnx/DLZP0/J8S31z5wRQj+Ke4jX/lBzUlSpf8m/KLMlT/ACJfop+v9fye2l2Vzdbtl3aDaQG8FWk256fax/2DXlR0qVrwl9dDFU4/ieSS+n5ublrZy6Zd21/NMbiOJ2SXEYQxxyKUL4UndgnOPp9a0YLFU5SyKOW/je5z6uOq4mS7V3ttt/CL9ilDKGUgqQCCOhB5BFdQgfdAKAUAoBQCgFAKAUAoBQCgFAKAUAoBQFdd96MNPZo490m4JvAyyoftYx64qym3ZpGig5ZZKL5be/AieudpdJm0qOwjaeQRrGFMcD5DL1J3ADk5J6/jSOr20PKdnJq2jOdpGr3i2k1xb35uorfHxFpdrubYeOd3OPdT1FetdCySje8W7rw96nc7NCGDWbMafuSG7tzPcQAkpFlN6kZ5GTjjp0x6CN9NeZVd5Ndn7uSvvg1Fls1tYyRLeSLAMdRH9qVvptGD/VVFWoqcHJ8ihuyuRbW734O0JjXJRVjiXy3HCIP1/Svm6FN16yT56syxWZne03urikQNqE9xcysAXXxCkIOOQqpjjy68+1fRwoU6fyxSNSilsdyy7uNLiGFsoT/WDJ/+QmrT0h/azTUsdVgaJFjgu4TEVRQqiWI7lOBwMqwAHsa5/Eqeajm6FdVXRszwq6sjgMrAqwPQg8EflXATcXdbme9jf7pb90W40+UktaMvhE9WgfmP/LyPyr6mhV7SmpGqLurlhVcSFAKAUAoBQCgFAKAUAoBQCgFAKAUAoDyliVwVdQynggjIP4Gidj1Np3Rp2+h28Z3JDGD67RkfTPSpOcnzLJV6klZyZ+dNf1J5J9RZPl+KmS0wB6NubP8AlAq62/2NVtHbqor7alh9xNqjLc3LczFliB/ghQbUQenK5PrgVVNczNVjZKXX+Dq94nZa7nuYryCa2RbeFxtnD7UJyXfKA9V49sedZ61GNWOSWxRJXViH6doOq6raROVtI4pGV1fMgcBHyG24PXbxz0PlWejgYUp54tkI00ncvMVtLDNARjvB7NPf2yrEypcRSJNCzZ2718mxzggkflUZRUouL2YauQK57NXvj26ahcLDBMxTbaEjDdUVpHGfm5HFZaWAo09bXfiQVNIlWlLp2l71tYjvbh2yWZ8Z6u55wc9POtWZLY6VHh1Wau9F75Hq/bdtnEQD+7Er+WMn8xUc5sXCY5tZaepIND1tLleOHABZSOn0PmKmnc52Kwk6D125M6temUUAoBQCgFAKAUAoBQCgFAKAUB8yyBQSxAA5JJwB+JoDW0/UIpgxhljkAYqSjKwB8wcHg+1ANW1CO3hkmlbbHGpdj6Ac9PM+g86A/PFvp/xUs1ywaGKaf4mKIHlTnIcnoCQeQB51ixGNcXlgdCjScleXg/7OppRvLJ5HsbhUSRvEaKSNXRm/q+0o56Cq4Y92SmrntXCuWz8Tpdq+8xbjTXt5f9mu5JFt51GWCRHmSVR1ZCnGOT82OeCd8ZKSzI58ouLsy3dCEXw8Pw5BgEaCIjoU2jbj8MVI8N+gFAKAi3b+XEKJtBDMDuI+yV+YY9D/AKA1GT0OlwyjCpUcpcuRELOxaTk8J6n/AE/Gs06iiderioQulqz6msQBw6n29f1NVrEx5kIYxN6q3vyPDTNbFvMGVgGHDKxxkHyOfwq+M1ujRWw3xFKzWj2ZZ2jamtxGJFBA6EHyPn9frV6dz5jEUJUJ5JG/XpQKAUAoBQCgFAKAUAoBQCgFAQXvP8R/hIkQuryNlM7Q7KAVUk8ep59K8abWh6rJ6nr3cdk2shcyyhVmuXVmRPsRouQi8cE/MxJHr54zRKysG7u5UXbPs3dRX5W5DFLq4dvFE25Z4lPiBDHnK7RjAIwPLoDVVWThGUr8vUspKMpKNuZ00u/EcrG4XwnxKpXkgjgD0+tcjLljeS3Wh1FLM7Re25ztfgWMWyRgKTcxlQvHmSxq6hJycnL/AIsqrRUVFLqfbdnpr3UfCtjEsnwzFmkBIVd3h5GAcNhuK0YSOanZ7XKMTLLUuuhfnZ3SxaW0Nup3CKNY8nq2Bgn8TzW8xHRoBQCgIb3ragYbBtv2pJIYgf4dzjn8hUZOybJ05SjJOLsyDXF85vUtTjwTbs+OmSG2AAjpxXI+am6j3udG9p5eVhdJFp0LS+I3hLGqrDnhSM4CkjJZvqf+niTrSS5vmHamm+RodrGVbdJhHiaRolVCQGLNxtPUZA/9NWYdvO4t6K5tpcRqYeO11yXiWN3XawlxaMscJgNvI0LrvWRS4wzMHXhs7uT611I2tocTEVp1qrnUerJmDUikzQGDQGaAUAoBQCgFAKAUAoBQHH7VaQbqAqp2yoRJC38Mi8r+fT8aA1eyHaVLxHU/JcQt4c8R4ZHHGcfwnGQf+lAR3vjsHMNvdopYWshaQDr4Trsdh67eD9MnyqurDPBx6k6csslIri4sjIwubSVA5XBzzHIvluxyCPXrXKjPKuzqrT1R05Rcnnpv+zy+HMTfFXsqFkBCKoIRM9doPLMf+/aWbMuzpLf7sjlyvPUex3u6vtZYRSXFzdXAimmISNWV9qQp0G7btyTycHyFdOlT7OCic+rUzyci4NN7QWtx+5uIZf6JFY/kDVhWdEGgM0B8u2KAjHeNoT3mnzxRfvhtli9S6MHA59cFfxpa4KyRYtRSOVJHhuIsjK8SRMRh0ZT1GfX/AK1x3moScWrp+p0llrJSTsz5fRooWFxe3LTFOVMpVY1PkVQcFvzp2spLLTja/QZFHvTdyN9q5Jb4JMQ8Ngjgb9paTB4M/h5GVHQDOefc46GGw/ZRu92c6vjYVKvZplm6ZbajpNsjW/w1/ZKu8pFH4M+w8l0wSshxyc5JrQeE/wBC1eK8gjuIG3RyDcp8x5EEeRBBBHqKA6AoBQGKAzQCgFAKAUAoBQCgFAKAivaHsVFdSi4jkktbteBPCcMw/hcdJF9j6UBH9e0jU4LaaW41kmGKN3YJawpIwAOF3eRPT8aAiOjdh7OHT4J7uaW2kdQzuspjyXyyrg5GQvkBng18pX4piamKlToRUktLWvtu/uaoQUY3bsbcFvolnLC0kxuJGCskkrNOiAnCsSBsT5h1I49qrlPimJhJRjlS0aSyvy6juJ6u52ICmlXmyRVOm3j9GAZLa4b6jiN/yHsBz0+C8R+Ip9lN9+Pquvn1+5VVhld1sSzUe7vTJ877KEeeYwYjn6xlTXcKjh9o+yaWFpJJaSXaFSp2ieQqoJAYkE5wBz1oDU7H9oCLxYzeNLEyMW8Z+A3G3aW8/b61Cm5Nd5WJzUU+67kt1Pttp9vky3kA2/dDh3/yplv0qZAjV/r95qaMtmklnZYJlvJQUldMZbwEPPI++ensRQFd9kuysEtpFI6sJG3tvV2V9pY4yVPPAFSyprU5NfF1IVWoPQ7tp2StEYP4fiOOjSs0n6McfpXqilsZ54ytPeR2pIwylWGVIIIPQg8EflUjMm07o2O6zU2t5pNMlYlUHjWjHOTCT80ef5G6exPkKraPoMNW7WCfPmdLukH7G9K/uTf3Rhx08PcMY9s5rwvJ3QCgMNQGaAUAoBQCgFAKAUAoBQHyvnQFf9583xMlppi8+O4muPa3jO459NzAAe4rFxDFfDYeVTny83sShHM7HJ7w3YzWEVtELi6WYzJAQPDaNVKuXJICDkAE+9fPf45CfaTnbS1r+PvcvrtWSKpgupGuLq1jiit4rqdRJG0gVMxNuMCzY2gbm8v5ecYz9bJNqyepmLj0e/TVILq2ubcIY28GVA6yJnGQUdeMjAP8pAr4TGYWpw2vGUJ3e6f596myMlUVmeWk9oL/AE9DZvaTXrJxbToVCPH90SsfsMvAzzn8Mn6fD8Yw1SlnnJRfNc/p1+hnlSknY7XZDU7y4uZmmePwYxsKoP2Yk4JAY8naMgnOOeK6UJqUVJbPUhbWx0ry506VZFkEDLEdzAqMKcdenp5iq/iKaV2/318upcsPUbsl6rTz6DRdB06LY9vb2qswypVE3kexI3VONWErWe+xCVKcb3i9Nzx70L8QaVevnGYmjHrmTEQ/9dWFZDNJtfCgij/gRF/IAGrEfNVJZpuXVm1XpAUBGe3ErQxx3ULqk9u+UJIztceG4xnJ4OfwqMjfgJtVLcmavd5rN/C9lbQPKy+Iqy2xttsccTHdI5kxnPJbdnz/AANKcszTWnW522o5b31P0EKmRM0BhqACgM0AoBQCgFAKAUAoBQGpfXyQRSSysFjjBZmPQAcmgK97FRvcPPqc4Ie6IEKnrHbL+6HsWHzHHXg+dfGcexva1exjtHfz/r8mqjCyuevaHsm1xcrcRXUtsxhNvL4YBZ4i2/Csf3Zz94ZrPgOLTwlKVNRvd3Xn/PoSnSzO5Huz/d7IGiivBBJa2wnESjJeYytuLyZxjAC4xzkV0Mbx5ToqNG6lz8PL3sVwo66k90rS4baMRQRrGgOdq+vmTnkn3NfO1q9StLPUldmhRSVkRzWtZlu5jYacQZelxcDmO1ToeR1kPIAHv7kd3hPCHVarVl3Vsuv9fuUVattEdztRjT9PEVuMZIjUnqSx5Y+5PNfVVu9aL2e/kiFHRuS3W3m9CE3+kZLWfIQR+LOfvSk9AT1x5/SsFSrKMHVa720V00N9OnGc1ST7u8n1PLu806W+ukugSlvA5WFFJChVO0s38ROCAvl/eulScZqnFa6OUvWyLa1ZODqSemqjH0uyT99N+ot4LYAySzTxsIVIDPHGd78n7I4HP/vXbhFydlucKpKMYNydkRKTWbx2PhWOxfLxZ1z+IUc1qWFrPkcGXwq/3PQ1pJ9QOd89nb/0gsw/znFTWDl+qSR52mH/AExlL34GlJBExC3Gqu5/hSWOJT7ELmprD0V80/VEu1qrWnRt9GzpwdkbMc+CrE+bMzE+/JrVHC0VyMssdiH+q3oSnus1hoJH0yZi2wGS0ds5eHPMefMp/b2Ark16LpTtyPocJiFXpqXPn5lmiqTSZoDBoDCdKA+qAUAoBQCgFAKAUAoCE95PZq5v4okt3j2JJ4ksMu4Rz4wUVinOAQeOhyPQVGcXKLSdr8wmcNu3HwmE1K1lsm6Bwpkt29Njxg+QztxxXx2J/wAfrwd6TzL7P109TVGuuZtjvB00jPxcf5Pn8tuawPhWMvbs36fkn2kep4f/ABCtpOLWO5vGzjEEEhGfcsAAPetNLgOLn8yUfN/i5F1oo5/aax1i6s7iUhbGNI2cQo2+5lCgkqzLwgKjovPka7+D4JQod6fel47fb83KZ1XInvYO3tVsYDZxrHC6LIAOpJHO49WbPBJ54rtFR79rNKS5tmR22Y+ZX/hYdD7/AEqqrlSzPkWUrt5VzK6sNRZ5bed8FpSbOXHSRTlBIPcevtWeyblTe1r+V1b7mq7SjUjve3nZ3/c9+629FlJqlpKfktXabI8kILEfpTDtqSvzWvnF2f30I4hJx05PTykrr+ThaJcteSy6hKQZZsiNQQfBhB+RBjofM/8A9r6PBUko5+bPk+KYhyn2fJerNmPS1vNRgtZnkWBoZZCsbbN7qQMMRyRg9Krx85JpJ6FvCacJKUmtUyeWndhpUY4s42/rLuf+djXNO2dAdiNOClRY2uCMH9jHn88ZoCqRs024vLSSTbBAyPCzt0jkXcEHmcEEevWung66UHGb2OJxLCylUUqau3v797Hto9jdajc2s9rC0UUEqyC6lGwMvG5UX7Thl49PXFU4rERq6RW3M0YDB1KF5Se/Iu8ViOmZoDDdKAL0oDNAKAUAoBQCgFAfEsgUEk4AGST0Arxuyuz1JydkRdu12C2I8jPy8449+DzWT4vwOuuFXSvLzPXs12gkuZpV8ILGg5bcSd2eB05yPyx71KhiJVZNW0RVjcBTw1OMs95Plbl9/wDv6HK7Tf7RrOm2/BWFJryQfh4cR/zZrUcwmJ06InJijz67Fz/agNhEA4AAHtQGWXPWgIH3dN8JPeaY3Ahfx7f3t5TnA/pfg/1UB995MzZtotxSKVmV2H4YHtnpms1be9rtK6Xj/RoobWvZN2b8P7IbpiyTSxCBBvIcQKfsRRg7TIfVic/94qvs9HF+F+re9vBIt7TaS8bdEtr+LZYXYzsglisxLeLNOxeZ288/dA/hGTWinTUXf6eXvmzPUquSt9fN+9kQvXexNnPrENrBF4CpC9xctCShOTsiUY4U7vm4HSrk2tilxT0ZKeznd1FZ3S3IuLmUojoizMrBd2M87Qegr2U5S3ZGFOEL5Va5NaiTFAV53rdjbea2urwR/wC1pDuV8twIyH+znGcAjOKAmeiags9tBOPsyRRyfTcob/WoTnGEXKTsluwlc9RfLnjP1rkLjlCU8sU2ub97lvYysbKNkZrr06iqRU1sytqzsJKmeGJJAqlmICgZJJwAPMknpQGjo2u292GNtNHMFOG2MGwfLOKA6NAKAUBp6vqcVrC88zhIoxuZjngfQck+QA5NAcnsv20tNQZ0t3begDMjoyNtPAYBhyPce3rXlwSKvQQztN2id5XtLXbvUATysAwi3DIUA8FiCDzxz+VdWcYrUspxk5aHJe2SMZkkAXgZOFGTwOvqa5ii29DtSxzUdtSN39mfiJTaXcsF3HhsK+U5ztDoflYH6entUqdaVLl3WzLiP/Yd29Ujy7rNYurvVzNJJvd4ZBdLsAWEI2yJFPOPmGevOTnPJrpxk23ppy8TmtJJF5CpERQCgIL3h27201rqkSljbEpcher2r/bPvsPzD6k+VAc3To7jV/29wxhsmO63gVV8RlB+WSRiD9rrtHGMfU5qlWKlaxbCLsdW47NWviIsc0kEoRiohkCuUJ5wME7dx8qrhKUbve5ObUrLoaFv2hubdV8Im/ilLJAX+SRZV4KOcfZ4JyRnjyrUp9ShroffdVI1xLqV3OoW4e58B0B3CMQqFCA9DyTyOtSTurnhYdegUAoCM9vde+FgRFh8eW5cW8cW7aGLA7tzeQC5/SvG7K56lfQgHdddajNbwR+JHFZ27NH9kPJcAMcru6Ki52hlxnb9axY+Lq0J0o7tFtKDvmLMiAwcEehxzg1xcNweUILM7PmXN3OA97c6eweWVrm0JAcuB4sOeA2R9pc9f+8/SQktjNOFtSZowbkcjyPkasIEf7xNElvbGSCBgHYocMSquqsGZCRyAQMUBCOwdvPFrkqSQ29uBZLvitzlFw4EW89N+M9PLFeRVket3Lcr08FAKAh3e7p7z6TdKn2lVZcDqQjCQ/opoDS7suzewfHyXHxMlxDGEYJsVIsBguMn5ievvUIU4wVokpzcndnS7zbm8SyJsVkaQuiuYhulSI53si/eboPxJ8qk/AivErnu/M3wl6R4hufiZc+OCZSQqYD553Y/Wsdb/wCizmqn8jyko0u9hkUyjYrMB4mcBgQMYbPpVU4yi8v2LISi1ciVtcLLqVzcqf2EUPgs/wB12DeIxB8wo4z9PWq6sXGmoPdu5Km05uS2SsTruYsdun+OUCtcyyzdAGKlyEz6jAyPrXUirRSMEndtk9qR4KAUBRnfF2onM1zZvN8PAogCR+GSbtXIMjeJjCKmMYyM4+tRbZ6iZdodaayuLAZVLKQvDIcDCttHgfN90ZH04rnwjmT6miTs10O0r2tlDn5I41yRzknJ3ELnk5PkKnFyqPxPHaJAtUjY2kUG3E11dNOkfmiN8q59M5H6+laofNforFL2LU0PSI7WFYolAAA3EDl2wAWPqTirSJ0KAUAoDh9rezUV/CEk3hkbxI3Rijo+CAQR9aAgOgs1rpVkVYqIJgLgLn7PiN4gIHUZIP41S495l2buImljo8KYaMty7TZDthyw5Lc/OMdAai22TUUjl3GsC4S+TC+AiMgkz9o7CZPbC+tH3bdQu9foRPuq7ZXJexs3eCeKSF/3e7xrZYlO3xT9nBwF8uo9gb0zO0TDXu3QMhtdOT4y8PB2/uIfLdK44GP4QcnGOK9PDpdiuzHwSO8r+NdTt4lxMfvt5KPRFzgD9B0oCSUAoBQHy6gggjIPBHkRQFcRePoLMBG9xpTMXXYN01mWOWBH34snOeo58/tATHSu1FncpvhuYXHs6hh9QeQfqKAgfaC+t7a9eWCVJROQbiONgzJIqgBxjjlQMr18/PiqrS7RabllKeVnnPLp8p8RzET1Ochj9RwT+VZUq0dFcvfZPVkO7QakbotbWymK23ESS7du4Z+yi+nqf+zpwuBlKfaTJ5nOOWO3U7fdZ2/e2Jsr4/sY2EUU54EZP2Ef0UgfKx6dOnS+UXF2ZikmnZl2g14eGaAUBoa1pUV1DJDKuUkRkPqAfMHyPn+FAU5Y9qinxGmXNudSitz4RliAJZRwodW+8MY3A9V88ZOKtGNOWbNa5YqqStI07O2CyB7HSxCw+zLeTO4Qfyxbj+H4VTLGU4rWd/BFcqsFsda6Wa3ljvBIJZQQJDIBtBPAPsmDjjGPx4twuMjVeW1iEamZlmdnu0aXOUYGK4T95E32h7qfvL6EVuJncoDGaAzQGDQFY6lqsdvezRwD4iGbc1xCoBCP0cqejZ81/D6V1LJXbsWU8zdkrnIvdT06IbfE1BFP/h137fpjBwP/ADVFy0vdeZJQ5a+Rwu1ev3E9nJDZ2j29qF+cvgTOn3gqZ4HmSSSR+NZ1iaPaJOd2zS8NWdNtRskSzsr3ex3UCSvemS3lVSI7WNbaJ1AwFkKfO+MchiCCPatxgLI0fR4LWMRW8SRIPJRjJ9SepPueaA36AUAoBQCgMYoCPaj2F06di8lnAWPJYIFJPqSuM/jQEB1+O0gvvh7eOKFbdAXVAATJIAQTjk/Jt61dQjeVy2jG7ueRkgPzHw8+uBn+1acmuxoyeBxrpgXYjkZOKvjsXLY5/ixwXCSzoHtZQLe7Q9DGxG1/ZkbDAjkYGMVmxNP9SM2Ih+osW3mutE+VhJe6Z9yRfnuLVfRh/vIwOhHQenAOIynD7Sd7cnjyPYvbvawLEzeJuD3BfllTOCpA46ZBBz6VCU7SStuSjG6b6FuLep4QlZgiFQ2WIAAIzyTxUyJBda7WyX7NaaSdw6T3v+4t0+9sb78mOmP+pUCtOz0yWNnPcxKZBLOUgDHl1DGOPcfruJrkYqDxGJVJcl7/AIKZRc5qKMXnaS93rat4UcspVlljBwseCXGH+9x19/oa1x4RTjVV9Ua/gWqqg+Z1uzV1LI9xa3DmZVVSrkAPtfIKtjz8wetY+I4eOFnGdLQpxdFUalkzudlnFw3wFy5ivrYbrS5XhpYR9n03bRwyemcdDXSw9aNWCkjyMsyuS2HtcbU+FqI8Jh9mZVJhlHr8o+Vvb+1XEiGalei6uLgxeNcykg2skLSARdMLtwNuOcn/AK5rx30sNCa23bmIIqyR3HjhQGjED7y2OcDGOvvXoPmQXl9wwaytj1Gf9pkHpx+7H6/WgINbXMfxd0LZAkUDfCofUp+8P8xLfePWuPxWvly015nY4Vh82ao/I3MnqSTXCbvud1Kwoemr2U1f/CrsRscWFy+P5bac9D/KjdD5D2xz9Hw7F9rHJL5l6o+c4jg+ylnh8r9GXMK6RzDNAKAUAoBQCgMGgPzpHdG4uLy5P+9uJCv9CnYg/IVvw0bQubcOrRubOK0F4PFAcvVNUt9rRu28sCuxPmc59AOh+pFVTnC1tyqpUgk7st/uc1V7jTIxJnfCz25J6kJ9nPvtIB+lc1q2hgR2L7sRp8zl5LOBnbOW2AE58zjqffrQHJi7qNLVgfhywByFaWVkH/lLYoB3j3aWGlyR26rG0uLaBEAUbpPl4A9F3H8K8k1FXYZB9X7PFrBbaIgPGqGMnoXTB/U5/OvnKGKy4jtXzZmhNxnmIrcazCrq08MiXMYZVjKtu3H5cKQMMD5GvrI4ilNZ0zvLGUZJTe6JV2O0l4UeWYYnnbe4/gUcIn4D+/tXy3EMV29W62Rw69V1ZuTN/XNHFwqnc0csZ3wyr9uNx0I9RxyPP9aow+InQldbc11K4ycWdrsv27O9bTUwsU54jm6QXHkME8I/8p/TIFfRUMRCtG8TTGSexYKwgcDj6cVcSM+HQGhr18ttbTznpFG8n+VSRQFOdkrcpaRbiS7jxWJ6lnO/J/MV8pjqmevJ/T7H1eBp5KEV9fudishrFAc7XmgMLpcOqxsMHcRn2IHXIOCMedaMMqvaKVNaooxLpdm1UejJ/wB0+oSz6XbvNksAyBiDl1ViqNzzyoHPnX1x8gyX0AoBQCgFAKA19QYiKQjqEYj64OKA/LugNctBGsSRonPzuSxbJJJCj39a6NCFSUFl0R5LHKksq3Nq6tXRd1xeso/lCp+AxyaslSyq9Sf8FHx1WbtFHro/Y+e9wbe1nmQ4ImuZGjiI6gjoXH0rJOpSWiTfmyf+tL5pHvoUShD+zjjdXeNwg43KxU8nk9POuhhXGUFJKxhrpqVm7ljdx8+Ev4fNLnfj2kUEfqprl4hWqyXib6LvBFnVSWCgKr7dXXxWqwwD93Zxmd/QzScRg+4Ubh9TWDiNXJRt19srqOyPevnjMK9ueivDwyBQHLvhbXRktZNrsFDOn3lB6MD5Hkcj196uh2tJKrHTxJK61O/3T6pMxu7OV2mW0aNY5W+0UdSwRj95kxjPvX0mHqurTU2rXNMXdXLBq4kQ7vebGkXnzbfkUZxnOXUY/HpQFSJrF8AAsNsoAAGWc8eXSsX/AIBN3cn6fg7ix9dJJRXqY+O1Bur28f8ASjsf+Y1bHgFJbt/f+kePGYl9F9DUlilYhZr6Qs3RUKRbvbC8mtdPhWFg9tffW5RKrVlpKo/pp+x53WgxCOQqm6Qo2Gclmzg4+0a29hCMWooqlTjZvmXv3bSq+l2JXp8PGv4qNrfqDXPMBJaAUAoBQCgFAcXtrdeFp95J5rBKR9dhxQFF6LHtt4R/Iv6jP+td6irU4rwOTUd5vzJD3X2ts+pXC3MSvOVSS2ZxuARRhwoPAYHB9etcvGJqq7m/DNOnoXZWUvPzg8yRXOoB2VFF9cgbiBxv966mDmo03mdtTBiYtzVlyOz3X6uBq4EBaSOeJkm2KSqMvzRuxxjyK9fvVmxcoSneLL8OpKNpIveshoMMcD1oD8+6d2oiWW8lnDi8nnYm3EbmYBRtij6cnHn71ysbh6taqlFaLmUzi5M6lxq11ZhG1K1MMcmNksXzqpPIjkUcqwH5+lVVuFtK9N38GeOl0Nax1663STvazyWDsVgkjiyw29SV4ba2eGPmMeuPZcMfZxy/NzDpaG1plvq67rg2cksE5YxxF1WeBRwoZH6bhzgZxjnHndPhsXBKLs0tfEk6Wmhzuz2g6nLe3rBokuo/B8S3lYmLw5FLoAyZ+ZceXvz66JYKnKkqb5c+ZLIrWJnpndNG0Zku5pPjXcu81u5j2ggDw145QAdSM1fGjCMFC2iJWVrE27NdnYLCHwbddq5LMScu7HqzMeSasPTrUBX3fhNjTRH/AMa4gj/5t/8A+lexV2kexV2kVb2gdlgcoWGME7ThtmRuwfI4zXSrXUHY31b5XYszTu6rS5oo5QZ5kdVdWad/mVhkH5ceRrmuTe7MF2yLd5HZOzsH09bWERs8srM2WZiFUHGWJOMmrKPzonR+dHMrpHQJ33HXf+yT2x/8PcOq/wBD/tF/UtXLnHLJo5s1aTRZFQIigFAKAUAoDR13TFureaByQssbRkjqNwxn8KAoxOymoperpyPaM6wCYSHxQPCDeGMgDh+OnT3rZHG1FFLQzvDQbuTnsl3aSW91Fd3N0JXiD+HHHHsRSylGJYklhg9OPL6VRVrSqPvFkKcYLQsiqiwh2qd2+nyfFSfDIZrgSEuxLEOwPzKGJCncc5HnQGe6S4WTSbQqoBCeG2Bg7kJjOff5aAmFAKA8/BXdu2jd64GfzoCFd4ih7rSIj53ok/8AtoW/1oCcAUBmgIPpXya/er/xbS3l/wArGOgJxQCgFARvt72W/wARthEJPCkSRZY3xuAdc4yMjIIJH/eK9Ts7nqdncqPT+yupXMl1DG1k/wAPJ4MhbxVDErk4wDkYODnFX/EytqkXfEStYuDsFostlYQW0zrJJGpBK52jLEhRnkgAgZ46VnKCJd7eg3lxcWUlrB44jEwYb0QKW2AE7j0wD09KnTnklclCWV3IjZdldQku3tGktYpUiWZhiRgEY7QM+bZ6+XvVrxMy34iRZ3YDscdOWZpJvGmnZWkYKEUbQQoVfbJ586olJyd2Uttu7JbXh4KAUAoBQCgFAQbRWEmvag3/AAba1h+m/MtATmgFAYNAQXuzbwZNSs/OC7d1HpHMPET/AFoCdZoDNAYzQEH7UfPrOkoPuLdzH/IEH6mgJzQCgILqeIu0Fmx4+ItJ4R7sjCX+1ATnNAZoBQCgIN3VLuTUJjz42oXTqf5QQo/saAnNAMUBBIW29o5B/Hpyn8RNQE6zQGaAUAoBQCgBoCte1feJcQ3U9vaW8cgtlVpmkcqWJXftQD+XzP5etFXEQpOKlzL6WHnVUnHkbPdNc/Fm+1DYyC6nGwN12RoEHTrglh+Bq8oLBoBQCgKl72OzVwblLm3WeSGZViu4oPtvsyYzxgkHOCc8Y96hUzuLybk6bgpLPsSTup0u6t7V1ug6AyM0EUj75IosABWb65O3yr2CailJ3Z5NpybirIm1SIlY96OTe2aTXE1vaSJKgeKQxqtxwULsOOnTPofesePqV6dFzoK7XLquZKCTdmandW9xeXstzcsJPhIfgVlUgrM3iF2cEdTt25PuPXA00554KVrXWz3RFqxbNTAoCuu+rTpmtobm2LrLbSEl0BLrFIpjkYAc8ZB46DJ8s149FoDk92G345vgXuZLEQftmm3+G0+4bSm/ndjOccfpWPBPEuDeISTvp5fQlLL+ktutpE17+7SGN5ZG2pGrOx9FUbifyFAVVf8AfK4VpUsH+Hx8kjyqrnPCt4eOmccbqrVaDnkT1NLwlZUu1ce710Jt3a6Q1ppttE+fE2GSTPXfITIwPuN2PwqwzEnoBQFTd72oz6fdwX0CjLwSWhkb7ETF1ZWPBz54Ht+Bcj2Ku0iN9ku0l61/bJBfTXheRROjfNEIvvvnb+zx5YPXj656M6sm88bI3YujhqcV2U8z59Pf3L9FaDAKAUAoBQCgIj2o7vLS+mE8hmjk2hHMMmzxUHRXGDkeWRg48+BiLinuiSlKOzOnp1/awR+DDhY4VICqCQFUEkD+I8E+p5PNSInSgvkfPOCCVww2tnAOMH2IP0IoD0W5QgEOpB6EMMHkD+5A/EUBg3SZxvXOCftDoOp+lAegIPQ9P70B5W90rlwpyUbY3BGGwDjkc8EdKA+Jb9FbaTg/Q+qD+8i/n7UB56pb280bJOIniOCyybSnXgnPHUcGgPnTFt4V8GARRpG2zYm1QrEBsYHmQwP40B7tfxjb86/MSq4IO4gFiBjqQFP5UB6Lcp/EMgBiMjIB6EjyoDAuUO3Dqd2dvzD5sdcev4UBpDWYQpO7aoXeCVIDLkDcuR8wyV6fxL6igN9plBAJALcKCQCfp60B43LxOjq5Qoco4YjbyMMpz7eVAQ207utKgkScKWVGJRWlZ4UZQWJAJI4Ck85xivLK9yTlJrK3oTGPUYyFO8Dc2wA5Vi3XbtbBzjnGOnPSvSJn/EE+bBJ28Hart544wPmweDjOPOgPhNTjJQAt+05Q7HweCeu3AOATg0B929xHOp2kOvQ5HByARwRyCCCD0IINAfdvaRxjCIqA/wAKhf7CgPegFAKAUAoBQCgOMOzybWTc5QhgEJyq7gynAPHRmH485oDc/wALjBBVQmFkUBQoHz7dx6dfl/U0Bz5OzKMgRnk4Zm3ZG7lQMZIPAZVcfzIvpigNkaLGAMDO3GAcYIETQgE4zjaxoD30izMMKIzbmAy7fxOeWP5k0BuYoDQl0lWcvubJO7yx/uvb/wCSv5mgNc6CMMPEfkIq8KNgQuwwQM5/aEZz5D3yBsw6WqvvySQ28ZxwfDWH09Fz+JoDXtNBVFC+I5w2/Jxk/svAx06befr7cUBk6ChLZZiGVkxhfvKiMenPEa9ff2wB6f4Qu5WDMNrO2Bj5tzmQg8cjcen+vNAfKaMAAC7kKnhoDt+VcqccD5j8ijJ9Pc5A959P3OrljkeykEBg4HIOMEDkc/jggDWj0FB95j0A4XhQHVR05/eNyeTxQHtHpYUHazKSGAI2/KSqpkcYyAn6mgPqDTQqKm4nDh88ZJBzz65PUnmgPGPREUylWK+LuBwFBG5izcgZJyxwTnHlQG4bUb1b+FSqr90Zxk/XAA/P1oDz02wEKkBmb7IycZwqhFHA9B/egNygFAKAU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524000"/>
            <a:ext cx="2743200" cy="28575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/>
              <a:t>Konsep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Pembelajaran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Afektif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8763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afektif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menekankan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pembentukan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.</a:t>
            </a:r>
          </a:p>
          <a:p>
            <a:pPr marL="354013" indent="-354013">
              <a:buFont typeface="Wingdings" pitchFamily="2" charset="2"/>
              <a:buChar char="v"/>
            </a:pPr>
            <a:endParaRPr lang="en-US" sz="2400" dirty="0" smtClean="0"/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pembentukan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endParaRPr lang="en-US" sz="2400" dirty="0" smtClean="0"/>
          </a:p>
          <a:p>
            <a:pPr marL="354013" indent="-354013"/>
            <a:r>
              <a:rPr lang="en-US" sz="2400" dirty="0" smtClean="0"/>
              <a:t>	1.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pembiasaan</a:t>
            </a:r>
            <a:endParaRPr lang="en-US" sz="2400" dirty="0" smtClean="0"/>
          </a:p>
          <a:p>
            <a:pPr marL="354013" indent="-354013"/>
            <a:r>
              <a:rPr lang="en-US" sz="2400" dirty="0" smtClean="0"/>
              <a:t>	2. modeling</a:t>
            </a:r>
          </a:p>
          <a:p>
            <a:pPr marL="354013" indent="-354013"/>
            <a:endParaRPr lang="en-US" sz="2400" dirty="0" smtClean="0"/>
          </a:p>
          <a:p>
            <a:pPr marL="354013" indent="-354013"/>
            <a:endParaRPr lang="en-US" sz="2400" dirty="0" smtClean="0"/>
          </a:p>
          <a:p>
            <a:pPr marL="354013" indent="-354013"/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err="1" smtClean="0"/>
              <a:t>Kesulitan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menerapkan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pembelajaran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afektif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keberhasilan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diukur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intelektual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evaluasinya</a:t>
            </a:r>
            <a:r>
              <a:rPr lang="en-US" sz="2400" dirty="0" smtClean="0"/>
              <a:t>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mengukur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</a:p>
          <a:p>
            <a:pPr marL="354013" indent="-354013">
              <a:buFont typeface="Wingdings" pitchFamily="2" charset="2"/>
              <a:buChar char="v"/>
            </a:pPr>
            <a:endParaRPr lang="en-US" sz="2400" dirty="0" smtClean="0"/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err="1" smtClean="0"/>
              <a:t>Keberhasilan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dievaluasi</a:t>
            </a:r>
            <a:r>
              <a:rPr lang="en-US" sz="2400" dirty="0" smtClean="0"/>
              <a:t>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endParaRPr lang="en-US" sz="2400" dirty="0" smtClean="0"/>
          </a:p>
          <a:p>
            <a:pPr marL="354013" indent="-354013">
              <a:buFont typeface="Wingdings" pitchFamily="2" charset="2"/>
              <a:buChar char="v"/>
            </a:pPr>
            <a:endParaRPr lang="en-US" sz="2400" dirty="0" smtClean="0"/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Kemajuan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berdampak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pembentukan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419600"/>
            <a:ext cx="2219325" cy="20574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0010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entury Gothic" pitchFamily="34" charset="0"/>
              </a:rPr>
              <a:t>DAFTAR PUSTAKA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447801"/>
            <a:ext cx="8305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entury Gothic" pitchFamily="34" charset="0"/>
              </a:rPr>
              <a:t>Wina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Sanjaya</a:t>
            </a:r>
            <a:r>
              <a:rPr lang="en-US" dirty="0" smtClean="0">
                <a:latin typeface="Century Gothic" pitchFamily="34" charset="0"/>
              </a:rPr>
              <a:t>. 2016.</a:t>
            </a:r>
            <a:r>
              <a:rPr lang="en-US" i="1" dirty="0" smtClean="0">
                <a:latin typeface="Century Gothic" pitchFamily="34" charset="0"/>
              </a:rPr>
              <a:t>Strategi </a:t>
            </a:r>
            <a:r>
              <a:rPr lang="en-US" i="1" dirty="0" err="1" smtClean="0">
                <a:latin typeface="Century Gothic" pitchFamily="34" charset="0"/>
              </a:rPr>
              <a:t>Pembelajaran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Berorientasi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Standar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Proses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>. Jakarta: </a:t>
            </a:r>
            <a:r>
              <a:rPr lang="en-US" dirty="0" err="1" smtClean="0">
                <a:latin typeface="Century Gothic" pitchFamily="34" charset="0"/>
              </a:rPr>
              <a:t>Prenada</a:t>
            </a:r>
            <a:r>
              <a:rPr lang="en-US" dirty="0" smtClean="0">
                <a:latin typeface="Century Gothic" pitchFamily="34" charset="0"/>
              </a:rPr>
              <a:t> Media </a:t>
            </a:r>
            <a:r>
              <a:rPr lang="en-US" dirty="0" smtClean="0">
                <a:latin typeface="Century Gothic" pitchFamily="34" charset="0"/>
              </a:rPr>
              <a:t>Group</a:t>
            </a:r>
          </a:p>
          <a:p>
            <a:endParaRPr lang="en-US" dirty="0" smtClean="0">
              <a:latin typeface="Century Gothic" pitchFamily="34" charset="0"/>
            </a:endParaRPr>
          </a:p>
          <a:p>
            <a:r>
              <a:rPr lang="en-US" dirty="0" err="1" smtClean="0">
                <a:latin typeface="Century Gothic" pitchFamily="34" charset="0"/>
              </a:rPr>
              <a:t>Rusman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i="1" dirty="0" smtClean="0">
                <a:latin typeface="Century Gothic" pitchFamily="34" charset="0"/>
              </a:rPr>
              <a:t>2014.Model-model </a:t>
            </a:r>
            <a:r>
              <a:rPr lang="en-US" i="1" dirty="0" err="1" smtClean="0">
                <a:latin typeface="Century Gothic" pitchFamily="34" charset="0"/>
              </a:rPr>
              <a:t>Pembelajaran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dirty="0" err="1" smtClean="0">
                <a:latin typeface="Century Gothic" pitchFamily="34" charset="0"/>
              </a:rPr>
              <a:t>Mengembangkan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profesionalisme</a:t>
            </a:r>
            <a:r>
              <a:rPr lang="en-US" dirty="0" smtClean="0">
                <a:latin typeface="Century Gothic" pitchFamily="34" charset="0"/>
              </a:rPr>
              <a:t> guru. </a:t>
            </a:r>
            <a:r>
              <a:rPr lang="en-US" dirty="0" err="1" smtClean="0">
                <a:latin typeface="Century Gothic" pitchFamily="34" charset="0"/>
              </a:rPr>
              <a:t>Edisi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kedua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dirty="0" err="1" smtClean="0">
                <a:latin typeface="Century Gothic" pitchFamily="34" charset="0"/>
              </a:rPr>
              <a:t>Depok</a:t>
            </a:r>
            <a:r>
              <a:rPr lang="en-US" dirty="0" smtClean="0">
                <a:latin typeface="Century Gothic" pitchFamily="34" charset="0"/>
              </a:rPr>
              <a:t>: </a:t>
            </a:r>
            <a:r>
              <a:rPr lang="en-US" dirty="0" err="1" smtClean="0">
                <a:latin typeface="Century Gothic" pitchFamily="34" charset="0"/>
              </a:rPr>
              <a:t>Rajagrafindo</a:t>
            </a:r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94</Words>
  <Application>Microsoft Office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Strategi Pembelajaran Afektif</vt:lpstr>
      <vt:lpstr>Konsep Pembelajaran Afektif</vt:lpstr>
      <vt:lpstr>Kesulitan dalam menerapkan pembelajaran afektif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Pembelajaran Ekspositori</dc:title>
  <dc:creator>Made Bayu Andika</dc:creator>
  <cp:lastModifiedBy>Made Bayu Andika</cp:lastModifiedBy>
  <cp:revision>43</cp:revision>
  <dcterms:created xsi:type="dcterms:W3CDTF">2015-11-10T00:51:57Z</dcterms:created>
  <dcterms:modified xsi:type="dcterms:W3CDTF">2016-10-28T09:05:31Z</dcterms:modified>
</cp:coreProperties>
</file>