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7" r:id="rId6"/>
    <p:sldId id="266" r:id="rId7"/>
    <p:sldId id="257" r:id="rId8"/>
    <p:sldId id="258" r:id="rId9"/>
    <p:sldId id="260" r:id="rId10"/>
    <p:sldId id="261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62AFE-8DE5-4FDA-B429-A2E9B8B4B5C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2EDED-F16B-4C2D-B80A-BF395FCA16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1ACD-0F7C-498E-81FE-2691E516D5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CED98-E3DF-4163-A2A1-333039BBF6E4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CE679-F6A1-4B76-840D-70DE5F7C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ompetensi.info/coretan-opini-civitas/mengembangkan-kurikulum-2013-sebagai-upaya-untuk-menjadikan-anak-bangsa-yang-cerdas-dan-berkarakter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Pembelajar</a:t>
            </a:r>
            <a:r>
              <a:rPr lang="en-US" dirty="0" smtClean="0"/>
              <a:t> an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Konsepnya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Guru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95600"/>
            <a:ext cx="2819400" cy="266073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19400" y="5715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Noni</a:t>
            </a:r>
            <a:r>
              <a:rPr lang="en-US" sz="3600" dirty="0" smtClean="0"/>
              <a:t> </a:t>
            </a:r>
            <a:r>
              <a:rPr lang="en-US" sz="3600" dirty="0" err="1" smtClean="0"/>
              <a:t>Agustina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228600"/>
            <a:ext cx="624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Peran</a:t>
            </a:r>
            <a:r>
              <a:rPr lang="en-US" sz="2000" b="1" dirty="0" smtClean="0"/>
              <a:t> guru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Fasilitator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(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mengorganisasi</a:t>
            </a:r>
            <a:r>
              <a:rPr lang="en-US" dirty="0" smtClean="0"/>
              <a:t>,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Demonstrator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Pembimbing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Motivator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Evaluator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2971800"/>
            <a:ext cx="6019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Keterampilan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guru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reinforcement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stimulus (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, media, </a:t>
            </a:r>
            <a:r>
              <a:rPr lang="en-US" dirty="0" err="1" smtClean="0"/>
              <a:t>pola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interaksi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2125680" cy="3276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DAFTAR PUSTAKA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Wina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Sanjaya</a:t>
            </a:r>
            <a:r>
              <a:rPr lang="en-US" dirty="0" smtClean="0">
                <a:latin typeface="Century Gothic" pitchFamily="34" charset="0"/>
              </a:rPr>
              <a:t>. 2016.</a:t>
            </a:r>
            <a:r>
              <a:rPr lang="en-US" i="1" dirty="0" smtClean="0">
                <a:latin typeface="Century Gothic" pitchFamily="34" charset="0"/>
              </a:rPr>
              <a:t>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Berorientasi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Standar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Proses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Prenada</a:t>
            </a:r>
            <a:r>
              <a:rPr lang="en-US" dirty="0" smtClean="0">
                <a:latin typeface="Century Gothic" pitchFamily="34" charset="0"/>
              </a:rPr>
              <a:t> Media Group</a:t>
            </a: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Wena</a:t>
            </a:r>
            <a:r>
              <a:rPr lang="en-US" dirty="0" smtClean="0">
                <a:latin typeface="Century Gothic" pitchFamily="34" charset="0"/>
              </a:rPr>
              <a:t>, Made. </a:t>
            </a:r>
            <a:r>
              <a:rPr lang="en-US" i="1" dirty="0" smtClean="0">
                <a:latin typeface="Century Gothic" pitchFamily="34" charset="0"/>
              </a:rPr>
              <a:t>2014.Strategi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Inovatif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Kontemporer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Bumi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Aksara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Majid</a:t>
            </a:r>
            <a:r>
              <a:rPr lang="en-US" dirty="0" smtClean="0">
                <a:latin typeface="Century Gothic" pitchFamily="34" charset="0"/>
              </a:rPr>
              <a:t>, Abdul. </a:t>
            </a:r>
            <a:r>
              <a:rPr lang="en-US" i="1" dirty="0" smtClean="0">
                <a:latin typeface="Century Gothic" pitchFamily="34" charset="0"/>
              </a:rPr>
              <a:t>2014.Strategi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Bandung: </a:t>
            </a:r>
            <a:r>
              <a:rPr lang="en-US" dirty="0" err="1" smtClean="0">
                <a:latin typeface="Century Gothic" pitchFamily="34" charset="0"/>
              </a:rPr>
              <a:t>Remaja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Rosdakarya</a:t>
            </a:r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Djamarah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Sayiful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Bahri</a:t>
            </a:r>
            <a:r>
              <a:rPr lang="en-US" dirty="0" smtClean="0">
                <a:latin typeface="Century Gothic" pitchFamily="34" charset="0"/>
              </a:rPr>
              <a:t>. 2014. </a:t>
            </a:r>
            <a:r>
              <a:rPr lang="en-US" i="1" dirty="0" smtClean="0">
                <a:latin typeface="Century Gothic" pitchFamily="34" charset="0"/>
              </a:rPr>
              <a:t>Guru </a:t>
            </a:r>
            <a:r>
              <a:rPr lang="en-US" i="1" dirty="0" err="1" smtClean="0">
                <a:latin typeface="Century Gothic" pitchFamily="34" charset="0"/>
              </a:rPr>
              <a:t>dan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anak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didik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dalam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interaksi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edukatif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Rineka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Cipta</a:t>
            </a:r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Departemen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Pendidikan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Kebudayaan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Direktorat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Jendral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Pendidikan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Tinggi</a:t>
            </a:r>
            <a:r>
              <a:rPr lang="en-US" dirty="0" smtClean="0">
                <a:latin typeface="Century Gothic" pitchFamily="34" charset="0"/>
              </a:rPr>
              <a:t>.  Hand-out </a:t>
            </a:r>
            <a:r>
              <a:rPr lang="en-US" dirty="0" err="1" smtClean="0">
                <a:latin typeface="Century Gothic" pitchFamily="34" charset="0"/>
              </a:rPr>
              <a:t>Keterampilan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Dasar</a:t>
            </a:r>
            <a:r>
              <a:rPr lang="en-US" dirty="0" smtClean="0">
                <a:latin typeface="Century Gothic" pitchFamily="34" charset="0"/>
              </a:rPr>
              <a:t>. </a:t>
            </a: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98080" cy="1143000"/>
          </a:xfrm>
        </p:spPr>
        <p:txBody>
          <a:bodyPr/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477962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Bahasa</a:t>
            </a:r>
            <a:r>
              <a:rPr lang="en-US" dirty="0" smtClean="0"/>
              <a:t> Latin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stratego</a:t>
            </a:r>
            <a:r>
              <a:rPr lang="en-US" dirty="0" smtClean="0"/>
              <a:t> : to plan (</a:t>
            </a:r>
            <a:r>
              <a:rPr lang="en-US" dirty="0" err="1" smtClean="0"/>
              <a:t>merencanakan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Hardy, Langley, Rose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err="1" smtClean="0"/>
              <a:t>Belajar</a:t>
            </a:r>
            <a:r>
              <a:rPr lang="en-US" dirty="0" smtClean="0"/>
              <a:t> (learning)      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/</a:t>
            </a:r>
            <a:r>
              <a:rPr lang="en-US" dirty="0" err="1" smtClean="0"/>
              <a:t>pembelajar</a:t>
            </a:r>
            <a:endParaRPr lang="en-US" dirty="0" smtClean="0"/>
          </a:p>
          <a:p>
            <a:r>
              <a:rPr lang="en-US" dirty="0" err="1" smtClean="0"/>
              <a:t>Mengajar</a:t>
            </a:r>
            <a:r>
              <a:rPr lang="en-US" dirty="0" smtClean="0"/>
              <a:t> (teaching)       </a:t>
            </a:r>
            <a:r>
              <a:rPr lang="en-US" dirty="0" err="1" smtClean="0"/>
              <a:t>pendidik</a:t>
            </a:r>
            <a:endParaRPr lang="en-US" dirty="0" smtClean="0"/>
          </a:p>
          <a:p>
            <a:r>
              <a:rPr lang="en-US" dirty="0" err="1" smtClean="0"/>
              <a:t>Pembelajaran</a:t>
            </a:r>
            <a:r>
              <a:rPr lang="en-US" dirty="0" smtClean="0"/>
              <a:t> (instruction)      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498080" cy="1143000"/>
          </a:xfrm>
        </p:spPr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3810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Pendekatan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371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</a:t>
            </a:r>
            <a:r>
              <a:rPr lang="en-US" sz="3200" dirty="0" err="1" smtClean="0"/>
              <a:t>trategi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2514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733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Teknik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876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Taktik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124200" y="9144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24200" y="19050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4200" y="29718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24200" y="43434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: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 :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mengimplemenasikan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Taktik</a:t>
            </a:r>
            <a:r>
              <a:rPr lang="en-US" dirty="0" smtClean="0"/>
              <a:t>: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r="1299" b="11656"/>
          <a:stretch>
            <a:fillRect/>
          </a:stretch>
        </p:blipFill>
        <p:spPr bwMode="auto">
          <a:xfrm>
            <a:off x="228600" y="304800"/>
            <a:ext cx="2895600" cy="1371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33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GURU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381001"/>
            <a:ext cx="2819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000" dirty="0" err="1" smtClean="0"/>
              <a:t>Jantungnya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9906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ditunjang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 t="19762" r="-1750" b="25476"/>
          <a:stretch>
            <a:fillRect/>
          </a:stretch>
        </p:blipFill>
        <p:spPr bwMode="auto">
          <a:xfrm>
            <a:off x="457200" y="2209800"/>
            <a:ext cx="3876675" cy="21907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495800" y="228600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guru: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ribadi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pedagogik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098" name="AutoShape 2" descr="data:image/jpeg;base64,/9j/4AAQSkZJRgABAQAAAQABAAD/2wCEAAkGBxQSEhQREhIUFRUUFRUVGBUWGBcgFhkVGRUWFhYWGBgYICggGBolHBYWITEhJSkrLy4uGh8zODMsPCgtLy0BCgoKDg0OGhAQGjQlICQ0LywsLC8xLy0sNyw0LTAvNCwsLCwvLSw0LC81LDIsLywvLCwsLCwsLC8sNywsLCwsLP/AABEIAPsAyQMBIgACEQEDEQH/xAAcAAEAAgMBAQEAAAAAAAAAAAAABQYDBAcCAQj/xABQEAACAQIDAwUKBw0HAwUAAAABAgMAEQQSIQUGMRMiQVFhBxQyUnGBkZOh0RYjQlRzsbMVNDVTYnJ0gpKywcLSJDNDRGODlBeio7TD0+Hw/8QAGgEBAAMBAQEAAAAAAAAAAAAAAAIDBAEFBv/EADIRAAIBAgIHBgUFAQAAAAAAAAABAgMRBBMSITFBUWGhBTJCYoHhFBVSwfAiM5Gx0XH/2gAMAwEAAhEDEQA/AO40pSgFKUoBSlKAUpWttHaEUCGWaRI0HFnYAeTXieygNmlfm3aOPM+IlxZ5kkzlrjRwvCNLjW6oFHmNbGF25iozdMXiR2GaRh5lkJUeioaaLcpnbt7d5Y8BDyj852uIogbM7eX5Ki4JboHWSAa7u73ToJbJiwMM/j3vAf1z/d8Pl2GoGY1yfbG0Zps000rSyBbZ3y3CjgoCgADjwHE3OteDUXMkqStrOy7290KHC3igtPPpcA/Fx34GRx021yLc8L5Qc1c1w29uMTFDGGZpJODIxIhaMm5iCDRB1MAWBAJLahoNVAFgAB1DhWPDnwvz29htXHNskqaR37Cb54N8OmJbERxK+mWVlVw48KMrfVx1C9+IuCDWDY2/OFxWJGGg5ViVdhIyFU5trrZ7PfW/g2041wprC7WF7anpsO2tvd7aMmEkhniy54hwcEqwMZRlNiDwa978QOPCpaZF0j9I0qkbn90JMZKMPNEIJWBKWfMkhGpUEqpD21y24A2JsauzMBxIGoGvWdAKmncpaa2n2lKV04KUpQClKUApSlAKUpQClKUApSlAcW7oW1pYNqSPDNJEwSFAUOh+LL2ZTdWHOOjA1VMbipJn5WaR5X157kki/EL0INOCgDsqU7o8l9pYk+LNCv8A4Ih/NUNVMnrNUErGHEnRT+WntYD+NZqw4oc39ZD6HU1mqJM19oG0Uh6kY+w1smsWJizoyXtmVlv1XBF695usEGwazAg5W1VrHXKRqDwPRQbz7WDBm6n6SX2SMP4VnJrxGw+TbxtOptQ3aDqb9NAeMb/dv2qw9IIrNWLFAlbAXuyejOt/ZevbuB0gE6C/SezroD5h5SecCVKvdWGjAq3NYHrzC4Pkre2jt2ed0xM0zzPEySxgkBAyEOuRFsqk2tcC5B1JqNYcnHp8lbDtIGntrLEmUBR0AD0C1LnLJ7T9L4aYOiupurqGB7CLj66yVVu5ljeV2dAOmINCb8fi2KrfyoFPnq01oMjVhSlKHBSlKAUpSgFKUoBSlKAUpUVtzaxhyRxqGkkzEZjZVRbZ5GtqQMygAakkcBcjjaSuzqV9Rw3fBhJjcU19O+G1+jYL/JW3u7utLirOSYoT8sjnv9Gp6Pyzp1Br3GbcbZPfkrYqYBo1dpCCObJO5MlrG/NXNmI11KjoNdOrFVq2dkbIR1FExHc8P+HirfnxX/dda0cRuFih4EkD+UyJ/K1dJpVKrSJaJznZG48xmXvpUEK85gHzcoRa0drDmnib8QLdOl025sOHFpllXUXySLYSIT4p6tBdTcG2oNSVamHxLux+KyxgsA7NZyVNriPL4JsbEsCeNrGuOcpO4siH2RuXhobM4M7jXNLYqDxGWMc0W6CQT21Ibc2FDi1tKvOAISRdJEv4rdWg5puDbUVITFspygFugMSAT2kA29BrDgcSXDZkKOjZGU6i9gwKNYZ1IYEG3WCAQQOaUm73O2RTsJ3PeceWxN0B0EaZWI/KZiwHVYDz9VmwO7uFiUomHjswysXGdnHU7PcsOwmpSlHUk9rFkUzbO4Mb3bDNyR48m92iJ46fKj81wPFqjYzCvFI0UqFHXip6jwZSNGU2Nj2EaEEDtlQO92wO+4gUsJo7mNjwN/CjY+K1hr0EA9YNlOq72Zxrga3cYx2uKw5645l845N7eTIn7VdPrgW6WKmw2PjQXhlcPEyyJewYZluuYZgXjUBlPToa7ZsTaRmVsyhZI2yOoN1vYMGUnipVlPZcjordCaeoyVI67kjSlKsKxSlKAUpSgFKUoBSlKAVSN6MQTJimU6rFHhk+mkufrmhv5OyrdtPFclDLLa/Jxu9uvKpa3sqkyQle9YycxaYySN4ziOSVm9YFPZYCs+IlaNuJbRjd3NzZWzkw0KQRCyRqFHWetj1km5J6zW3SleftNgpSlcAqv7Qkx33Qw6xKveRjczGwvn51rk6j/Dtbra/ZYDUdhdqpJMYo5I3AjznIwJBz5Tex4aipROMwb3DFd6S942745uTwb2zDNbNzb5b8akNniTko+WKmXk05Qr4PKZRny9ma9bFRW7u2UxMMLcpEZWhjkdEYc1mRS9hcmwYkU8I3krSlKidFKUoDS2ts5Z0ylVzrzo3IBMcg1R1J4EGxrY3UxuabNa3fGGjcL1PGzCQeUcqg83ZWWoWFuTV3XwsNindfI7CRk7cyTMvnHUKuoz0ZIrqRujoVKUr0zEKUpQClKUApSlAKUpQHmRAwKkXBBBB6QdCKos+Ekgnw8MgLIplWOboZOSbKr9IkAFj0Na46QL5UHvYnxccv4qaNj+a94WPkAlJ81VVoKUSdOVmadKUryzcKUrV2ispjPIMgkFiOUBKG3FWy6i/DMOHUeFdBFb649IsMQxuzsuSO1xIVZXKOLj4shbN2G2twDWl7oE1we9obDQgO17dIDZeb6DUTvDHjJJjJiYJQ1sqqiO8apfwUZAQbnUk6k2uBYAfdjbuSTzLE94AUMhzC0pjVlUlEOo1YAM4A6QGsRWmMIqOsruTuI7owZSIcO2cGxMjJkB6dI2JJ7ObWqu+hkkh74jjSONwxkjzF1sCLgN4KWJDWucpIqW3t3Xh73EkVoWw8YUGxIdAdI3AuzNcmzC7ZmOjZiDS22PiBb+zysDwZFLqdbXDJcW8tqRVNrUHfedjBvqNQdQRwt119qm7obOx6KkcjiHDxsCqEK05UG/JA3KxxeUZgNBlFrXKs8lZ2uTTuKUpUTorR2Js15558wywpiUcm+sjpDAVUAcFDKCSeJAFrXrerf3SX+zCT8c8kw/Nd2aP/ALMlacNFOV2U1pWRM0pSvQMgpSlAKUpQClKUApSlAKwY7CrLG8T+DIrIfIwIP11npQFO2fKxXLJ/eRkxyfnroTbqYWcdjCtmsu8eF5J++1HMICzgdCjwZgPybkN+Sb/IArEDXl1qehLkbac9JClKVUWCtbF4FJLZhzgQVdSVdSL8HXUcSLcCCQb3rZpXQaUWzFDK7vJKym6mRgQp61VQFzflWvqdda3aUpc4KUpXDopSvMjhQWYgAAkk6AAakk9AoDX2gCwEKEh525JSOKggmR/1UDN5QB01b4YgihFFlUBQBwAAsBUFu3gyxOLkBBdcsSsLFIiQSxB1DOQCR0AINCDVgr0qFPQjr2sxVZ6TFKUq8rFKUoBSlKAUpSgFKUoBSlKAVUsds9sISyAtheOUC7YfyAatB2DVO1fAttKhOCmrMlGTi7oqqOGAZSCCAQQbgg8CCOIr1Wzjd3spMmFYRkks0Tf3LsTcmw1iYn5S6XJJVjUVNjuSNsSjQG9sz25Im9hlmHM1PAMVY+LWCpQlHmjVCrGRuUoOvrrxNIFUsb2UEnKrM1gL6KoJY9gBJqgtPdK1YtowshkWaMoL3fOuUW43N9LdN+FZMJiVkUOt8pvYkEXAJGYA65Ta4PSLEaGu2OXM1K+MbAk6AcSeA8prUhxhm0wsZn/LBywDjqZiLMLix5MOR1V2MXLUkHJLabM0qopd2CqouWYgAAdJJ4CvezNmtiSssqlYAQyRMLNIRqryKdVQcQh1JsWta1bmz937MsuIYSyKbqoFoYz0FUJOZxpz2JPG2W5FTlbaOH0dctpmqVb6kKUpWooFKUoBSlKAUpSgK/tbfDDYeVoJOV5RQrELG5GVr5TmtY8D09BrTfugYYcI528ioP3nFUHunbZA2xHEhEl8KqOEZLrIJJnUNc6EKDofH7ailxbnJaLw+VtdgNYnEcgNgbHMR5azVasoStqPXweEwtWnFzk027W58tXA6W3dGh6MLij/AMe32tYm7o6dGEm87RD6mNc6aSfoii88zfwiNeg03SsQ/Xc/yCq8+fI9JdlYXg+v+I6A/dFPycJ+1KB9SGsDd0WbowcX/Ib6uRqjETeNEP1XP8wryI5+mWLzQv8AxlNcz58SS7Lwy8Dfr7ou57oWI6MPAP8Acc/yCrZurvEmMjJtklSwlivcqTwYH5SNYkN2EGxBA4/yMn430IP4k162XjZMLLh8Xy7WVplkBEYUxxyorqbKDlMd21OjKp6KlCu9JKT2mLtDA0KcFoRab2b1svbad5r4wvodQa5nt3f6aRiuEtFHqBKyhpW6nVW5sY6RmDEjiF4VAttzFnVsXOT15gvsQBfZXqwwtSSvsPmJ4unF22ltXY8QnxWQNFlxBAELuii8EDHmIQh5zMdVOpJ6azJgZV4YuRtf8RITbs5iIbeU3qhbL25igDL3wzGUmQrIkZU3ACE2UPfk1QeEOFSsO9uJA56Ydz+SJE+tnrDV7OxDk2lf85mmGPoWs3b85Fik2XIzh2fDlhwc4UFx5GMmlZmwMrWzYuUdYjSEA9hzIzDzEVW/hlP81h/5D/VyNeJt7cSRzI4EPW3KSD0Ax1V8vxL8P9Fjx2HXi/stextjQnFnlFMtolccszyBXzkZkWQlUNh8kCroK4XPt/FiZJO+WTODERGkYGl3XUqzAaMPC4lfPuxbyY1SCuMl8jCJlPYcyXt5CK9ClgqqhZ2uY6mNpOV1c6vt3agw0LSlcxFlRL2zOxCqt7GwudTY2Fz0Vox72Qd7d8tmWzcm0QF5RNxMQUeEbc640K87hrXO9t72yYiKKKeNuUWdCj4chQ5bNFkZZG+La0mhzEGx1UkA1rG4lsNjHdpVjRYk5RJZ1kmDtmsUiLkk2y3C9DadIrNXnlPQfe2pGuOhOg6kHd3Otvv3AJrEqMNaxxReyCQgMFta2S3NzX8MhbVZ8LiFkRZI2DI6hlZTcFSLgg9ItX5ux5dIow1rluUaRcROcK4Yu+WMNzDlYpcAEDm6m9Su720MX3vJNBJGyYJpJIvjnypI0eaTmLGwmBDMMpZbFmta9xkjjEk5T2Xt1sapYVZSnF6969Lnd02lEZmw4kQyqodowecFNtSOjiPSOutquI9ziSZtpRWeN2AmadrsHsV5+dDmOYu0Z1I4V26vSqQ0Ha9zzKFXNjpWttFKrGI3/wABG8scs4iMMvInP8pgqsxW1yVGaxJAsQfLVmVri44HWqy4+0pSgPzt3UFjj3hVhlQMsTuSbDNkK310F1Cj/wCzWxDj4ysQDAkSYxjbWw5VVW9uGYc4dYFY9pqybzTx8o7i7m7sSQj4cS5ATwVWYKB0ACrpc15GPxGhUStz2/8AUez2fDSpxd+7K/SxWO+B0Bz5I5D9S0E/+nP6ib+irPY15ZgOJA8tYvjPKe28RPcl+epXbv0QzH9Qj961MsvRh5f/ABj63qdfFxjjIg8rL76wNtfDjQ4iH1ie+u/FTeyP9kXiZb7fnqRSxTH/AC0g8rQfwkqFbFtLGsfJlQrSZyzL/mJwosBfgAVPUSKuH3Wg48tHYdIYH6qqmxoWmkaJAVeUoVzq4XWZsQ1zbSyRn0ir8NWlKac46k1x9Tz8dNVab/VrSbWzba33N81rbQN1yDjIQnmPhkdoQMfNUnjNlYiHWSBiOl4byJ6FAk85QDtqFXGxtNblE5i6DMurMbHS97gLb9Y19rGtTqL9ErnwcqM6b/UrEhSvDSqBmLADrJFvTX1GLAFI5nB4NHDM6n9ZEI9tTlOMe87FcYSl3Vc9Ur00MgFzh8Tb9Hn+rJetQ4+IXvKgy+FdgMvY1/BPlrkatOWySfqSdKa2xf8AB9x6EoSNStnAHSUIYDz2t56zo4IBGoIBB7DqK8HEIBmLqF8bMLenhWPZMLspSKGWQKSEKI2QodUAkNo9AwXwvk0nOMNcnYRhKatFXG0CQl14q0bDW2qyK2hsbHTjY1sSnFMsqMxKzXEg5cc66CM8MPpzQBpbhUljd15Fw8s08gUouYRR2IuDpykjDXo0UCx+Uwoa+b7Tq0a9SMopO2q7XO+o304VaEbPVfmRs5xTmNnbMYjmQmcXBtl+b66dd+ivUkmLYMC18xUt8cupW2X/AC3YK36V5mVS+hfx6+5PPqfU/wCWS25u2Ww/fmLxj3WGGEDnKzEvJLZVtHHqzACx6bcKhcf3V8a7kxJBEnQpVnb9ZswB8yjz1j2pAzYLGkfIOBdvzeVnU+jMD5qo9a9N06cYwVlyPpex8JSr03Uq63exlwmKdMQ2KOR3eVpmDJzWdmzEML3K5udlva9r3rtW4W//AH6/e86Kk1iVZL5HtqwCsSUYDW1zcAm+hA4hVn7mcLNtPC5fkGR27FEMi/Wyjz12jVlp24m3HdnYeNCUoxs1rP0FSlK9A+XPzukDy7fxy4oWkyuLxl00HIrG62a4DR2NiT4VTmyMOknJllJz4LBTkFnPPl5YPxPA8mKs3dG2EI8Qm0onCyyIMIwK3Uqc0gfQghxkA6dKqELTJbLIgtHFEPiuCRBggHO/Kb015eLoTnNtciS09GSXImjsfDnjBEfKin6xXtNmQDhBEPJGnuqEefEn/MgeSJP4k1gYYo/51/NFF7qxrBVfqXX/AAodKo9pspAq4rmoo/tQGijgcEWYekA1ZB2VSV2dKGz99SFsxa+UeEVyE2B8XSs5gmPHEyelx9TirKmClK36lsDw8y3OdDfhY38lRmyweWwfHNyGCv6nFX8+S9QTYOQixncg9BaUj2yV5XZzA35TUcDZrjS2hz6aaVKng3HbIvpU3Ba+XQ6zlPUawzlCLPlI6mtb21yufAX1kdD2ugP7zGsCRRXyrLhyepUiJ9AN60qhzNWZyOmrhsIrZwmFVh8oLEG9PGs2I2zh08PEwL+dKgPoJrmyYBz4KSN+Zg5GHpRTXzFYPExsqC8RKl7ywFRlvbRdCTfyWtUlh295HNsW7bG8MUsZGHxOFkUghv7QiyeRQbBgRp4aHXRhXrdTCSE99TM6ryQSJJCS+Rsru7l7yC5CARu75crG5zaVvYm7eNxEbGINkDsrAOqwl9CxCZ+m4JuvpqRi7meMJ1XBIOs2J9Aht7ankO1kRzVe5YJNoYBHJz4USDiV5MyX7cgLXr0d6cL+Nb1M9vTktUdD3N8bwOOgQdAXDlv51+qve29xpMPhpZxjM7RIZCORUKVUZmHhEgkA2PR21z4bidzhvDt7DPhZkWeMsyEBSbMSSLAK1jUKajZcK7AqZSQdCMq1h+5h/Gv/APvPVborcyivTdVpkvSoj7mf6r0+5n+q9RyeZR8K+JPbP2nEi43DSxyuMTh40vGE5t++FuczrrqCLdVc2Qngwsw0YHiG6Qat0WAKklZWBNrmyE6XsLkHrPprxPssObuwY9bRQk+krVsoaUUuB63Z+KeEurXuVUGrj3MdqR4WaXEyRTSfFiJDHydtWzS3zuviR6i/TWq+xkPHKf8Aag/ilbC4VgLCZgBwASK37lKcNCV7mrF9pOvSy9G19uu50n/qJD82xXog/wDlqC/657N8XFerT+uqqMO/49/2Yv6K4rWuEnI8aSsfr7uh4LlMDM4bK2HSTELoCC0cUhCkHoN6o53eb5wfVr766Jvr+Dsb+iYj7F6rBrHjpyho6PP7E6Wu5BfB5vnB9Wvvp8Hm+cH1a++p2lYM+pxLrIgvg83zg+rX30+DzfOD6tffU7SmfU4iyIL4PN84Pq199Pg83zg+rX31O0pn1OIshuNsaMYicShZmEUJRnRbqGaYMFGtrlVuenTqFX5IwugAA7BVI2JiWjxLZI2kZ8OeYpUE5JUHFyBpy1+NSO3d4sTh41lODQK0sMXPn5wMsixqxCIwsCwvzq9fDScqSbM0+8Wiorbm78GLy8shJS+V1ZlcBrZhmUg5TYXB00B6BXvCLii4MrYcJrdEWQtw0tIWAGtvk1JVeRNTZezo8PEsMKZEW9hck3JJZiTcsxJJJJJJJJrbqB342nLhcHJiYdWhMcjLYHNEsi8sovwPJ5tanVYEAjUHUUB9rR27h+Uw08fjwyp+0jD+NbL4hAwQuoZgSFJFyFtmIHEgXFz0XFe9GHWCKA5BhthlkVu+DzlVv7tekA9dZPg83zg+rX31I7Gv3vCDxEaA+UKAfaK3K8KVaom1c1JIgvg83zg+rX30+DzfOD6tffU7SuZ9TidsiC+DzfOD6tffT4PN84Pq199TtKZ9TiLIgvg83zg+rX30+DzfOD6tffU7SmfU4iyIvY+6xmmaM4ggLGHuI1vcsVtx7K0/+gOF+d4j0R+6rjur99SfQL9o1W+vWwzvSTe0zz2kNvr+Dsb+iYj7F6rBqz76/g7G/omI+xeqway9oeH1+xOlvFKUrzS4UpSgFKUoDY2GbY2E+NHOnnPJP/7Zrf7qCX2XimHGNUmHlikSUe1KisEbYrCH/WYftYecfXarft7ZoxOGnwxbLy0UkWa18udCua3Ta969nBO9Iz1O8VPA7/yThZ4MFNLAzsCQkisIlLDlg7qI3vlvkDaA8b3FaW3d48aMHg9ppJGmHefDSSwqh5QQSSBQnKFiGNmAbmjXUEWsbDsPdR8JGMPBinWC4bk8illN7usbtfKjNclSGIzGxGlvmL3CwkkDYUiUYdiWEIkbk0Ykm8anwRckhfBB4AVrKyMwMcu0dnd8S4tlGIhnEsAWIRKrB0MPOXOrJwLZr3UnTgKZtfamJw+C2XKuMlEGPjhjxLSMzckRybs8ZUh4wV5VWCsOauljrXV/gxhM7Sd7pd35RhrkaS9+UaO+QvcA5iL31vW1htkwRxxwpDGI4vATKLLcEHLfhozDzmgOabT2NFDjdnyti1xGbEqpww1iWKeNkEiq7uwUyJF8rKSL2vXStlbJiwwdYEyLJI0hUE5Q7WzZV4IDa9hYXJPTXrZ+yoIARBBFEGOYiNFUFus5QLmtygOcYQWDr4s2IX9meRf4Vnr5IuWbEqPk4iQ/thZT7ZDX2vn6ytUkubNcdiFKUqs6KUpQClKUBI7q/fUn0C/aNVvqobq/fUn0C/aNVvr3MJ+zH83map3mQ2+v4Oxv6JiPsXqsGrPvr+Dsb+iYj7F6rBrL2h4fX7E6W8UpSvNLhSlKAUpSgMUsuRopLG0c0TmwJITOBIbDU2QsbDqq1tvXhOibN+Ykj/uKarNCa1UMU6UdFIhKGk7lgbe+D5KYhv8AZdfbIFFYW3v8XCTntLQAfaE+yoWlWPH1NyRHKRKPvVP8nCxj8+c/yxmsLbxYo8Fw6esf23StGlVvG1XvJZcTYbbGMPGeNfzIbH/vdh7Kwvi8SeOMm8irAB7I7+2vNKg8TVfiO6EeB4iiC31JJJZmYkszHiSTxP8AAAcBXulKpbbd2SFKUrgFKUoBSlKAkd1fvqT6BftGq31UN1fvqT6BftGq317mE/Zj+bzNU7zIbfX8HY39ExH2L1WDVn31/B2N/RMR9i9Vg1l7Q8Pr9idLeKUpXmlwpSlAKUpQClKUApSlAKUpQClKUApSlAKUpQClK+Fh10B9pXgyDrry03VXbAlt1fvqT6BftGq31Td0Pvl/oF+0arlXt4T9mP5vM1TvMht8xfZ+NA1JwuI+xeqzar8RfQ1Td892sHHgpmjweGRlVbFYYwRz1GhC6VzEYfOtrtYQnomlbsPopbsPoNUQ7Nh/Ex/sL7qfc2H8TH+wvurN8v8AN09yebyL35j6DTzH0GqBNs+G8Y5GPwzfmLqOTc66dYq+dzrYGFlhmMmFw7kTkAvFGSByURsLjQXJPnp8v83T3GbyPXmPopc9R9FWn4KYH5jhPURf00+CuB+Y4T1EX9NPl/m6e4zeRVrnxW9FfLnxW9FcI23JfE4ggBRy8wCqAFUCRgFAGgAFhatK/aafL/N09xm8j9CXPimlz4pr8937TW3sfE8nicO5UOBNHdGAZXXMAylWuCCLjziny/zdPcZvI7xdvFNLt4prlXdZKJtSaCKKOFIUiRViVVBJjWVnIUAE/GgX6gKqN+00+X+bp7jN5H6Cu3i0u/i+yvz7ftNfGOnE+mny/wA3T3GdyP0Fz+r2V85/UfRUvuhsHBzYHCTSYLCl5MNC7HkItWaNST4PWal/gpgfmOE9RF/TXfgPN09xncioWfqNfMjdRq4fBTA/McJ6iL+mnwUwPzHCeoi/pp8A/q6e4zuRTuSbqNOSbxTVb3j2VAuMxarBEqrKoVQigAd7wmwAGguSfOajNn7PhMERMMZJjQklFueaLkm1PgH9XT3GdyLvyTdRpyTdRqm/c2H8TH+wvur1Fs2HlIhyMWs+HB5i6gzxgg6cCCRT4F/V09xncjpG6QtiXHVAntka31H0Vca09n7LggzchBFFmtm5NFW9uF8oF7XPprcrbSp5cFEqk7u4qB37+8MSegJmJ6lVgzE9gAJ81T1fCL6VYcOHmldRk3JwJ4YZUHVEzxr5ljYAVjG4uB/Ev6/Ef10BynEN8ZEACSWY2UEtYIwvZbk6lR5xXUO51gpIsM7SIycrKZFVwQ4XJGgLKdVJyE2NjYi4HCprZexMPhrmCFIy1gzAc9gOAZjzmAueJ6TUhQClKUBwbundzXEJiJcZg4zLFMxkeNBeRHY3fmDVlJuQVuRcgiwBrl85MbZZFKMOKtoR5Q1iPRX7JryyA8QD5aA/HWGVpWyRI0jHgqDM3mVLn2V1HuZ9zCdp48ZjUMUcbLIkT6SO6kMl04xoGAJDc42sRau6qoGgAHkr7QHLe633OpMawxmEsZgoWSIkAuFvlZGOmcA2sdCLai1jxDaOCmw5y4iGSI8LSKyX8mewPmJr9g18IoD8aLOCQBqTpxX31cd0e51jMfIueJ4ILjPLIpXm9OQOAztbgQMoPE9FfplIwOAA8gr1QGLCYZYkSJBZEVUUdSqAAPQKy0pQClKUBybfTAyR4zESNG+SZlkRwrFLCGOMhmAsrAodDbSxF6r2zD8RD9FH+6K71XG+6vhEwRz4YcmZCWYAkrcnXKjEqg7FAFAaVeov7yH9Iw3/AKiOuaYbejFG15eLEeBH4t/Frtfcq2dHiEXEzLnkjN1JLZQehsgOQsOgkXHRagOn0pSgP//Z"/>
          <p:cNvSpPr>
            <a:spLocks noChangeAspect="1" noChangeArrowheads="1"/>
          </p:cNvSpPr>
          <p:nvPr/>
        </p:nvSpPr>
        <p:spPr bwMode="auto">
          <a:xfrm>
            <a:off x="155575" y="-2286000"/>
            <a:ext cx="3810000" cy="476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/>
              <a:t>Kompetensi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Pribadi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-488" b="6504"/>
          <a:stretch>
            <a:fillRect/>
          </a:stretch>
        </p:blipFill>
        <p:spPr bwMode="auto">
          <a:xfrm>
            <a:off x="381000" y="0"/>
            <a:ext cx="1961909" cy="219047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438400" y="1143000"/>
            <a:ext cx="571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Guru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panutan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terpuji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guru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2104114" cy="2209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050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Kompetensi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Profesional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34290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keguruan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endParaRPr lang="en-US" dirty="0"/>
          </a:p>
          <a:p>
            <a:r>
              <a:rPr lang="en-US" dirty="0" smtClean="0"/>
              <a:t>   1.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>
                <a:hlinkClick r:id="rId4"/>
              </a:rPr>
              <a:t>kurikulum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2.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/>
              <a:t>Kompetensi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Pedagogis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-488" b="6504"/>
          <a:stretch>
            <a:fillRect/>
          </a:stretch>
        </p:blipFill>
        <p:spPr bwMode="auto">
          <a:xfrm>
            <a:off x="381000" y="0"/>
            <a:ext cx="1961909" cy="219047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438400" y="11430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guru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2104114" cy="2209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050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Kompetensi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Sosial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34290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Kompetensi</a:t>
            </a:r>
            <a:r>
              <a:rPr lang="en-US" dirty="0" smtClean="0"/>
              <a:t> guru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sejawat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416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Hakikat dan Makna Strategi Pembelajar an serta Konsepnya Guru dalam Pencapaian Standar Proses Pendidikan</vt:lpstr>
      <vt:lpstr>Makna Strategi</vt:lpstr>
      <vt:lpstr>Makna Pembelajaran</vt:lpstr>
      <vt:lpstr>Strategi Pembelajaran</vt:lpstr>
      <vt:lpstr>Slide 5</vt:lpstr>
      <vt:lpstr>Slide 6</vt:lpstr>
      <vt:lpstr>Slide 7</vt:lpstr>
      <vt:lpstr>Kompetensi Pribadi</vt:lpstr>
      <vt:lpstr>Kompetensi Pedagogis</vt:lpstr>
      <vt:lpstr>Slide 10</vt:lpstr>
      <vt:lpstr>DAFTAR PUSTAKA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Guru dalam Pencapaian Standar Proses Pendidikan</dc:title>
  <dc:creator>PGSD</dc:creator>
  <cp:lastModifiedBy>Made Bayu Andika</cp:lastModifiedBy>
  <cp:revision>16</cp:revision>
  <dcterms:created xsi:type="dcterms:W3CDTF">2015-10-05T09:15:58Z</dcterms:created>
  <dcterms:modified xsi:type="dcterms:W3CDTF">2016-10-28T02:38:12Z</dcterms:modified>
</cp:coreProperties>
</file>