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6" r:id="rId13"/>
    <p:sldId id="257" r:id="rId14"/>
    <p:sldId id="25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F4906-C1ED-4660-A6C7-7A464003ED08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2A602-694C-4A5D-8871-6BBFA87EBC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E3E9-8065-4C81-8616-42ADD7C7AE0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1C68-0FF8-4654-844D-0BFBE166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Strategi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Pembelajaran</a:t>
            </a:r>
            <a:endParaRPr lang="en-US" sz="6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06 Beats That" pitchFamily="2" charset="0"/>
                <a:ea typeface="+mj-ea"/>
                <a:cs typeface="+mj-cs"/>
              </a:rPr>
              <a:t>Standar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06 Beats That" pitchFamily="2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06 Beats That" pitchFamily="2" charset="0"/>
                <a:ea typeface="+mj-ea"/>
                <a:cs typeface="+mj-cs"/>
              </a:rPr>
              <a:t>Proses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06 Beats That" pitchFamily="2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06 Beats That" pitchFamily="2" charset="0"/>
                <a:ea typeface="+mj-ea"/>
                <a:cs typeface="+mj-cs"/>
              </a:rPr>
              <a:t>Pendidikan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06 Beats That" pitchFamily="2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5050672" cy="3276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8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PROSES 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Standar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pelaksanaan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pembelajaran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8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PENILAIAN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Standar</a:t>
            </a:r>
            <a:r>
              <a:rPr lang="en-US" sz="3200" dirty="0" smtClean="0">
                <a:latin typeface="Century Gothic" pitchFamily="34" charset="0"/>
              </a:rPr>
              <a:t> yang </a:t>
            </a:r>
            <a:r>
              <a:rPr lang="en-US" sz="3200" dirty="0" err="1" smtClean="0">
                <a:latin typeface="Century Gothic" pitchFamily="34" charset="0"/>
              </a:rPr>
              <a:t>berkaitan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dengan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mekanisme</a:t>
            </a:r>
            <a:r>
              <a:rPr lang="en-US" sz="3200" dirty="0" smtClean="0">
                <a:latin typeface="Century Gothic" pitchFamily="34" charset="0"/>
              </a:rPr>
              <a:t>, </a:t>
            </a:r>
            <a:r>
              <a:rPr lang="en-US" sz="3200" dirty="0" err="1" smtClean="0">
                <a:latin typeface="Century Gothic" pitchFamily="34" charset="0"/>
              </a:rPr>
              <a:t>prosedur</a:t>
            </a:r>
            <a:r>
              <a:rPr lang="en-US" sz="3200" dirty="0" smtClean="0">
                <a:latin typeface="Century Gothic" pitchFamily="34" charset="0"/>
              </a:rPr>
              <a:t>,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instrumen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penilaian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hasil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belajar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peserta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didik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Undang-Undang</a:t>
            </a:r>
            <a:r>
              <a:rPr lang="en-US" dirty="0" smtClean="0"/>
              <a:t> No.20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/>
              <a:t>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1534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Pendidikan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usaha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sadar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terencana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mewujudkan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suasana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belajar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tujuan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962400" y="4267200"/>
            <a:ext cx="1219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5638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Standar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Proses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Pendidikan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657600" y="1295400"/>
            <a:ext cx="1219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6670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/>
              <a:t>Bagaimana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seharusnya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proses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pembelajaran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berlangsung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:</a:t>
            </a:r>
          </a:p>
          <a:p>
            <a:pPr marL="47625" indent="-47625">
              <a:buNone/>
            </a:pPr>
            <a:r>
              <a:rPr lang="en-US" dirty="0" err="1" smtClean="0"/>
              <a:t>Mengendalikan</a:t>
            </a:r>
            <a:r>
              <a:rPr lang="en-US" dirty="0" smtClean="0"/>
              <a:t>/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Group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>
                <a:latin typeface="Century Gothic" pitchFamily="34" charset="0"/>
              </a:rPr>
              <a:t>P</a:t>
            </a:r>
            <a:r>
              <a:rPr lang="en-US" i="1" dirty="0" err="1" smtClean="0">
                <a:latin typeface="Century Gothic" pitchFamily="34" charset="0"/>
              </a:rPr>
              <a:t>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Wena</a:t>
            </a:r>
            <a:r>
              <a:rPr lang="en-US" dirty="0" smtClean="0">
                <a:latin typeface="Century Gothic" pitchFamily="34" charset="0"/>
              </a:rPr>
              <a:t>, Made.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Inovatif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Kontemporer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Bumi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Aksara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Majid</a:t>
            </a:r>
            <a:r>
              <a:rPr lang="en-US" dirty="0" smtClean="0">
                <a:latin typeface="Century Gothic" pitchFamily="34" charset="0"/>
              </a:rPr>
              <a:t>, Abdul.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Bandung: </a:t>
            </a:r>
            <a:r>
              <a:rPr lang="en-US" dirty="0" err="1" smtClean="0">
                <a:latin typeface="Century Gothic" pitchFamily="34" charset="0"/>
              </a:rPr>
              <a:t>Remaja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Rosdakarya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menghafal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lemah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endParaRPr lang="en-US" dirty="0"/>
          </a:p>
          <a:p>
            <a:pPr lvl="0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inovatif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219200"/>
            <a:ext cx="1905000" cy="23907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(PP No.19 </a:t>
            </a:r>
            <a:r>
              <a:rPr lang="en-US" dirty="0" err="1" smtClean="0"/>
              <a:t>Tahun</a:t>
            </a:r>
            <a:r>
              <a:rPr lang="en-US" dirty="0" smtClean="0"/>
              <a:t> 2005 )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7625" indent="-47625">
              <a:buNone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: </a:t>
            </a:r>
            <a:r>
              <a:rPr lang="en-US" dirty="0" err="1" smtClean="0"/>
              <a:t>kriteria</a:t>
            </a:r>
            <a:r>
              <a:rPr lang="en-US" dirty="0" smtClean="0"/>
              <a:t> minimal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RI.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kependidikan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8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KOMPETENSI LULUSAN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Kualifikasi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kemampuan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lulusan</a:t>
            </a:r>
            <a:r>
              <a:rPr lang="en-US" sz="3200" dirty="0" smtClean="0">
                <a:latin typeface="Century Gothic" pitchFamily="34" charset="0"/>
              </a:rPr>
              <a:t> (</a:t>
            </a:r>
            <a:r>
              <a:rPr lang="en-US" sz="3200" dirty="0" err="1" smtClean="0">
                <a:latin typeface="Century Gothic" pitchFamily="34" charset="0"/>
              </a:rPr>
              <a:t>sikap</a:t>
            </a:r>
            <a:r>
              <a:rPr lang="en-US" sz="3200" dirty="0" smtClean="0">
                <a:latin typeface="Century Gothic" pitchFamily="34" charset="0"/>
              </a:rPr>
              <a:t>, </a:t>
            </a:r>
            <a:r>
              <a:rPr lang="en-US" sz="3200" dirty="0" err="1" smtClean="0">
                <a:latin typeface="Century Gothic" pitchFamily="34" charset="0"/>
              </a:rPr>
              <a:t>pengetahaun</a:t>
            </a:r>
            <a:r>
              <a:rPr lang="en-US" sz="3200" dirty="0" smtClean="0">
                <a:latin typeface="Century Gothic" pitchFamily="34" charset="0"/>
              </a:rPr>
              <a:t>,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keterampilan</a:t>
            </a:r>
            <a:r>
              <a:rPr lang="en-US" sz="3200" dirty="0" smtClean="0">
                <a:latin typeface="Century Gothic" pitchFamily="34" charset="0"/>
              </a:rPr>
              <a:t>)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609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ISI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Ruang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lingkup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materi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tingkat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kompetensi</a:t>
            </a:r>
            <a:r>
              <a:rPr lang="en-US" sz="3200" dirty="0" smtClean="0">
                <a:latin typeface="Century Gothic" pitchFamily="34" charset="0"/>
              </a:rPr>
              <a:t> (</a:t>
            </a:r>
            <a:r>
              <a:rPr lang="en-US" sz="3200" dirty="0" err="1" smtClean="0">
                <a:latin typeface="Century Gothic" pitchFamily="34" charset="0"/>
              </a:rPr>
              <a:t>kompetensi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bahan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kajian</a:t>
            </a:r>
            <a:r>
              <a:rPr lang="en-US" sz="3200" dirty="0" smtClean="0">
                <a:latin typeface="Century Gothic" pitchFamily="34" charset="0"/>
              </a:rPr>
              <a:t>, </a:t>
            </a:r>
            <a:r>
              <a:rPr lang="en-US" sz="3200" dirty="0" err="1" smtClean="0">
                <a:latin typeface="Century Gothic" pitchFamily="34" charset="0"/>
              </a:rPr>
              <a:t>mata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pelajaran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silabus</a:t>
            </a:r>
            <a:r>
              <a:rPr lang="en-US" sz="3200" dirty="0" smtClean="0">
                <a:latin typeface="Century Gothic" pitchFamily="34" charset="0"/>
              </a:rPr>
              <a:t>)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810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PENDIDIK DAN TENAGA KEPENDIDIKAN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Kualifikasi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kriteria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pendidikan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mental </a:t>
            </a:r>
            <a:r>
              <a:rPr lang="en-US" sz="3200" dirty="0" err="1" smtClean="0">
                <a:latin typeface="Century Gothic" pitchFamily="34" charset="0"/>
              </a:rPr>
              <a:t>tenaga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pendidik</a:t>
            </a:r>
            <a:r>
              <a:rPr lang="en-US" sz="3200" dirty="0" smtClean="0">
                <a:latin typeface="Century Gothic" pitchFamily="34" charset="0"/>
              </a:rPr>
              <a:t> (guru)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tenaga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kependidikan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SARANA DAN PRASARANA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Kriteria</a:t>
            </a:r>
            <a:r>
              <a:rPr lang="en-US" sz="3200" dirty="0" smtClean="0">
                <a:latin typeface="Century Gothic" pitchFamily="34" charset="0"/>
              </a:rPr>
              <a:t> minimal </a:t>
            </a:r>
            <a:r>
              <a:rPr lang="en-US" sz="3200" dirty="0" err="1" smtClean="0">
                <a:latin typeface="Century Gothic" pitchFamily="34" charset="0"/>
              </a:rPr>
              <a:t>tentang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sarana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prasarana</a:t>
            </a:r>
            <a:r>
              <a:rPr lang="en-US" sz="3200" dirty="0" smtClean="0">
                <a:latin typeface="Century Gothic" pitchFamily="34" charset="0"/>
              </a:rPr>
              <a:t> yang </a:t>
            </a:r>
            <a:r>
              <a:rPr lang="en-US" sz="3200" dirty="0" err="1" smtClean="0">
                <a:latin typeface="Century Gothic" pitchFamily="34" charset="0"/>
              </a:rPr>
              <a:t>harus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dimiliki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oleh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sekolah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8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PENGELOLAAN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Kriteria</a:t>
            </a:r>
            <a:r>
              <a:rPr lang="en-US" sz="3200" dirty="0" smtClean="0">
                <a:latin typeface="Century Gothic" pitchFamily="34" charset="0"/>
              </a:rPr>
              <a:t> minimal yang </a:t>
            </a:r>
            <a:r>
              <a:rPr lang="en-US" sz="3200" dirty="0" err="1" smtClean="0">
                <a:latin typeface="Century Gothic" pitchFamily="34" charset="0"/>
              </a:rPr>
              <a:t>berkaitan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dengan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perencanaan</a:t>
            </a:r>
            <a:r>
              <a:rPr lang="en-US" sz="3200" dirty="0" smtClean="0">
                <a:latin typeface="Century Gothic" pitchFamily="34" charset="0"/>
              </a:rPr>
              <a:t>, </a:t>
            </a:r>
            <a:r>
              <a:rPr lang="en-US" sz="3200" dirty="0" err="1" smtClean="0">
                <a:latin typeface="Century Gothic" pitchFamily="34" charset="0"/>
              </a:rPr>
              <a:t>pelaksanaan</a:t>
            </a:r>
            <a:r>
              <a:rPr lang="en-US" sz="3200" dirty="0" smtClean="0">
                <a:latin typeface="Century Gothic" pitchFamily="34" charset="0"/>
              </a:rPr>
              <a:t>,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pengawasan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kegiatan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pendidikan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8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STANDAR PEMBIAYAAN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itchFamily="34" charset="0"/>
              </a:rPr>
              <a:t>Kriteria</a:t>
            </a:r>
            <a:r>
              <a:rPr lang="en-US" sz="3200" dirty="0" smtClean="0">
                <a:latin typeface="Century Gothic" pitchFamily="34" charset="0"/>
              </a:rPr>
              <a:t> yang </a:t>
            </a:r>
            <a:r>
              <a:rPr lang="en-US" sz="3200" dirty="0" err="1" smtClean="0">
                <a:latin typeface="Century Gothic" pitchFamily="34" charset="0"/>
              </a:rPr>
              <a:t>mengatur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komponen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dan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besarnya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biaya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operasional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304</Words>
  <Application>Microsoft Office PowerPoint</Application>
  <PresentationFormat>On-screen Show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Strategi Pembelajaran</vt:lpstr>
      <vt:lpstr>Lemahnya Proses Pembelajaran</vt:lpstr>
      <vt:lpstr>Standar Pendidikan Nasional  (PP No.19 Tahun 2005 )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Undang-Undang No.20 Tahun 2003 (Sistem Pendidikan Nasional)</vt:lpstr>
      <vt:lpstr>Standar Proses Pendidikan</vt:lpstr>
      <vt:lpstr>Fungsi Standar Proses Pendidikan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Undang-Undang No.20 Tahun 2003 (Sistem Pendidikan Nasional)</dc:title>
  <dc:creator>Made Bayu Andika</dc:creator>
  <cp:lastModifiedBy>Made Bayu Andika</cp:lastModifiedBy>
  <cp:revision>24</cp:revision>
  <dcterms:created xsi:type="dcterms:W3CDTF">2015-09-29T22:20:52Z</dcterms:created>
  <dcterms:modified xsi:type="dcterms:W3CDTF">2016-10-28T03:26:59Z</dcterms:modified>
</cp:coreProperties>
</file>