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4" r:id="rId8"/>
    <p:sldId id="267" r:id="rId9"/>
    <p:sldId id="258" r:id="rId10"/>
    <p:sldId id="25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1470025"/>
          </a:xfrm>
        </p:spPr>
        <p:txBody>
          <a:bodyPr/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Ekspositori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Noni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Agustina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066800"/>
            <a:ext cx="3708206" cy="3886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Kelemahan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Ekspositori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763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menyimak</a:t>
            </a:r>
            <a:r>
              <a:rPr lang="en-US" sz="2400" dirty="0" smtClean="0"/>
              <a:t>.</a:t>
            </a:r>
          </a:p>
          <a:p>
            <a:pPr marL="290513" indent="-290513"/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81400"/>
            <a:ext cx="3818686" cy="282377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Sanjaya</a:t>
            </a:r>
            <a:r>
              <a:rPr lang="en-US" dirty="0" smtClean="0"/>
              <a:t>, </a:t>
            </a:r>
            <a:r>
              <a:rPr lang="en-US" dirty="0" err="1" smtClean="0"/>
              <a:t>Wina</a:t>
            </a:r>
            <a:r>
              <a:rPr lang="en-US" dirty="0" smtClean="0"/>
              <a:t>. 2016.</a:t>
            </a:r>
            <a:r>
              <a:rPr lang="en-US" i="1" dirty="0" smtClean="0"/>
              <a:t>Strategi </a:t>
            </a:r>
            <a:r>
              <a:rPr lang="en-US" i="1" dirty="0" err="1" smtClean="0"/>
              <a:t>pembelajaran</a:t>
            </a:r>
            <a:r>
              <a:rPr lang="en-US" i="1" dirty="0" smtClean="0"/>
              <a:t> </a:t>
            </a:r>
            <a:r>
              <a:rPr lang="en-US" i="1" dirty="0" err="1" smtClean="0"/>
              <a:t>berorientasi</a:t>
            </a:r>
            <a:r>
              <a:rPr lang="en-US" i="1" dirty="0" smtClean="0"/>
              <a:t> </a:t>
            </a:r>
            <a:r>
              <a:rPr lang="en-US" i="1" dirty="0" err="1" smtClean="0"/>
              <a:t>standar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pendidikan</a:t>
            </a:r>
            <a:r>
              <a:rPr lang="en-US" dirty="0" smtClean="0"/>
              <a:t>. Jakarta: </a:t>
            </a:r>
            <a:r>
              <a:rPr lang="en-US" dirty="0" err="1" smtClean="0"/>
              <a:t>Kencana</a:t>
            </a:r>
            <a:r>
              <a:rPr lang="en-US" dirty="0" smtClean="0"/>
              <a:t> </a:t>
            </a:r>
            <a:r>
              <a:rPr lang="en-US" dirty="0" err="1" smtClean="0"/>
              <a:t>Prenada</a:t>
            </a:r>
            <a:r>
              <a:rPr lang="en-US" dirty="0" smtClean="0"/>
              <a:t> Media Group 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err="1" smtClean="0"/>
              <a:t>Majid</a:t>
            </a:r>
            <a:r>
              <a:rPr lang="en-US" dirty="0" smtClean="0"/>
              <a:t>, Abdul. 2014. </a:t>
            </a:r>
            <a:r>
              <a:rPr lang="en-US" i="1" dirty="0" err="1" smtClean="0"/>
              <a:t>Strategi</a:t>
            </a:r>
            <a:r>
              <a:rPr lang="en-US" i="1" dirty="0" smtClean="0"/>
              <a:t> </a:t>
            </a:r>
            <a:r>
              <a:rPr lang="en-US" i="1" dirty="0" err="1" smtClean="0"/>
              <a:t>Pembelajaran</a:t>
            </a:r>
            <a:r>
              <a:rPr lang="en-US" i="1" dirty="0" smtClean="0"/>
              <a:t>.</a:t>
            </a:r>
            <a:r>
              <a:rPr lang="en-US" dirty="0" smtClean="0"/>
              <a:t> Bandung: PT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Rosdakarya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err="1" smtClean="0"/>
              <a:t>Samani</a:t>
            </a:r>
            <a:r>
              <a:rPr lang="en-US" dirty="0" smtClean="0"/>
              <a:t>, </a:t>
            </a:r>
            <a:r>
              <a:rPr lang="en-US" dirty="0" err="1" smtClean="0"/>
              <a:t>Muchlas</a:t>
            </a:r>
            <a:r>
              <a:rPr lang="en-US" dirty="0" smtClean="0"/>
              <a:t>. 2014. </a:t>
            </a:r>
            <a:r>
              <a:rPr lang="en-US" i="1" dirty="0" err="1" smtClean="0"/>
              <a:t>Belajar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pembelajaran</a:t>
            </a:r>
            <a:r>
              <a:rPr lang="en-US" i="1" dirty="0" smtClean="0"/>
              <a:t>.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konsep</a:t>
            </a:r>
            <a:r>
              <a:rPr lang="en-US" i="1" dirty="0" smtClean="0"/>
              <a:t> </a:t>
            </a:r>
            <a:r>
              <a:rPr lang="en-US" i="1" dirty="0" err="1" smtClean="0"/>
              <a:t>dasar</a:t>
            </a:r>
            <a:r>
              <a:rPr lang="en-US" i="1" dirty="0" smtClean="0"/>
              <a:t>.</a:t>
            </a:r>
            <a:r>
              <a:rPr lang="en-US" dirty="0" smtClean="0"/>
              <a:t> Bandung: PT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Rosdakarya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Konsep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Ekspositori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763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ekspositori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menyampaikan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verbal.</a:t>
            </a:r>
          </a:p>
          <a:p>
            <a:pPr marL="354013" indent="-354013"/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SP </a:t>
            </a:r>
            <a:r>
              <a:rPr lang="en-US" sz="2400" dirty="0" err="1" smtClean="0"/>
              <a:t>ekspositori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behavioristik</a:t>
            </a:r>
            <a:endParaRPr lang="en-US" sz="2400" dirty="0" smtClean="0"/>
          </a:p>
          <a:p>
            <a:pPr marL="354013" indent="-354013"/>
            <a:endParaRPr lang="en-US" sz="2400" dirty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(direct instruction)</a:t>
            </a:r>
          </a:p>
          <a:p>
            <a:pPr marL="354013" indent="-354013"/>
            <a:endParaRPr lang="en-US" sz="2400" dirty="0"/>
          </a:p>
          <a:p>
            <a:pPr marL="354013" indent="-354013"/>
            <a:endParaRPr lang="en-US" sz="2400" dirty="0"/>
          </a:p>
          <a:p>
            <a:pPr marL="354013" indent="-354013"/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Karakteristik</a:t>
            </a:r>
            <a:r>
              <a:rPr lang="en-US" sz="4800" dirty="0" smtClean="0">
                <a:latin typeface="Century Gothic" pitchFamily="34" charset="0"/>
              </a:rPr>
              <a:t/>
            </a:r>
            <a:br>
              <a:rPr lang="en-US" sz="4800" dirty="0" smtClean="0">
                <a:latin typeface="Century Gothic" pitchFamily="34" charset="0"/>
              </a:rPr>
            </a:b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8839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/>
            <a:r>
              <a:rPr lang="en-US" dirty="0" smtClean="0"/>
              <a:t>	</a:t>
            </a:r>
            <a:r>
              <a:rPr lang="en-US" sz="3200" dirty="0" smtClean="0"/>
              <a:t>1</a:t>
            </a:r>
            <a:r>
              <a:rPr lang="en-US" sz="4000" dirty="0" smtClean="0"/>
              <a:t>. </a:t>
            </a:r>
            <a:r>
              <a:rPr lang="en-US" sz="2800" dirty="0" err="1" smtClean="0">
                <a:latin typeface="Century Gothic" pitchFamily="34" charset="0"/>
              </a:rPr>
              <a:t>penyampaian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secara</a:t>
            </a:r>
            <a:r>
              <a:rPr lang="en-US" sz="2800" dirty="0" smtClean="0">
                <a:latin typeface="Century Gothic" pitchFamily="34" charset="0"/>
              </a:rPr>
              <a:t> verbal</a:t>
            </a:r>
          </a:p>
          <a:p>
            <a:pPr marL="354013" indent="-354013"/>
            <a:r>
              <a:rPr lang="en-US" sz="2800" dirty="0" smtClean="0">
                <a:latin typeface="Century Gothic" pitchFamily="34" charset="0"/>
              </a:rPr>
              <a:t>	2. </a:t>
            </a:r>
            <a:r>
              <a:rPr lang="en-US" sz="2800" dirty="0" err="1" smtClean="0">
                <a:latin typeface="Century Gothic" pitchFamily="34" charset="0"/>
              </a:rPr>
              <a:t>menekankan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pada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pendekatan</a:t>
            </a:r>
            <a:r>
              <a:rPr lang="en-US" sz="2800" dirty="0" smtClean="0">
                <a:latin typeface="Century Gothic" pitchFamily="34" charset="0"/>
              </a:rPr>
              <a:t>  yang</a:t>
            </a:r>
          </a:p>
          <a:p>
            <a:pPr marL="354013" indent="-354013"/>
            <a:r>
              <a:rPr lang="en-US" sz="2800" dirty="0" smtClean="0">
                <a:latin typeface="Century Gothic" pitchFamily="34" charset="0"/>
              </a:rPr>
              <a:t>       </a:t>
            </a:r>
            <a:r>
              <a:rPr lang="en-US" sz="2800" dirty="0" err="1" smtClean="0">
                <a:latin typeface="Century Gothic" pitchFamily="34" charset="0"/>
              </a:rPr>
              <a:t>berorientasi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pada</a:t>
            </a:r>
            <a:r>
              <a:rPr lang="en-US" sz="2800" dirty="0" smtClean="0">
                <a:latin typeface="Century Gothic" pitchFamily="34" charset="0"/>
              </a:rPr>
              <a:t> guru</a:t>
            </a:r>
          </a:p>
          <a:p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Prinsip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883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2800" dirty="0" smtClean="0"/>
              <a:t>1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 err="1" smtClean="0">
                <a:latin typeface="Century Gothic" pitchFamily="34" charset="0"/>
              </a:rPr>
              <a:t>Berorientasi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pada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tujuan</a:t>
            </a:r>
            <a:endParaRPr lang="en-US" sz="2800" dirty="0" smtClean="0">
              <a:latin typeface="Century Gothic" pitchFamily="34" charset="0"/>
            </a:endParaRPr>
          </a:p>
          <a:p>
            <a:pPr marL="354013" indent="-354013"/>
            <a:r>
              <a:rPr lang="en-US" sz="2800" dirty="0" smtClean="0">
                <a:latin typeface="Century Gothic" pitchFamily="34" charset="0"/>
              </a:rPr>
              <a:t>2. </a:t>
            </a:r>
            <a:r>
              <a:rPr lang="en-US" sz="2800" dirty="0" err="1" smtClean="0">
                <a:latin typeface="Century Gothic" pitchFamily="34" charset="0"/>
              </a:rPr>
              <a:t>Prinsip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komunikasi</a:t>
            </a:r>
            <a:endParaRPr lang="en-US" sz="2800" dirty="0" smtClean="0">
              <a:latin typeface="Century Gothic" pitchFamily="34" charset="0"/>
            </a:endParaRPr>
          </a:p>
          <a:p>
            <a:pPr marL="354013" indent="-354013"/>
            <a:r>
              <a:rPr lang="en-US" sz="2800" dirty="0" smtClean="0">
                <a:latin typeface="Century Gothic" pitchFamily="34" charset="0"/>
              </a:rPr>
              <a:t>3. </a:t>
            </a:r>
            <a:r>
              <a:rPr lang="en-US" sz="2800" dirty="0" err="1" smtClean="0">
                <a:latin typeface="Century Gothic" pitchFamily="34" charset="0"/>
              </a:rPr>
              <a:t>Prinsip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kesiapan</a:t>
            </a:r>
            <a:endParaRPr lang="en-US" sz="2800" dirty="0" smtClean="0">
              <a:latin typeface="Century Gothic" pitchFamily="34" charset="0"/>
            </a:endParaRPr>
          </a:p>
          <a:p>
            <a:pPr marL="354013" indent="-354013"/>
            <a:r>
              <a:rPr lang="en-US" sz="2800" dirty="0" smtClean="0">
                <a:latin typeface="Century Gothic" pitchFamily="34" charset="0"/>
              </a:rPr>
              <a:t>4. </a:t>
            </a:r>
            <a:r>
              <a:rPr lang="en-US" sz="2800" dirty="0" err="1" smtClean="0">
                <a:latin typeface="Century Gothic" pitchFamily="34" charset="0"/>
              </a:rPr>
              <a:t>Prinsip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keberlanjutan</a:t>
            </a:r>
            <a:endParaRPr lang="en-US" sz="2800" dirty="0"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81400"/>
            <a:ext cx="4785799" cy="27717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Prinsip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berorientasi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pada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tujuan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41910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Penyampaian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materi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5029200"/>
            <a:ext cx="4191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Tujuan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2142647">
            <a:off x="4671031" y="3522642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Prinsip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komunikasi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23622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smtClean="0">
                <a:latin typeface="Century Gothic" pitchFamily="34" charset="0"/>
              </a:rPr>
              <a:t>Guru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5791200"/>
            <a:ext cx="2590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Siswa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2142647">
            <a:off x="1851631" y="3141644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142647">
            <a:off x="4823431" y="4589443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7600" y="3657600"/>
            <a:ext cx="2438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Pesan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Prinsip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kesiapan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/>
            <a:endParaRPr lang="en-US" sz="2800" dirty="0" smtClean="0">
              <a:latin typeface="Century Gothic" pitchFamily="34" charset="0"/>
            </a:endParaRPr>
          </a:p>
          <a:p>
            <a:pPr marL="354013" indent="-354013"/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Siswa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dapat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menerima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pesan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apabila</a:t>
            </a:r>
            <a:endParaRPr lang="en-US" sz="2800" dirty="0" smtClean="0">
              <a:latin typeface="Century Gothic" pitchFamily="34" charset="0"/>
            </a:endParaRPr>
          </a:p>
          <a:p>
            <a:pPr marL="354013" indent="-354013"/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sudah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siap</a:t>
            </a:r>
            <a:endParaRPr lang="en-US" sz="28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Prinsip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keberlanjutan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7620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3600" dirty="0" err="1" smtClean="0">
                <a:latin typeface="Century Gothic" pitchFamily="34" charset="0"/>
              </a:rPr>
              <a:t>Proses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pembelajaran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ekspositori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486400"/>
            <a:ext cx="76962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Belajar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materi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lebih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lanjut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1851631" y="3141644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142647">
            <a:off x="4671031" y="4132243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52800" y="3124200"/>
            <a:ext cx="50292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Mendorong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siswa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Keunggulan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Ekspositori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keluasan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1176" b="7107"/>
          <a:stretch>
            <a:fillRect/>
          </a:stretch>
        </p:blipFill>
        <p:spPr bwMode="auto">
          <a:xfrm>
            <a:off x="4267200" y="3505200"/>
            <a:ext cx="3974892" cy="2819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192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Strategi Pembelajaran Ekspositori</vt:lpstr>
      <vt:lpstr>Konsep Pembelajaran Ekspositori</vt:lpstr>
      <vt:lpstr>Karakteristik </vt:lpstr>
      <vt:lpstr>Prinsip</vt:lpstr>
      <vt:lpstr>Prinsip berorientasi pada tujuan</vt:lpstr>
      <vt:lpstr>Prinsip komunikasi</vt:lpstr>
      <vt:lpstr>Prinsip kesiapan</vt:lpstr>
      <vt:lpstr>Prinsip keberlanjutan</vt:lpstr>
      <vt:lpstr>Keunggulan Strategi Pembelajaran Ekspositori</vt:lpstr>
      <vt:lpstr>Kelemahan Strategi Pembelajaran Ekspositori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Pembelajaran Ekspositori</dc:title>
  <dc:creator>Made Bayu Andika</dc:creator>
  <cp:lastModifiedBy>Made Bayu Andika</cp:lastModifiedBy>
  <cp:revision>32</cp:revision>
  <dcterms:created xsi:type="dcterms:W3CDTF">2015-11-10T00:51:57Z</dcterms:created>
  <dcterms:modified xsi:type="dcterms:W3CDTF">2016-10-28T12:47:52Z</dcterms:modified>
</cp:coreProperties>
</file>