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>
      <p:cViewPr varScale="1">
        <p:scale>
          <a:sx n="57" d="100"/>
          <a:sy n="57" d="100"/>
        </p:scale>
        <p:origin x="1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AD456-2CAE-C54A-BC67-CB50E23593AA}" type="datetimeFigureOut">
              <a:rPr lang="en-US" smtClean="0"/>
              <a:t>5/22/18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844D6-230D-0F47-88C0-ED17EA955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6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37A1F0E6-8DD2-9743-8FAA-055BF0EE68C4}" type="slidenum">
              <a:rPr lang="id-ID" altLang="en-US"/>
              <a:pPr>
                <a:spcBef>
                  <a:spcPct val="0"/>
                </a:spcBef>
              </a:pPr>
              <a:t>6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70082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wav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5/22/18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spd="slow">
    <p:dissolve/>
    <p:sndAc>
      <p:stSnd>
        <p:snd r:embed="rId1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4763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00400" y="3200400"/>
            <a:ext cx="56388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MODEL PEMBELAJARAN TEMATIS KELAS I, II, DAN III SD/MI</a:t>
            </a: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err="1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Ke-10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Nurul Febrianti, </a:t>
            </a:r>
            <a:r>
              <a:rPr lang="en-US" altLang="en-US" sz="1600" b="1" dirty="0" err="1">
                <a:solidFill>
                  <a:schemeClr val="bg1"/>
                </a:solidFill>
                <a:latin typeface="Arial" charset="0"/>
              </a:rPr>
              <a:t>M.Pd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Prodi PGSD FKIP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05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1335"/>
            <a:ext cx="4369466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+mj-lt"/>
                <a:cs typeface="Aharoni" pitchFamily="2" charset="-79"/>
              </a:rPr>
              <a:t>Hakikat</a:t>
            </a:r>
            <a:r>
              <a:rPr lang="en-US" sz="2400" dirty="0" smtClean="0">
                <a:latin typeface="+mj-lt"/>
                <a:cs typeface="Aharoni" pitchFamily="2" charset="-79"/>
              </a:rPr>
              <a:t> </a:t>
            </a:r>
            <a:r>
              <a:rPr lang="en-US" sz="2400" dirty="0" err="1" smtClean="0">
                <a:latin typeface="+mj-lt"/>
                <a:cs typeface="Aharoni" pitchFamily="2" charset="-79"/>
              </a:rPr>
              <a:t>Pembelajaran</a:t>
            </a:r>
            <a:r>
              <a:rPr lang="en-US" sz="2400" dirty="0" smtClean="0">
                <a:latin typeface="+mj-lt"/>
                <a:cs typeface="Aharoni" pitchFamily="2" charset="-79"/>
              </a:rPr>
              <a:t> </a:t>
            </a:r>
            <a:r>
              <a:rPr lang="en-US" sz="2400" dirty="0" err="1" smtClean="0">
                <a:latin typeface="+mj-lt"/>
                <a:cs typeface="Aharoni" pitchFamily="2" charset="-79"/>
              </a:rPr>
              <a:t>Tematis</a:t>
            </a:r>
            <a:endParaRPr lang="en-US" sz="2400" dirty="0">
              <a:latin typeface="+mj-lt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549604"/>
            <a:ext cx="8229600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err="1" smtClean="0"/>
              <a:t>Peserta</a:t>
            </a:r>
            <a:r>
              <a:rPr lang="en-US" sz="1600" dirty="0" smtClean="0"/>
              <a:t> </a:t>
            </a:r>
            <a:r>
              <a:rPr lang="en-US" sz="1600" dirty="0" err="1" smtClean="0"/>
              <a:t>didik</a:t>
            </a:r>
            <a:r>
              <a:rPr lang="en-US" sz="1600" dirty="0" smtClean="0"/>
              <a:t> SD/MI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rentang</a:t>
            </a:r>
            <a:r>
              <a:rPr lang="en-US" sz="1600" dirty="0" smtClean="0"/>
              <a:t> </a:t>
            </a:r>
            <a:r>
              <a:rPr lang="en-US" sz="1600" dirty="0" err="1" smtClean="0"/>
              <a:t>usia</a:t>
            </a:r>
            <a:r>
              <a:rPr lang="en-US" sz="1600" dirty="0" smtClean="0"/>
              <a:t> 6-12 </a:t>
            </a:r>
            <a:r>
              <a:rPr lang="en-US" sz="1600" dirty="0" err="1" smtClean="0"/>
              <a:t>tahun</a:t>
            </a:r>
            <a:r>
              <a:rPr lang="en-US" sz="1600" dirty="0" smtClean="0"/>
              <a:t> </a:t>
            </a:r>
            <a:r>
              <a:rPr lang="en-US" sz="1600" dirty="0" err="1" smtClean="0"/>
              <a:t>berada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endParaRPr lang="en-US" sz="1600" dirty="0" smtClean="0"/>
          </a:p>
          <a:p>
            <a:r>
              <a:rPr lang="en-US" sz="1600" dirty="0" err="1" smtClean="0"/>
              <a:t>Operasi</a:t>
            </a:r>
            <a:r>
              <a:rPr lang="en-US" sz="1600" dirty="0" smtClean="0"/>
              <a:t> </a:t>
            </a:r>
            <a:r>
              <a:rPr lang="en-US" sz="1600" err="1" smtClean="0"/>
              <a:t>konkret</a:t>
            </a:r>
            <a:r>
              <a:rPr lang="en-US" sz="1600" smtClean="0"/>
              <a:t> </a:t>
            </a:r>
            <a:r>
              <a:rPr lang="en-US" sz="1600" b="1" i="1" smtClean="0"/>
              <a:t>(concrete operation</a:t>
            </a:r>
            <a:r>
              <a:rPr lang="en-US" sz="1600" b="1" i="1" dirty="0" smtClean="0"/>
              <a:t>) </a:t>
            </a:r>
            <a:r>
              <a:rPr lang="en-US" sz="1600" smtClean="0"/>
              <a:t>dan </a:t>
            </a:r>
            <a:r>
              <a:rPr lang="en-US" sz="1600" dirty="0" err="1" smtClean="0"/>
              <a:t>awal</a:t>
            </a:r>
            <a:r>
              <a:rPr lang="en-US" sz="1600" dirty="0" smtClean="0"/>
              <a:t> </a:t>
            </a:r>
            <a:r>
              <a:rPr lang="en-US" sz="1600" dirty="0" err="1" smtClean="0"/>
              <a:t>operasi</a:t>
            </a:r>
            <a:r>
              <a:rPr lang="en-US" sz="1600" dirty="0" smtClean="0"/>
              <a:t> formal </a:t>
            </a:r>
            <a:r>
              <a:rPr lang="en-US" sz="1600" b="1" i="1" dirty="0" smtClean="0"/>
              <a:t>(</a:t>
            </a:r>
            <a:r>
              <a:rPr lang="en-US" sz="1600" b="1" i="1" smtClean="0"/>
              <a:t>formal operation</a:t>
            </a:r>
            <a:r>
              <a:rPr lang="en-US" sz="1600" b="1" i="1" dirty="0" smtClean="0"/>
              <a:t>)</a:t>
            </a:r>
          </a:p>
          <a:p>
            <a:r>
              <a:rPr lang="en-US" sz="1600" dirty="0" smtClean="0"/>
              <a:t>Yang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tandai</a:t>
            </a:r>
            <a:r>
              <a:rPr lang="en-US" sz="1600" dirty="0" smtClean="0"/>
              <a:t> </a:t>
            </a:r>
            <a:r>
              <a:rPr lang="en-US" sz="1600" err="1" smtClean="0"/>
              <a:t>dengan</a:t>
            </a:r>
            <a:r>
              <a:rPr lang="en-US" sz="1600" smtClean="0"/>
              <a:t> mulai </a:t>
            </a:r>
            <a:r>
              <a:rPr lang="en-US" sz="1600" dirty="0" err="1" smtClean="0"/>
              <a:t>berkembangnya</a:t>
            </a:r>
            <a:r>
              <a:rPr lang="en-US" sz="1600" dirty="0" smtClean="0"/>
              <a:t> </a:t>
            </a:r>
            <a:r>
              <a:rPr lang="en-US" sz="1600" dirty="0" err="1" smtClean="0"/>
              <a:t>abstraksi</a:t>
            </a:r>
            <a:r>
              <a:rPr lang="en-US" sz="1600" dirty="0" smtClean="0"/>
              <a:t> </a:t>
            </a:r>
            <a:r>
              <a:rPr lang="en-US" sz="1600" err="1" smtClean="0"/>
              <a:t>dalam</a:t>
            </a:r>
            <a:r>
              <a:rPr lang="en-US" sz="1600" smtClean="0"/>
              <a:t> pemikiran. Dalam</a:t>
            </a:r>
            <a:endParaRPr lang="en-US" sz="1600" dirty="0" smtClean="0"/>
          </a:p>
          <a:p>
            <a:r>
              <a:rPr lang="en-US" sz="1600" dirty="0" smtClean="0"/>
              <a:t>Mode </a:t>
            </a:r>
            <a:r>
              <a:rPr lang="en-US" sz="1600" dirty="0" err="1" smtClean="0"/>
              <a:t>lingkup</a:t>
            </a:r>
            <a:r>
              <a:rPr lang="en-US" sz="1600" dirty="0" smtClean="0"/>
              <a:t> </a:t>
            </a:r>
            <a:r>
              <a:rPr lang="en-US" sz="1600" dirty="0" err="1" smtClean="0"/>
              <a:t>kehidupan</a:t>
            </a:r>
            <a:r>
              <a:rPr lang="en-US" sz="1600" dirty="0" smtClean="0"/>
              <a:t> </a:t>
            </a:r>
            <a:r>
              <a:rPr lang="en-US" sz="1600" err="1" smtClean="0"/>
              <a:t>semakin</a:t>
            </a:r>
            <a:r>
              <a:rPr lang="en-US" sz="1600" smtClean="0"/>
              <a:t> meluas </a:t>
            </a:r>
            <a:r>
              <a:rPr lang="en-US" sz="1600" b="1" i="1" smtClean="0"/>
              <a:t>(expanding enviroment).</a:t>
            </a:r>
            <a:endParaRPr lang="en-US" sz="16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82301" y="1447800"/>
            <a:ext cx="8209299" cy="9233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 </a:t>
            </a:r>
            <a:r>
              <a:rPr lang="en-US" dirty="0" err="1" smtClean="0"/>
              <a:t>tematis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endParaRPr lang="en-US" dirty="0" smtClean="0"/>
          </a:p>
          <a:p>
            <a:r>
              <a:rPr lang="en-US" dirty="0" smtClean="0"/>
              <a:t>Dan </a:t>
            </a:r>
            <a:r>
              <a:rPr lang="en-US" dirty="0" err="1" smtClean="0"/>
              <a:t>pembiasaan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kehidupannya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3886200"/>
            <a:ext cx="455483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Hakikat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pembelajaran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Tematik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4495800"/>
            <a:ext cx="8834470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tematik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mengakomodasikan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15" y="533400"/>
            <a:ext cx="5158785" cy="8002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300" dirty="0" err="1" smtClean="0"/>
              <a:t>Beberapa</a:t>
            </a:r>
            <a:r>
              <a:rPr lang="en-US" sz="2300" dirty="0" smtClean="0"/>
              <a:t> </a:t>
            </a:r>
            <a:r>
              <a:rPr lang="en-US" sz="2300" dirty="0" err="1" smtClean="0"/>
              <a:t>hal</a:t>
            </a:r>
            <a:r>
              <a:rPr lang="en-US" sz="2300" dirty="0" smtClean="0"/>
              <a:t> yang </a:t>
            </a:r>
            <a:r>
              <a:rPr lang="en-US" sz="2300" dirty="0" err="1" smtClean="0"/>
              <a:t>perlu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perhatikan</a:t>
            </a:r>
            <a:endParaRPr lang="en-US" sz="2300" dirty="0" smtClean="0"/>
          </a:p>
          <a:p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pembelajaran</a:t>
            </a:r>
            <a:r>
              <a:rPr lang="en-US" sz="2300" dirty="0" smtClean="0"/>
              <a:t> </a:t>
            </a:r>
            <a:r>
              <a:rPr lang="en-US" sz="2300" dirty="0" err="1" smtClean="0"/>
              <a:t>Tematik</a:t>
            </a:r>
            <a:r>
              <a:rPr lang="en-US" sz="2300" dirty="0" smtClean="0"/>
              <a:t> :</a:t>
            </a:r>
            <a:endParaRPr lang="en-US" sz="2300" dirty="0"/>
          </a:p>
        </p:txBody>
      </p:sp>
      <p:sp>
        <p:nvSpPr>
          <p:cNvPr id="3" name="TextBox 2"/>
          <p:cNvSpPr txBox="1"/>
          <p:nvPr/>
        </p:nvSpPr>
        <p:spPr>
          <a:xfrm>
            <a:off x="533147" y="1447800"/>
            <a:ext cx="7544053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Agar </a:t>
            </a:r>
            <a:r>
              <a:rPr lang="en-US" sz="2000" dirty="0" err="1" smtClean="0"/>
              <a:t>pelaksaan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bermakna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utuh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mempertimbangkan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lain </a:t>
            </a:r>
            <a:r>
              <a:rPr lang="en-US" sz="2000" dirty="0" err="1" smtClean="0"/>
              <a:t>alokasi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Usahakan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terdekan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endParaRPr lang="en-US" sz="2000" dirty="0" smtClean="0"/>
          </a:p>
          <a:p>
            <a:pPr marL="342900" indent="-342900">
              <a:buAutoNum type="arabicPeriod"/>
            </a:pP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mengutamakan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kompetenswi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dicapai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76636" y="4045803"/>
            <a:ext cx="4400564" cy="83099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Kukuatan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keuungulan</a:t>
            </a:r>
            <a:endParaRPr lang="en-US" sz="2400" dirty="0" smtClean="0"/>
          </a:p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Tematik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001161"/>
            <a:ext cx="8915400" cy="132343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err="1" smtClean="0"/>
              <a:t>Pengalaman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kegiatan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relevan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perkembangan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Menyenangkan</a:t>
            </a:r>
            <a:r>
              <a:rPr lang="en-US" sz="1600" dirty="0" smtClean="0"/>
              <a:t> </a:t>
            </a:r>
            <a:r>
              <a:rPr lang="en-US" sz="1600" dirty="0" err="1" smtClean="0"/>
              <a:t>karna</a:t>
            </a:r>
            <a:r>
              <a:rPr lang="en-US" sz="1600" dirty="0" smtClean="0"/>
              <a:t> </a:t>
            </a:r>
            <a:r>
              <a:rPr lang="en-US" sz="1600" dirty="0" err="1" smtClean="0"/>
              <a:t>bertolak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minat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Hasil</a:t>
            </a:r>
            <a:r>
              <a:rPr lang="en-US" sz="1600" dirty="0" smtClean="0"/>
              <a:t> </a:t>
            </a:r>
            <a:r>
              <a:rPr lang="en-US" sz="1600" dirty="0" err="1" smtClean="0"/>
              <a:t>belajar</a:t>
            </a:r>
            <a:r>
              <a:rPr lang="en-US" sz="1600" dirty="0" smtClean="0"/>
              <a:t> </a:t>
            </a:r>
            <a:r>
              <a:rPr lang="en-US" sz="1600" dirty="0" err="1" smtClean="0"/>
              <a:t>akan</a:t>
            </a:r>
            <a:r>
              <a:rPr lang="en-US" sz="1600" dirty="0" smtClean="0"/>
              <a:t> </a:t>
            </a:r>
            <a:r>
              <a:rPr lang="en-US" sz="1600" dirty="0" err="1" smtClean="0"/>
              <a:t>bertahan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lama </a:t>
            </a:r>
            <a:r>
              <a:rPr lang="en-US" sz="1600" dirty="0" err="1" smtClean="0"/>
              <a:t>karna</a:t>
            </a:r>
            <a:r>
              <a:rPr lang="en-US" sz="1600" dirty="0" smtClean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berkesan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bermakna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sz="1600" dirty="0" err="1" smtClean="0"/>
              <a:t>Mengembangkan</a:t>
            </a:r>
            <a:r>
              <a:rPr lang="en-US" sz="1600" dirty="0" smtClean="0"/>
              <a:t> </a:t>
            </a:r>
            <a:r>
              <a:rPr lang="en-US" sz="1600" dirty="0" err="1" smtClean="0"/>
              <a:t>keterampilan</a:t>
            </a:r>
            <a:r>
              <a:rPr lang="en-US" sz="1600" dirty="0" smtClean="0"/>
              <a:t> </a:t>
            </a:r>
            <a:r>
              <a:rPr lang="en-US" sz="1600" dirty="0" err="1" smtClean="0"/>
              <a:t>berfikir</a:t>
            </a:r>
            <a:r>
              <a:rPr lang="en-US" sz="1600" dirty="0" smtClean="0"/>
              <a:t> </a:t>
            </a:r>
            <a:r>
              <a:rPr lang="en-US" sz="1600" dirty="0" err="1" smtClean="0"/>
              <a:t>siswa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persmasalahn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dihadapi</a:t>
            </a:r>
            <a:endParaRPr lang="en-US" sz="1600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936" y="2895600"/>
            <a:ext cx="1569664" cy="2012092"/>
          </a:xfrm>
          <a:prstGeom prst="rect">
            <a:avLst/>
          </a:prstGeo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2971800"/>
            <a:ext cx="1066800" cy="958770"/>
          </a:xfrm>
          <a:prstGeom prst="rect">
            <a:avLst/>
          </a:prstGeom>
        </p:spPr>
      </p:pic>
      <p:pic>
        <p:nvPicPr>
          <p:cNvPr id="8" name="Picture 7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2971800"/>
            <a:ext cx="1066800" cy="958770"/>
          </a:xfrm>
          <a:prstGeom prst="rect">
            <a:avLst/>
          </a:prstGeom>
        </p:spPr>
      </p:pic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2971800"/>
            <a:ext cx="1066800" cy="95877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838200"/>
            <a:ext cx="5243743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err="1" smtClean="0"/>
              <a:t>Langkah-langkah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</a:t>
            </a:r>
            <a:r>
              <a:rPr lang="en-US" sz="2200" dirty="0" err="1" smtClean="0"/>
              <a:t>Tematik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490008"/>
            <a:ext cx="8791189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err="1" smtClean="0"/>
              <a:t>Mempelajari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semester yang </a:t>
            </a:r>
            <a:r>
              <a:rPr lang="en-US" sz="2000" dirty="0" err="1" smtClean="0"/>
              <a:t>sama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matrik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bagan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mempersatukan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pemetaan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tematik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matrik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silabus</a:t>
            </a:r>
            <a:r>
              <a:rPr lang="en-US" sz="2000" dirty="0" smtClean="0"/>
              <a:t> </a:t>
            </a:r>
            <a:r>
              <a:rPr lang="en-US" sz="2000" dirty="0" err="1" smtClean="0"/>
              <a:t>bedasarkan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matrik</a:t>
            </a:r>
            <a:r>
              <a:rPr lang="en-US" sz="2000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tematik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4" descr="375a8-art_footsteps-bc2260149b6b3d315fb59c14a498381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643857">
            <a:off x="99297" y="2713020"/>
            <a:ext cx="5264883" cy="5264883"/>
          </a:xfrm>
          <a:prstGeom prst="rect">
            <a:avLst/>
          </a:prstGeom>
        </p:spPr>
      </p:pic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657600"/>
            <a:ext cx="2746735" cy="2057400"/>
          </a:xfrm>
          <a:prstGeom prst="rect">
            <a:avLst/>
          </a:prstGeo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3609975"/>
            <a:ext cx="1748710" cy="1571625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402" y="742890"/>
            <a:ext cx="452559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Model-model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Pkn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SD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24000"/>
            <a:ext cx="804976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>
                <a:latin typeface="+mj-lt"/>
              </a:rPr>
              <a:t>Model WEBBED</a:t>
            </a:r>
          </a:p>
          <a:p>
            <a:pPr marL="342900" indent="-342900"/>
            <a:r>
              <a:rPr lang="en-US" sz="1600" b="1" dirty="0" err="1" smtClean="0">
                <a:latin typeface="+mj-lt"/>
              </a:rPr>
              <a:t>Sering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juga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sebut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dengan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jaring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laba-laba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adalah</a:t>
            </a:r>
            <a:r>
              <a:rPr lang="en-US" sz="1600" b="1" dirty="0" smtClean="0">
                <a:latin typeface="+mj-lt"/>
              </a:rPr>
              <a:t> model </a:t>
            </a:r>
            <a:r>
              <a:rPr lang="en-US" sz="1600" b="1" dirty="0" err="1" smtClean="0">
                <a:latin typeface="+mj-lt"/>
              </a:rPr>
              <a:t>pembelajaran</a:t>
            </a:r>
            <a:endParaRPr lang="en-US" sz="1600" b="1" dirty="0" smtClean="0">
              <a:latin typeface="+mj-lt"/>
            </a:endParaRPr>
          </a:p>
          <a:p>
            <a:pPr marL="342900" indent="-342900"/>
            <a:r>
              <a:rPr lang="en-US" sz="1600" b="1" dirty="0" smtClean="0">
                <a:latin typeface="+mj-lt"/>
              </a:rPr>
              <a:t>Yang </a:t>
            </a:r>
            <a:r>
              <a:rPr lang="en-US" sz="1600" b="1" dirty="0" err="1" smtClean="0">
                <a:latin typeface="+mj-lt"/>
              </a:rPr>
              <a:t>dipergunakan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untuk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mengajarkan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tema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tertentu</a:t>
            </a:r>
            <a:r>
              <a:rPr lang="en-US" sz="1600" b="1" dirty="0" smtClean="0">
                <a:latin typeface="+mj-lt"/>
              </a:rPr>
              <a:t> yang </a:t>
            </a:r>
            <a:r>
              <a:rPr lang="en-US" sz="1600" b="1" dirty="0" err="1" smtClean="0">
                <a:latin typeface="+mj-lt"/>
              </a:rPr>
              <a:t>berkecendrungan</a:t>
            </a:r>
            <a:endParaRPr lang="en-US" sz="1600" b="1" dirty="0" smtClean="0">
              <a:latin typeface="+mj-lt"/>
            </a:endParaRPr>
          </a:p>
          <a:p>
            <a:pPr marL="342900" indent="-342900"/>
            <a:r>
              <a:rPr lang="en-US" sz="1600" b="1" dirty="0" err="1" smtClean="0">
                <a:latin typeface="+mj-lt"/>
              </a:rPr>
              <a:t>Dapat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disampaikan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melalui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beberapa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mata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pelajaran</a:t>
            </a:r>
            <a:r>
              <a:rPr lang="en-US" sz="1600" b="1" dirty="0" smtClean="0">
                <a:latin typeface="+mj-lt"/>
              </a:rPr>
              <a:t>. </a:t>
            </a:r>
            <a:r>
              <a:rPr lang="en-US" sz="1600" b="1" dirty="0" err="1" smtClean="0">
                <a:latin typeface="+mj-lt"/>
              </a:rPr>
              <a:t>Tema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dalam</a:t>
            </a:r>
            <a:r>
              <a:rPr lang="en-US" sz="1600" b="1" dirty="0" smtClean="0">
                <a:latin typeface="+mj-lt"/>
              </a:rPr>
              <a:t> model </a:t>
            </a:r>
            <a:r>
              <a:rPr lang="en-US" sz="1600" b="1" dirty="0" err="1" smtClean="0">
                <a:latin typeface="+mj-lt"/>
              </a:rPr>
              <a:t>ini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dapat</a:t>
            </a:r>
            <a:endParaRPr lang="en-US" sz="1600" b="1" dirty="0" smtClean="0">
              <a:latin typeface="+mj-lt"/>
            </a:endParaRPr>
          </a:p>
          <a:p>
            <a:pPr marL="342900" indent="-342900"/>
            <a:r>
              <a:rPr lang="en-US" sz="1600" b="1" dirty="0" err="1" smtClean="0">
                <a:latin typeface="+mj-lt"/>
              </a:rPr>
              <a:t>Dijadikan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pengikat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kegiatan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pembelajaran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baik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dalam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mata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pelajaran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tertentu</a:t>
            </a:r>
            <a:endParaRPr lang="en-US" sz="1600" b="1" dirty="0" smtClean="0">
              <a:latin typeface="+mj-lt"/>
            </a:endParaRPr>
          </a:p>
          <a:p>
            <a:pPr marL="342900" indent="-342900"/>
            <a:r>
              <a:rPr lang="en-US" sz="1600" b="1" dirty="0" err="1" smtClean="0">
                <a:latin typeface="+mj-lt"/>
              </a:rPr>
              <a:t>maupun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lintas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mata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pelajaran</a:t>
            </a:r>
            <a:r>
              <a:rPr lang="en-US" sz="1600" b="1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131" y="3352800"/>
            <a:ext cx="8876469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dirty="0" smtClean="0">
                <a:latin typeface="+mj-lt"/>
              </a:rPr>
              <a:t>2. Model CONNECTED</a:t>
            </a:r>
          </a:p>
          <a:p>
            <a:r>
              <a:rPr lang="en-US" b="1" dirty="0" smtClean="0">
                <a:latin typeface="+mj-lt"/>
              </a:rPr>
              <a:t>Di </a:t>
            </a:r>
            <a:r>
              <a:rPr lang="en-US" b="1" dirty="0" err="1" smtClean="0">
                <a:latin typeface="+mj-lt"/>
              </a:rPr>
              <a:t>landasi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anggapan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bahwa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butir-butir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pembelajaran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dapat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payungkan</a:t>
            </a:r>
            <a:endParaRPr lang="en-US" b="1" dirty="0" smtClean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Pada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induk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mata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pelajaran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tertentu</a:t>
            </a:r>
            <a:r>
              <a:rPr lang="en-US" b="1" dirty="0" smtClean="0">
                <a:latin typeface="+mj-lt"/>
              </a:rPr>
              <a:t>. </a:t>
            </a:r>
            <a:r>
              <a:rPr lang="en-US" b="1" dirty="0" err="1" smtClean="0">
                <a:latin typeface="+mj-lt"/>
              </a:rPr>
              <a:t>Misalnya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butir-butir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pembelajaran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ideologi</a:t>
            </a:r>
            <a:endParaRPr lang="en-US" b="1" dirty="0" smtClean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Pancasila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hukum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ketatanegaraan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tentang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hak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kewajiban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ketertiban</a:t>
            </a:r>
            <a:r>
              <a:rPr lang="en-US" b="1" dirty="0" smtClean="0">
                <a:latin typeface="+mj-lt"/>
              </a:rPr>
              <a:t>,</a:t>
            </a:r>
          </a:p>
          <a:p>
            <a:r>
              <a:rPr lang="en-US" b="1" dirty="0" err="1" smtClean="0">
                <a:latin typeface="+mj-lt"/>
              </a:rPr>
              <a:t>Demokrasi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dapat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dipayungkan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pada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mata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pelajaran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Pkn</a:t>
            </a:r>
            <a:r>
              <a:rPr lang="en-US" b="1" dirty="0" smtClean="0">
                <a:latin typeface="+mj-lt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5029200"/>
            <a:ext cx="9021277" cy="13542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</a:rPr>
              <a:t>3. Model INTEGRATED</a:t>
            </a:r>
          </a:p>
          <a:p>
            <a:r>
              <a:rPr lang="en-US" sz="1600" b="1" dirty="0" err="1" smtClean="0">
                <a:latin typeface="+mj-lt"/>
              </a:rPr>
              <a:t>Merupakan</a:t>
            </a:r>
            <a:r>
              <a:rPr lang="en-US" sz="1600" b="1" dirty="0" smtClean="0">
                <a:latin typeface="+mj-lt"/>
              </a:rPr>
              <a:t> model </a:t>
            </a:r>
            <a:r>
              <a:rPr lang="en-US" sz="1600" b="1" dirty="0" err="1" smtClean="0">
                <a:latin typeface="+mj-lt"/>
              </a:rPr>
              <a:t>pemaduan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sejumlah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tema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pembelajaran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dari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mata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pembelajaran</a:t>
            </a:r>
            <a:endParaRPr lang="en-US" sz="1600" b="1" dirty="0" smtClean="0">
              <a:latin typeface="+mj-lt"/>
            </a:endParaRPr>
          </a:p>
          <a:p>
            <a:r>
              <a:rPr lang="en-US" sz="1600" b="1" dirty="0" smtClean="0">
                <a:latin typeface="+mj-lt"/>
              </a:rPr>
              <a:t>Yang </a:t>
            </a:r>
            <a:r>
              <a:rPr lang="en-US" sz="1600" b="1" dirty="0" err="1" smtClean="0">
                <a:latin typeface="+mj-lt"/>
              </a:rPr>
              <a:t>berbeda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tetapi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esensinya</a:t>
            </a:r>
            <a:r>
              <a:rPr lang="en-US" sz="1600" b="1" dirty="0" smtClean="0">
                <a:latin typeface="+mj-lt"/>
              </a:rPr>
              <a:t> lama </a:t>
            </a:r>
            <a:r>
              <a:rPr lang="en-US" sz="1600" b="1" dirty="0" err="1" smtClean="0">
                <a:latin typeface="+mj-lt"/>
              </a:rPr>
              <a:t>dalam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sebuah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tema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tertentu</a:t>
            </a:r>
            <a:r>
              <a:rPr lang="en-US" sz="1600" b="1" dirty="0" smtClean="0">
                <a:latin typeface="+mj-lt"/>
              </a:rPr>
              <a:t>. Model </a:t>
            </a:r>
            <a:r>
              <a:rPr lang="en-US" sz="1600" b="1" dirty="0" err="1" smtClean="0">
                <a:latin typeface="+mj-lt"/>
              </a:rPr>
              <a:t>ini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berangkat</a:t>
            </a:r>
            <a:endParaRPr lang="en-US" sz="1600" b="1" dirty="0" smtClean="0">
              <a:latin typeface="+mj-lt"/>
            </a:endParaRPr>
          </a:p>
          <a:p>
            <a:r>
              <a:rPr lang="en-US" sz="1600" b="1" dirty="0" smtClean="0">
                <a:latin typeface="+mj-lt"/>
              </a:rPr>
              <a:t>Dari </a:t>
            </a:r>
            <a:r>
              <a:rPr lang="en-US" sz="1600" b="1" dirty="0" err="1" smtClean="0">
                <a:latin typeface="+mj-lt"/>
              </a:rPr>
              <a:t>adanya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tumpang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tindih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beberapa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konsep</a:t>
            </a:r>
            <a:r>
              <a:rPr lang="en-US" sz="1600" b="1" dirty="0" smtClean="0">
                <a:latin typeface="+mj-lt"/>
              </a:rPr>
              <a:t>, </a:t>
            </a:r>
            <a:r>
              <a:rPr lang="en-US" sz="1600" b="1" dirty="0" err="1" smtClean="0">
                <a:latin typeface="+mj-lt"/>
              </a:rPr>
              <a:t>keterampilan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dan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sikap</a:t>
            </a:r>
            <a:r>
              <a:rPr lang="en-US" sz="1600" b="1" dirty="0" smtClean="0">
                <a:latin typeface="+mj-lt"/>
              </a:rPr>
              <a:t> yang </a:t>
            </a:r>
            <a:r>
              <a:rPr lang="en-US" sz="1600" b="1" dirty="0" err="1" smtClean="0">
                <a:latin typeface="+mj-lt"/>
              </a:rPr>
              <a:t>di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tuntut</a:t>
            </a:r>
            <a:endParaRPr lang="en-US" sz="1600" b="1" dirty="0" smtClean="0">
              <a:latin typeface="+mj-lt"/>
            </a:endParaRPr>
          </a:p>
          <a:p>
            <a:r>
              <a:rPr lang="en-US" sz="1600" b="1" dirty="0" err="1" smtClean="0">
                <a:latin typeface="+mj-lt"/>
              </a:rPr>
              <a:t>Dalam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pembelajaran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sehingga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perlu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adanya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peintegrasian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multidisiplin</a:t>
            </a:r>
            <a:r>
              <a:rPr lang="en-US" sz="1600" b="1" dirty="0" smtClean="0">
                <a:latin typeface="+mj-lt"/>
              </a:rPr>
              <a:t>.</a:t>
            </a:r>
            <a:endParaRPr lang="en-US" sz="1600" b="1" dirty="0">
              <a:latin typeface="+mj-lt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486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charset="0"/>
                <a:ea typeface="Arial" charset="0"/>
                <a:cs typeface="Arial" charset="0"/>
              </a:rPr>
              <a:t>Terima Kasih</a:t>
            </a:r>
            <a:r>
              <a:rPr lang="mr-IN" altLang="en-US" sz="3200">
                <a:latin typeface="Arial" charset="0"/>
                <a:ea typeface="Arial" charset="0"/>
                <a:cs typeface="Arial" charset="0"/>
              </a:rPr>
              <a:t>…</a:t>
            </a:r>
            <a:endParaRPr lang="en-US" altLang="en-US" sz="320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2944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408</Words>
  <Application>Microsoft Macintosh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Calibri</vt:lpstr>
      <vt:lpstr>Georgia</vt:lpstr>
      <vt:lpstr>Trebuchet MS</vt:lpstr>
      <vt:lpstr>Wingdings 2</vt:lpstr>
      <vt:lpstr>Arial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Kasih…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indaheneng</dc:creator>
  <cp:lastModifiedBy>Nurul Febrianti</cp:lastModifiedBy>
  <cp:revision>2</cp:revision>
  <dcterms:created xsi:type="dcterms:W3CDTF">2018-05-20T11:31:37Z</dcterms:created>
  <dcterms:modified xsi:type="dcterms:W3CDTF">2018-05-22T14:38:31Z</dcterms:modified>
</cp:coreProperties>
</file>