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89"/>
    <p:restoredTop sz="92818"/>
  </p:normalViewPr>
  <p:slideViewPr>
    <p:cSldViewPr>
      <p:cViewPr varScale="1">
        <p:scale>
          <a:sx n="119" d="100"/>
          <a:sy n="119" d="100"/>
        </p:scale>
        <p:origin x="168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2F03C4F-6988-4005-A416-5F17971D7C9F}" type="datetimeFigureOut">
              <a:rPr lang="id-ID" smtClean="0"/>
              <a:t>27/06/18</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2847291A-CA7E-45B9-86B9-267CEF3451B6}" type="slidenum">
              <a:rPr lang="id-ID" smtClean="0"/>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F03C4F-6988-4005-A416-5F17971D7C9F}" type="datetimeFigureOut">
              <a:rPr lang="id-ID" smtClean="0"/>
              <a:t>27/06/18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F03C4F-6988-4005-A416-5F17971D7C9F}" type="datetimeFigureOut">
              <a:rPr lang="id-ID" smtClean="0"/>
              <a:t>27/06/18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F03C4F-6988-4005-A416-5F17971D7C9F}" type="datetimeFigureOut">
              <a:rPr lang="id-ID" smtClean="0"/>
              <a:t>27/06/18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F03C4F-6988-4005-A416-5F17971D7C9F}" type="datetimeFigureOut">
              <a:rPr lang="id-ID" smtClean="0"/>
              <a:t>27/06/18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2847291A-CA7E-45B9-86B9-267CEF3451B6}"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F03C4F-6988-4005-A416-5F17971D7C9F}" type="datetimeFigureOut">
              <a:rPr lang="id-ID" smtClean="0"/>
              <a:t>27/06/18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F03C4F-6988-4005-A416-5F17971D7C9F}" type="datetimeFigureOut">
              <a:rPr lang="id-ID" smtClean="0"/>
              <a:t>27/06/18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F03C4F-6988-4005-A416-5F17971D7C9F}" type="datetimeFigureOut">
              <a:rPr lang="id-ID" smtClean="0"/>
              <a:t>27/06/18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03C4F-6988-4005-A416-5F17971D7C9F}" type="datetimeFigureOut">
              <a:rPr lang="id-ID" smtClean="0"/>
              <a:t>27/06/18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F03C4F-6988-4005-A416-5F17971D7C9F}" type="datetimeFigureOut">
              <a:rPr lang="id-ID" smtClean="0"/>
              <a:t>27/06/18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F03C4F-6988-4005-A416-5F17971D7C9F}" type="datetimeFigureOut">
              <a:rPr lang="id-ID" smtClean="0"/>
              <a:t>27/06/18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847291A-CA7E-45B9-86B9-267CEF3451B6}"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2F03C4F-6988-4005-A416-5F17971D7C9F}" type="datetimeFigureOut">
              <a:rPr lang="id-ID" smtClean="0"/>
              <a:t>27/06/18</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847291A-CA7E-45B9-86B9-267CEF3451B6}"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p:cNvSpPr txBox="1">
            <a:spLocks noChangeArrowheads="1"/>
          </p:cNvSpPr>
          <p:nvPr/>
        </p:nvSpPr>
        <p:spPr bwMode="auto">
          <a:xfrm>
            <a:off x="3543300" y="3257551"/>
            <a:ext cx="42291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endParaRPr lang="en-US" altLang="en-US" sz="1400" b="1" dirty="0">
              <a:solidFill>
                <a:schemeClr val="bg1"/>
              </a:solidFill>
              <a:latin typeface="Arial" charset="0"/>
            </a:endParaRPr>
          </a:p>
          <a:p>
            <a:pPr algn="ctr" eaLnBrk="1" hangingPunct="1">
              <a:spcBef>
                <a:spcPct val="0"/>
              </a:spcBef>
              <a:buFontTx/>
              <a:buNone/>
            </a:pPr>
            <a:r>
              <a:rPr lang="en-US" altLang="en-US" sz="1400" b="1" dirty="0" smtClean="0">
                <a:solidFill>
                  <a:schemeClr val="bg1"/>
                </a:solidFill>
                <a:latin typeface="Arial" charset="0"/>
              </a:rPr>
              <a:t>KARAKTERISTIK WARGA NEGARA INDONESIA DALAM KONSEP BHINNEKA TUNGGAL IKA</a:t>
            </a:r>
            <a:endParaRPr lang="en-US" altLang="en-US" sz="1400" b="1" dirty="0">
              <a:solidFill>
                <a:schemeClr val="bg1"/>
              </a:solidFill>
              <a:latin typeface="Arial" charset="0"/>
            </a:endParaRPr>
          </a:p>
          <a:p>
            <a:pPr algn="ctr" eaLnBrk="1" hangingPunct="1">
              <a:spcBef>
                <a:spcPct val="0"/>
              </a:spcBef>
              <a:buFontTx/>
              <a:buNone/>
            </a:pPr>
            <a:r>
              <a:rPr lang="en-US" altLang="en-US" sz="1400" b="1" dirty="0" err="1">
                <a:solidFill>
                  <a:schemeClr val="bg1"/>
                </a:solidFill>
                <a:latin typeface="Arial" charset="0"/>
              </a:rPr>
              <a:t>Pertemuan</a:t>
            </a:r>
            <a:r>
              <a:rPr lang="en-US" altLang="en-US" sz="1400" b="1" dirty="0">
                <a:solidFill>
                  <a:schemeClr val="bg1"/>
                </a:solidFill>
                <a:latin typeface="Arial" charset="0"/>
              </a:rPr>
              <a:t>  </a:t>
            </a:r>
            <a:r>
              <a:rPr lang="en-US" altLang="en-US" sz="1400" b="1" dirty="0" smtClean="0">
                <a:solidFill>
                  <a:schemeClr val="bg1"/>
                </a:solidFill>
                <a:latin typeface="Arial" charset="0"/>
              </a:rPr>
              <a:t>Ke-12</a:t>
            </a:r>
            <a:endParaRPr lang="en-US" altLang="en-US" sz="1400" b="1" dirty="0">
              <a:solidFill>
                <a:schemeClr val="bg1"/>
              </a:solidFill>
              <a:latin typeface="Arial" charset="0"/>
            </a:endParaRPr>
          </a:p>
          <a:p>
            <a:pPr algn="ctr" eaLnBrk="1" hangingPunct="1">
              <a:spcBef>
                <a:spcPct val="0"/>
              </a:spcBef>
              <a:buFontTx/>
              <a:buNone/>
            </a:pPr>
            <a:r>
              <a:rPr lang="en-US" altLang="en-US" sz="1400" b="1" dirty="0">
                <a:solidFill>
                  <a:schemeClr val="bg1"/>
                </a:solidFill>
                <a:latin typeface="Arial" charset="0"/>
              </a:rPr>
              <a:t>Nurul Febrianti, </a:t>
            </a:r>
            <a:r>
              <a:rPr lang="en-US" altLang="en-US" sz="1400" b="1" dirty="0" err="1">
                <a:solidFill>
                  <a:schemeClr val="bg1"/>
                </a:solidFill>
                <a:latin typeface="Arial" charset="0"/>
              </a:rPr>
              <a:t>M.Pd</a:t>
            </a:r>
            <a:endParaRPr lang="en-US" altLang="en-US" sz="1400" b="1" dirty="0">
              <a:solidFill>
                <a:schemeClr val="bg1"/>
              </a:solidFill>
              <a:latin typeface="Arial" charset="0"/>
            </a:endParaRPr>
          </a:p>
          <a:p>
            <a:pPr algn="ctr" eaLnBrk="1" hangingPunct="1">
              <a:spcBef>
                <a:spcPct val="0"/>
              </a:spcBef>
              <a:buFontTx/>
              <a:buNone/>
            </a:pPr>
            <a:r>
              <a:rPr lang="en-US" altLang="en-US" sz="1400" b="1" dirty="0">
                <a:solidFill>
                  <a:schemeClr val="bg1"/>
                </a:solidFill>
                <a:latin typeface="Arial" charset="0"/>
              </a:rPr>
              <a:t>Prodi PGSD FKIP</a:t>
            </a:r>
          </a:p>
          <a:p>
            <a:pPr algn="ctr" eaLnBrk="1" hangingPunct="1">
              <a:spcBef>
                <a:spcPct val="0"/>
              </a:spcBef>
              <a:buFontTx/>
              <a:buNone/>
            </a:pPr>
            <a:endParaRPr lang="en-US" altLang="en-US" sz="1400" b="1" dirty="0">
              <a:solidFill>
                <a:schemeClr val="bg1"/>
              </a:solidFill>
              <a:latin typeface="Arial" charset="0"/>
            </a:endParaRPr>
          </a:p>
          <a:p>
            <a:pPr algn="ctr" eaLnBrk="1" hangingPunct="1">
              <a:spcBef>
                <a:spcPct val="0"/>
              </a:spcBef>
              <a:buFontTx/>
              <a:buNone/>
            </a:pPr>
            <a:endParaRPr lang="en-US" altLang="en-US" sz="1400" b="1" dirty="0">
              <a:solidFill>
                <a:schemeClr val="bg1"/>
              </a:solidFill>
              <a:latin typeface="Arial" charset="0"/>
            </a:endParaRPr>
          </a:p>
        </p:txBody>
      </p:sp>
    </p:spTree>
    <p:extLst>
      <p:ext uri="{BB962C8B-B14F-4D97-AF65-F5344CB8AC3E}">
        <p14:creationId xmlns:p14="http://schemas.microsoft.com/office/powerpoint/2010/main" val="211679533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Tanggung</a:t>
            </a:r>
            <a:r>
              <a:rPr lang="en-US" dirty="0"/>
              <a:t> </a:t>
            </a:r>
            <a:r>
              <a:rPr lang="en-US" dirty="0" err="1"/>
              <a:t>jawab</a:t>
            </a:r>
            <a:r>
              <a:rPr lang="en-US" dirty="0"/>
              <a:t> </a:t>
            </a:r>
            <a:r>
              <a:rPr lang="en-US" dirty="0" err="1"/>
              <a:t>warga</a:t>
            </a:r>
            <a:r>
              <a:rPr lang="en-US" dirty="0"/>
              <a:t> Negara </a:t>
            </a:r>
            <a:r>
              <a:rPr lang="en-US" dirty="0" err="1"/>
              <a:t>terhadap</a:t>
            </a:r>
            <a:r>
              <a:rPr lang="en-US" dirty="0"/>
              <a:t> </a:t>
            </a:r>
            <a:r>
              <a:rPr lang="en-US" dirty="0" err="1"/>
              <a:t>lingkungan</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a:t>
            </a:r>
            <a:r>
              <a:rPr lang="en-US" dirty="0" err="1" smtClean="0"/>
              <a:t>Manusia</a:t>
            </a:r>
            <a:r>
              <a:rPr lang="en-US" dirty="0" smtClean="0"/>
              <a:t> </a:t>
            </a:r>
            <a:r>
              <a:rPr lang="en-US" dirty="0" err="1"/>
              <a:t>dan</a:t>
            </a:r>
            <a:r>
              <a:rPr lang="en-US" dirty="0"/>
              <a:t> </a:t>
            </a:r>
            <a:r>
              <a:rPr lang="en-US" dirty="0" err="1"/>
              <a:t>lingkungan</a:t>
            </a:r>
            <a:r>
              <a:rPr lang="en-US" dirty="0"/>
              <a:t> </a:t>
            </a:r>
            <a:r>
              <a:rPr lang="en-US" dirty="0" err="1"/>
              <a:t>memiliki</a:t>
            </a:r>
            <a:r>
              <a:rPr lang="en-US" dirty="0"/>
              <a:t> </a:t>
            </a:r>
            <a:r>
              <a:rPr lang="en-US" dirty="0" err="1"/>
              <a:t>hubungan</a:t>
            </a:r>
            <a:r>
              <a:rPr lang="en-US" dirty="0"/>
              <a:t> yang </a:t>
            </a:r>
            <a:r>
              <a:rPr lang="en-US" dirty="0" err="1"/>
              <a:t>sangat</a:t>
            </a:r>
            <a:r>
              <a:rPr lang="en-US" dirty="0"/>
              <a:t> </a:t>
            </a:r>
            <a:r>
              <a:rPr lang="en-US" dirty="0" err="1"/>
              <a:t>erat</a:t>
            </a:r>
            <a:r>
              <a:rPr lang="en-US" dirty="0"/>
              <a:t> </a:t>
            </a:r>
            <a:r>
              <a:rPr lang="en-US" dirty="0" err="1"/>
              <a:t>satu</a:t>
            </a:r>
            <a:r>
              <a:rPr lang="en-US" dirty="0"/>
              <a:t> </a:t>
            </a:r>
            <a:r>
              <a:rPr lang="en-US" dirty="0" err="1"/>
              <a:t>sama</a:t>
            </a:r>
            <a:r>
              <a:rPr lang="en-US" dirty="0"/>
              <a:t> lain </a:t>
            </a:r>
            <a:r>
              <a:rPr lang="en-US" dirty="0" err="1"/>
              <a:t>dan</a:t>
            </a:r>
            <a:r>
              <a:rPr lang="en-US" dirty="0"/>
              <a:t> </a:t>
            </a:r>
            <a:r>
              <a:rPr lang="en-US" dirty="0" err="1"/>
              <a:t>tidak</a:t>
            </a:r>
            <a:r>
              <a:rPr lang="en-US" dirty="0"/>
              <a:t> </a:t>
            </a:r>
            <a:r>
              <a:rPr lang="en-US" dirty="0" err="1"/>
              <a:t>dapat</a:t>
            </a:r>
            <a:r>
              <a:rPr lang="en-US" dirty="0"/>
              <a:t> </a:t>
            </a:r>
            <a:r>
              <a:rPr lang="en-US" dirty="0" err="1"/>
              <a:t>dipisahkan</a:t>
            </a:r>
            <a:r>
              <a:rPr lang="en-US" dirty="0" smtClean="0"/>
              <a:t>.</a:t>
            </a:r>
            <a:endParaRPr lang="id-ID" dirty="0" smtClean="0"/>
          </a:p>
          <a:p>
            <a:pPr>
              <a:buNone/>
            </a:pPr>
            <a:r>
              <a:rPr lang="id-ID" dirty="0" smtClean="0"/>
              <a:t>	</a:t>
            </a:r>
            <a:r>
              <a:rPr lang="en-US" dirty="0" err="1" smtClean="0"/>
              <a:t>Tanggung</a:t>
            </a:r>
            <a:r>
              <a:rPr lang="en-US" dirty="0" smtClean="0"/>
              <a:t> </a:t>
            </a:r>
            <a:r>
              <a:rPr lang="en-US" dirty="0" err="1"/>
              <a:t>jawab</a:t>
            </a:r>
            <a:r>
              <a:rPr lang="en-US" dirty="0"/>
              <a:t> yang </a:t>
            </a:r>
            <a:r>
              <a:rPr lang="en-US" dirty="0" err="1"/>
              <a:t>dimiliki</a:t>
            </a:r>
            <a:r>
              <a:rPr lang="en-US" dirty="0"/>
              <a:t> </a:t>
            </a:r>
            <a:r>
              <a:rPr lang="en-US" dirty="0" err="1"/>
              <a:t>manusia</a:t>
            </a:r>
            <a:r>
              <a:rPr lang="en-US" dirty="0"/>
              <a:t> </a:t>
            </a:r>
            <a:r>
              <a:rPr lang="en-US" dirty="0" err="1"/>
              <a:t>dalam</a:t>
            </a:r>
            <a:r>
              <a:rPr lang="en-US" dirty="0"/>
              <a:t> </a:t>
            </a:r>
            <a:r>
              <a:rPr lang="en-US" dirty="0" err="1"/>
              <a:t>melakukan</a:t>
            </a:r>
            <a:r>
              <a:rPr lang="en-US" dirty="0"/>
              <a:t> </a:t>
            </a:r>
            <a:r>
              <a:rPr lang="en-US" dirty="0" err="1"/>
              <a:t>hubungan</a:t>
            </a:r>
            <a:r>
              <a:rPr lang="en-US" dirty="0"/>
              <a:t> </a:t>
            </a:r>
            <a:r>
              <a:rPr lang="en-US" dirty="0" err="1"/>
              <a:t>dengan</a:t>
            </a:r>
            <a:r>
              <a:rPr lang="en-US" dirty="0"/>
              <a:t> </a:t>
            </a:r>
            <a:r>
              <a:rPr lang="en-US" dirty="0" err="1"/>
              <a:t>lingkungan</a:t>
            </a:r>
            <a:r>
              <a:rPr lang="en-US" dirty="0"/>
              <a:t> </a:t>
            </a:r>
            <a:r>
              <a:rPr lang="en-US" dirty="0" err="1"/>
              <a:t>alam</a:t>
            </a:r>
            <a:r>
              <a:rPr lang="en-US" dirty="0"/>
              <a:t> </a:t>
            </a:r>
            <a:r>
              <a:rPr lang="en-US" dirty="0" err="1"/>
              <a:t>tidaklah</a:t>
            </a:r>
            <a:r>
              <a:rPr lang="en-US" dirty="0"/>
              <a:t> </a:t>
            </a:r>
            <a:r>
              <a:rPr lang="en-US" dirty="0" err="1"/>
              <a:t>ringan</a:t>
            </a:r>
            <a:r>
              <a:rPr lang="en-US" dirty="0"/>
              <a:t>. </a:t>
            </a:r>
            <a:r>
              <a:rPr lang="en-US" dirty="0" err="1"/>
              <a:t>Manusia</a:t>
            </a:r>
            <a:r>
              <a:rPr lang="en-US" dirty="0"/>
              <a:t> </a:t>
            </a:r>
            <a:r>
              <a:rPr lang="en-US" dirty="0" err="1"/>
              <a:t>dituntut</a:t>
            </a:r>
            <a:r>
              <a:rPr lang="en-US" dirty="0"/>
              <a:t> </a:t>
            </a:r>
            <a:r>
              <a:rPr lang="en-US" dirty="0" err="1"/>
              <a:t>memiliki</a:t>
            </a:r>
            <a:r>
              <a:rPr lang="en-US" dirty="0"/>
              <a:t> </a:t>
            </a:r>
            <a:r>
              <a:rPr lang="en-US" dirty="0" err="1"/>
              <a:t>sikap</a:t>
            </a:r>
            <a:r>
              <a:rPr lang="en-US" dirty="0"/>
              <a:t> </a:t>
            </a:r>
            <a:r>
              <a:rPr lang="en-US" dirty="0" err="1"/>
              <a:t>dan</a:t>
            </a:r>
            <a:r>
              <a:rPr lang="en-US" dirty="0"/>
              <a:t> </a:t>
            </a:r>
            <a:r>
              <a:rPr lang="en-US" dirty="0" err="1"/>
              <a:t>dan</a:t>
            </a:r>
            <a:r>
              <a:rPr lang="en-US" dirty="0"/>
              <a:t> </a:t>
            </a:r>
            <a:r>
              <a:rPr lang="en-US" dirty="0" err="1"/>
              <a:t>perilaku</a:t>
            </a:r>
            <a:r>
              <a:rPr lang="en-US" dirty="0"/>
              <a:t>, </a:t>
            </a:r>
            <a:r>
              <a:rPr lang="en-US" dirty="0" err="1"/>
              <a:t>antara</a:t>
            </a:r>
            <a:r>
              <a:rPr lang="en-US" dirty="0"/>
              <a:t> lain </a:t>
            </a:r>
            <a:r>
              <a:rPr lang="en-US" dirty="0" smtClean="0"/>
              <a:t>:</a:t>
            </a:r>
            <a:endParaRPr lang="id-ID" dirty="0" smtClean="0"/>
          </a:p>
          <a:p>
            <a:pPr marL="514350" indent="-514350">
              <a:buAutoNum type="arabicPeriod"/>
            </a:pPr>
            <a:r>
              <a:rPr lang="en-US" dirty="0" err="1" smtClean="0"/>
              <a:t>Memelihara</a:t>
            </a:r>
            <a:r>
              <a:rPr lang="en-US" dirty="0" smtClean="0"/>
              <a:t> </a:t>
            </a:r>
            <a:r>
              <a:rPr lang="en-US" dirty="0" err="1"/>
              <a:t>dan</a:t>
            </a:r>
            <a:r>
              <a:rPr lang="en-US" dirty="0"/>
              <a:t> </a:t>
            </a:r>
            <a:r>
              <a:rPr lang="en-US" dirty="0" err="1"/>
              <a:t>menjaga</a:t>
            </a:r>
            <a:r>
              <a:rPr lang="en-US" dirty="0"/>
              <a:t> </a:t>
            </a:r>
            <a:r>
              <a:rPr lang="en-US" dirty="0" err="1"/>
              <a:t>kebersihan</a:t>
            </a:r>
            <a:r>
              <a:rPr lang="en-US" dirty="0"/>
              <a:t> </a:t>
            </a:r>
            <a:r>
              <a:rPr lang="en-US" dirty="0" err="1" smtClean="0"/>
              <a:t>lingkungan</a:t>
            </a:r>
            <a:endParaRPr lang="id-ID" dirty="0" smtClean="0"/>
          </a:p>
          <a:p>
            <a:pPr marL="514350" indent="-514350">
              <a:buAutoNum type="arabicPeriod"/>
            </a:pPr>
            <a:r>
              <a:rPr lang="en-US" dirty="0" err="1" smtClean="0"/>
              <a:t>Mengeksploitasi</a:t>
            </a:r>
            <a:r>
              <a:rPr lang="en-US" dirty="0" smtClean="0"/>
              <a:t> </a:t>
            </a:r>
            <a:r>
              <a:rPr lang="en-US" dirty="0" err="1"/>
              <a:t>lingkungan</a:t>
            </a:r>
            <a:r>
              <a:rPr lang="en-US" dirty="0"/>
              <a:t> </a:t>
            </a:r>
            <a:r>
              <a:rPr lang="en-US" dirty="0" err="1"/>
              <a:t>sesuai</a:t>
            </a:r>
            <a:r>
              <a:rPr lang="en-US" dirty="0"/>
              <a:t> </a:t>
            </a:r>
            <a:r>
              <a:rPr lang="en-US" dirty="0" err="1"/>
              <a:t>kebutuhan</a:t>
            </a:r>
            <a:r>
              <a:rPr lang="en-US" dirty="0"/>
              <a:t>, </a:t>
            </a:r>
            <a:r>
              <a:rPr lang="en-US" dirty="0" err="1"/>
              <a:t>dan</a:t>
            </a:r>
            <a:r>
              <a:rPr lang="en-US" dirty="0"/>
              <a:t> </a:t>
            </a:r>
            <a:r>
              <a:rPr lang="en-US" dirty="0" err="1"/>
              <a:t>tidak</a:t>
            </a:r>
            <a:r>
              <a:rPr lang="en-US" dirty="0"/>
              <a:t> </a:t>
            </a:r>
            <a:r>
              <a:rPr lang="en-US" dirty="0" err="1"/>
              <a:t>dilakukan</a:t>
            </a:r>
            <a:r>
              <a:rPr lang="en-US" dirty="0"/>
              <a:t> </a:t>
            </a:r>
            <a:r>
              <a:rPr lang="en-US" dirty="0" err="1"/>
              <a:t>secara</a:t>
            </a:r>
            <a:r>
              <a:rPr lang="en-US" dirty="0"/>
              <a:t> </a:t>
            </a:r>
            <a:r>
              <a:rPr lang="en-US" dirty="0" err="1" smtClean="0"/>
              <a:t>berlebihan</a:t>
            </a:r>
            <a:endParaRPr lang="id-ID" dirty="0" smtClean="0"/>
          </a:p>
          <a:p>
            <a:pPr marL="514350" indent="-514350">
              <a:buAutoNum type="arabicPeriod"/>
            </a:pPr>
            <a:r>
              <a:rPr lang="en-US" dirty="0" err="1" smtClean="0"/>
              <a:t>Menggunakan</a:t>
            </a:r>
            <a:r>
              <a:rPr lang="en-US" dirty="0" smtClean="0"/>
              <a:t> </a:t>
            </a:r>
            <a:r>
              <a:rPr lang="en-US" dirty="0" err="1"/>
              <a:t>teknologi</a:t>
            </a:r>
            <a:r>
              <a:rPr lang="en-US" dirty="0"/>
              <a:t> </a:t>
            </a:r>
            <a:r>
              <a:rPr lang="en-US" dirty="0" err="1"/>
              <a:t>ramah</a:t>
            </a:r>
            <a:r>
              <a:rPr lang="en-US" dirty="0"/>
              <a:t> </a:t>
            </a:r>
            <a:r>
              <a:rPr lang="en-US" dirty="0" err="1"/>
              <a:t>lingkungan</a:t>
            </a:r>
            <a:endParaRPr lang="id-ID" dirty="0"/>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Tanggung</a:t>
            </a:r>
            <a:r>
              <a:rPr lang="en-US" dirty="0"/>
              <a:t> </a:t>
            </a:r>
            <a:r>
              <a:rPr lang="en-US" dirty="0" err="1"/>
              <a:t>jawab</a:t>
            </a:r>
            <a:r>
              <a:rPr lang="en-US" dirty="0"/>
              <a:t> </a:t>
            </a:r>
            <a:r>
              <a:rPr lang="en-US" dirty="0" err="1"/>
              <a:t>warga</a:t>
            </a:r>
            <a:r>
              <a:rPr lang="en-US" dirty="0"/>
              <a:t> Negara </a:t>
            </a:r>
            <a:r>
              <a:rPr lang="en-US" dirty="0" err="1"/>
              <a:t>terhadap</a:t>
            </a:r>
            <a:r>
              <a:rPr lang="en-US" dirty="0"/>
              <a:t> </a:t>
            </a:r>
            <a:r>
              <a:rPr lang="en-US" dirty="0" err="1"/>
              <a:t>bangsa</a:t>
            </a:r>
            <a:r>
              <a:rPr lang="en-US" dirty="0"/>
              <a:t> </a:t>
            </a:r>
            <a:r>
              <a:rPr lang="en-US" dirty="0" err="1"/>
              <a:t>dan</a:t>
            </a:r>
            <a:r>
              <a:rPr lang="en-US" dirty="0"/>
              <a:t> Negara</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	</a:t>
            </a:r>
            <a:r>
              <a:rPr lang="en-US" dirty="0" err="1" smtClean="0"/>
              <a:t>Sebagai</a:t>
            </a:r>
            <a:r>
              <a:rPr lang="en-US" dirty="0" smtClean="0"/>
              <a:t> </a:t>
            </a:r>
            <a:r>
              <a:rPr lang="en-US" dirty="0" err="1"/>
              <a:t>warga</a:t>
            </a:r>
            <a:r>
              <a:rPr lang="en-US" dirty="0"/>
              <a:t> Negara Indonesia </a:t>
            </a:r>
            <a:r>
              <a:rPr lang="en-US" dirty="0" err="1"/>
              <a:t>sudah</a:t>
            </a:r>
            <a:r>
              <a:rPr lang="en-US" dirty="0"/>
              <a:t> </a:t>
            </a:r>
            <a:r>
              <a:rPr lang="en-US" dirty="0" err="1"/>
              <a:t>menjadi</a:t>
            </a:r>
            <a:r>
              <a:rPr lang="en-US" dirty="0"/>
              <a:t> </a:t>
            </a:r>
            <a:r>
              <a:rPr lang="en-US" dirty="0" err="1"/>
              <a:t>tugas</a:t>
            </a:r>
            <a:r>
              <a:rPr lang="en-US" dirty="0"/>
              <a:t> </a:t>
            </a:r>
            <a:r>
              <a:rPr lang="en-US" dirty="0" err="1"/>
              <a:t>dan</a:t>
            </a:r>
            <a:r>
              <a:rPr lang="en-US" dirty="0"/>
              <a:t> </a:t>
            </a:r>
            <a:r>
              <a:rPr lang="en-US" dirty="0" err="1"/>
              <a:t>tanggung</a:t>
            </a:r>
            <a:r>
              <a:rPr lang="en-US" dirty="0"/>
              <a:t> </a:t>
            </a:r>
            <a:r>
              <a:rPr lang="en-US" dirty="0" err="1"/>
              <a:t>jawab</a:t>
            </a:r>
            <a:r>
              <a:rPr lang="en-US" dirty="0"/>
              <a:t> </a:t>
            </a:r>
            <a:r>
              <a:rPr lang="en-US" dirty="0" err="1"/>
              <a:t>kita</a:t>
            </a:r>
            <a:r>
              <a:rPr lang="en-US" dirty="0"/>
              <a:t> </a:t>
            </a:r>
            <a:r>
              <a:rPr lang="en-US" dirty="0" err="1"/>
              <a:t>semua</a:t>
            </a:r>
            <a:r>
              <a:rPr lang="en-US" dirty="0"/>
              <a:t> </a:t>
            </a:r>
            <a:r>
              <a:rPr lang="en-US" dirty="0" err="1"/>
              <a:t>untuk</a:t>
            </a:r>
            <a:r>
              <a:rPr lang="en-US" dirty="0"/>
              <a:t> </a:t>
            </a:r>
            <a:r>
              <a:rPr lang="en-US" dirty="0" err="1"/>
              <a:t>mempertahankan</a:t>
            </a:r>
            <a:r>
              <a:rPr lang="en-US" dirty="0"/>
              <a:t> </a:t>
            </a:r>
            <a:r>
              <a:rPr lang="en-US" dirty="0" err="1"/>
              <a:t>kelangsungan</a:t>
            </a:r>
            <a:r>
              <a:rPr lang="en-US" dirty="0"/>
              <a:t> </a:t>
            </a:r>
            <a:r>
              <a:rPr lang="en-US" dirty="0" err="1"/>
              <a:t>hidup</a:t>
            </a:r>
            <a:r>
              <a:rPr lang="en-US" dirty="0"/>
              <a:t> </a:t>
            </a:r>
            <a:r>
              <a:rPr lang="en-US" dirty="0" err="1"/>
              <a:t>bangsa</a:t>
            </a:r>
            <a:r>
              <a:rPr lang="en-US" dirty="0"/>
              <a:t> </a:t>
            </a:r>
            <a:r>
              <a:rPr lang="en-US" dirty="0" err="1"/>
              <a:t>dan</a:t>
            </a:r>
            <a:r>
              <a:rPr lang="en-US" dirty="0"/>
              <a:t> Negara </a:t>
            </a:r>
            <a:r>
              <a:rPr lang="en-US" dirty="0" err="1"/>
              <a:t>Kesatuan</a:t>
            </a:r>
            <a:r>
              <a:rPr lang="en-US" dirty="0"/>
              <a:t> </a:t>
            </a:r>
            <a:r>
              <a:rPr lang="en-US" dirty="0" err="1"/>
              <a:t>Republik</a:t>
            </a:r>
            <a:r>
              <a:rPr lang="en-US" dirty="0"/>
              <a:t> Indonesia</a:t>
            </a:r>
            <a:r>
              <a:rPr lang="en-US" dirty="0" smtClean="0"/>
              <a:t>.</a:t>
            </a:r>
            <a:endParaRPr lang="id-ID" dirty="0" smtClean="0"/>
          </a:p>
          <a:p>
            <a:pPr>
              <a:buNone/>
            </a:pPr>
            <a:r>
              <a:rPr lang="id-ID" dirty="0" smtClean="0"/>
              <a:t>	</a:t>
            </a:r>
            <a:r>
              <a:rPr lang="en-US" dirty="0" err="1" smtClean="0"/>
              <a:t>Semua</a:t>
            </a:r>
            <a:r>
              <a:rPr lang="en-US" dirty="0" smtClean="0"/>
              <a:t> </a:t>
            </a:r>
            <a:r>
              <a:rPr lang="en-US" dirty="0" err="1"/>
              <a:t>itu</a:t>
            </a:r>
            <a:r>
              <a:rPr lang="en-US" dirty="0"/>
              <a:t> </a:t>
            </a:r>
            <a:r>
              <a:rPr lang="en-US" dirty="0" err="1"/>
              <a:t>dapat</a:t>
            </a:r>
            <a:r>
              <a:rPr lang="en-US" dirty="0"/>
              <a:t> </a:t>
            </a:r>
            <a:r>
              <a:rPr lang="en-US" dirty="0" err="1"/>
              <a:t>diwujudkan</a:t>
            </a:r>
            <a:r>
              <a:rPr lang="en-US" dirty="0"/>
              <a:t> </a:t>
            </a:r>
            <a:r>
              <a:rPr lang="en-US" dirty="0" err="1"/>
              <a:t>dalam</a:t>
            </a:r>
            <a:r>
              <a:rPr lang="en-US" dirty="0"/>
              <a:t> </a:t>
            </a:r>
            <a:r>
              <a:rPr lang="en-US" dirty="0" err="1"/>
              <a:t>bentuk</a:t>
            </a:r>
            <a:r>
              <a:rPr lang="en-US" dirty="0"/>
              <a:t> </a:t>
            </a:r>
            <a:r>
              <a:rPr lang="en-US" dirty="0" err="1"/>
              <a:t>sikap</a:t>
            </a:r>
            <a:r>
              <a:rPr lang="en-US" dirty="0"/>
              <a:t> </a:t>
            </a:r>
            <a:r>
              <a:rPr lang="en-US" dirty="0" err="1"/>
              <a:t>dan</a:t>
            </a:r>
            <a:r>
              <a:rPr lang="en-US" dirty="0"/>
              <a:t> </a:t>
            </a:r>
            <a:r>
              <a:rPr lang="en-US" dirty="0" err="1"/>
              <a:t>perilaku</a:t>
            </a:r>
            <a:r>
              <a:rPr lang="en-US" dirty="0"/>
              <a:t> </a:t>
            </a:r>
            <a:r>
              <a:rPr lang="en-US" dirty="0" err="1"/>
              <a:t>kehidupan</a:t>
            </a:r>
            <a:r>
              <a:rPr lang="en-US" dirty="0"/>
              <a:t> </a:t>
            </a:r>
            <a:r>
              <a:rPr lang="en-US" dirty="0" err="1"/>
              <a:t>sehari</a:t>
            </a:r>
            <a:r>
              <a:rPr lang="en-US" dirty="0"/>
              <a:t>-</a:t>
            </a:r>
            <a:r>
              <a:rPr lang="en-US" dirty="0" err="1"/>
              <a:t>hari</a:t>
            </a:r>
            <a:r>
              <a:rPr lang="en-US" dirty="0"/>
              <a:t> </a:t>
            </a:r>
            <a:r>
              <a:rPr lang="en-US" dirty="0" err="1"/>
              <a:t>berupa</a:t>
            </a:r>
            <a:r>
              <a:rPr lang="en-US" dirty="0"/>
              <a:t> :</a:t>
            </a:r>
            <a:endParaRPr lang="id-ID" dirty="0"/>
          </a:p>
          <a:p>
            <a:pPr marL="514350" lvl="0" indent="-514350">
              <a:buAutoNum type="arabicPeriod"/>
            </a:pPr>
            <a:r>
              <a:rPr lang="en-US" dirty="0" err="1" smtClean="0"/>
              <a:t>Memahami</a:t>
            </a:r>
            <a:r>
              <a:rPr lang="en-US" dirty="0"/>
              <a:t>, </a:t>
            </a:r>
            <a:r>
              <a:rPr lang="en-US" dirty="0" err="1"/>
              <a:t>menghayati</a:t>
            </a:r>
            <a:r>
              <a:rPr lang="en-US" dirty="0"/>
              <a:t> </a:t>
            </a:r>
            <a:r>
              <a:rPr lang="en-US" dirty="0" err="1"/>
              <a:t>serta</a:t>
            </a:r>
            <a:r>
              <a:rPr lang="en-US" dirty="0"/>
              <a:t> </a:t>
            </a:r>
            <a:r>
              <a:rPr lang="en-US" dirty="0" err="1"/>
              <a:t>mengamalkan</a:t>
            </a:r>
            <a:r>
              <a:rPr lang="en-US" dirty="0"/>
              <a:t> </a:t>
            </a:r>
            <a:r>
              <a:rPr lang="en-US" dirty="0" err="1"/>
              <a:t>nilai-nilai</a:t>
            </a:r>
            <a:r>
              <a:rPr lang="en-US" dirty="0"/>
              <a:t> </a:t>
            </a:r>
            <a:r>
              <a:rPr lang="en-US" dirty="0" err="1"/>
              <a:t>Pancasila</a:t>
            </a:r>
            <a:r>
              <a:rPr lang="en-US" dirty="0"/>
              <a:t> </a:t>
            </a:r>
            <a:r>
              <a:rPr lang="en-US" dirty="0" err="1"/>
              <a:t>dalam</a:t>
            </a:r>
            <a:r>
              <a:rPr lang="en-US" dirty="0"/>
              <a:t> </a:t>
            </a:r>
            <a:r>
              <a:rPr lang="en-US" dirty="0" err="1"/>
              <a:t>segala</a:t>
            </a:r>
            <a:r>
              <a:rPr lang="en-US" dirty="0"/>
              <a:t> </a:t>
            </a:r>
            <a:r>
              <a:rPr lang="en-US" dirty="0" err="1"/>
              <a:t>aspek</a:t>
            </a:r>
            <a:r>
              <a:rPr lang="en-US" dirty="0"/>
              <a:t> </a:t>
            </a:r>
            <a:r>
              <a:rPr lang="en-US" dirty="0" err="1"/>
              <a:t>kehidupan</a:t>
            </a:r>
            <a:r>
              <a:rPr lang="en-US" dirty="0"/>
              <a:t> </a:t>
            </a:r>
            <a:r>
              <a:rPr lang="en-US" dirty="0" err="1" smtClean="0"/>
              <a:t>sehari</a:t>
            </a:r>
            <a:r>
              <a:rPr lang="en-US" dirty="0" smtClean="0"/>
              <a:t>-</a:t>
            </a:r>
            <a:r>
              <a:rPr lang="en-US" dirty="0" err="1" smtClean="0"/>
              <a:t>hari</a:t>
            </a:r>
            <a:r>
              <a:rPr lang="en-US" dirty="0" smtClean="0"/>
              <a:t>.</a:t>
            </a:r>
            <a:endParaRPr lang="id-ID" dirty="0" smtClean="0"/>
          </a:p>
          <a:p>
            <a:pPr marL="514350" lvl="0" indent="-514350">
              <a:buAutoNum type="arabicPeriod"/>
            </a:pPr>
            <a:r>
              <a:rPr lang="en-US" dirty="0" err="1" smtClean="0"/>
              <a:t>Menjaga</a:t>
            </a:r>
            <a:r>
              <a:rPr lang="en-US" dirty="0" smtClean="0"/>
              <a:t> </a:t>
            </a:r>
            <a:r>
              <a:rPr lang="en-US" dirty="0" err="1"/>
              <a:t>dan</a:t>
            </a:r>
            <a:r>
              <a:rPr lang="en-US" dirty="0"/>
              <a:t> </a:t>
            </a:r>
            <a:r>
              <a:rPr lang="en-US" dirty="0" err="1"/>
              <a:t>memelihara</a:t>
            </a:r>
            <a:r>
              <a:rPr lang="en-US" dirty="0"/>
              <a:t> </a:t>
            </a:r>
            <a:r>
              <a:rPr lang="en-US" dirty="0" err="1"/>
              <a:t>nama</a:t>
            </a:r>
            <a:r>
              <a:rPr lang="en-US" dirty="0"/>
              <a:t> </a:t>
            </a:r>
            <a:r>
              <a:rPr lang="en-US" dirty="0" err="1"/>
              <a:t>baik</a:t>
            </a:r>
            <a:r>
              <a:rPr lang="en-US" dirty="0"/>
              <a:t> </a:t>
            </a:r>
            <a:r>
              <a:rPr lang="en-US" dirty="0" err="1"/>
              <a:t>bangsa</a:t>
            </a:r>
            <a:r>
              <a:rPr lang="en-US" dirty="0"/>
              <a:t> </a:t>
            </a:r>
            <a:r>
              <a:rPr lang="en-US" dirty="0" err="1"/>
              <a:t>dan</a:t>
            </a:r>
            <a:r>
              <a:rPr lang="en-US" dirty="0"/>
              <a:t> </a:t>
            </a:r>
            <a:r>
              <a:rPr lang="en-US" dirty="0" smtClean="0"/>
              <a:t>Negara</a:t>
            </a:r>
            <a:endParaRPr lang="id-ID" dirty="0" smtClean="0"/>
          </a:p>
          <a:p>
            <a:pPr marL="514350" lvl="0" indent="-514350">
              <a:buAutoNum type="arabicPeriod"/>
            </a:pPr>
            <a:r>
              <a:rPr lang="en-US" dirty="0" err="1" smtClean="0"/>
              <a:t>Menjaga</a:t>
            </a:r>
            <a:r>
              <a:rPr lang="en-US" dirty="0" smtClean="0"/>
              <a:t> </a:t>
            </a:r>
            <a:r>
              <a:rPr lang="en-US" dirty="0" err="1"/>
              <a:t>persatuan</a:t>
            </a:r>
            <a:r>
              <a:rPr lang="en-US" dirty="0"/>
              <a:t> </a:t>
            </a:r>
            <a:r>
              <a:rPr lang="en-US" dirty="0" err="1"/>
              <a:t>dan</a:t>
            </a:r>
            <a:r>
              <a:rPr lang="en-US" dirty="0"/>
              <a:t> </a:t>
            </a:r>
            <a:r>
              <a:rPr lang="en-US" dirty="0" err="1"/>
              <a:t>keutuhan</a:t>
            </a:r>
            <a:r>
              <a:rPr lang="en-US" dirty="0"/>
              <a:t> </a:t>
            </a:r>
            <a:r>
              <a:rPr lang="en-US" dirty="0" err="1" smtClean="0"/>
              <a:t>bangsa</a:t>
            </a:r>
            <a:endParaRPr lang="id-ID" dirty="0" smtClean="0"/>
          </a:p>
          <a:p>
            <a:pPr marL="514350" lvl="0" indent="-514350">
              <a:buAutoNum type="arabicPeriod"/>
            </a:pPr>
            <a:r>
              <a:rPr lang="en-US" dirty="0" err="1" smtClean="0"/>
              <a:t>Membina</a:t>
            </a:r>
            <a:r>
              <a:rPr lang="en-US" dirty="0" smtClean="0"/>
              <a:t> </a:t>
            </a:r>
            <a:r>
              <a:rPr lang="en-US" dirty="0" err="1"/>
              <a:t>kesetiakawanan</a:t>
            </a:r>
            <a:r>
              <a:rPr lang="en-US" dirty="0"/>
              <a:t> </a:t>
            </a:r>
            <a:r>
              <a:rPr lang="en-US" dirty="0" err="1"/>
              <a:t>sosial</a:t>
            </a:r>
            <a:r>
              <a:rPr lang="en-US" dirty="0"/>
              <a:t> </a:t>
            </a:r>
            <a:r>
              <a:rPr lang="en-US" dirty="0" err="1"/>
              <a:t>diantara</a:t>
            </a:r>
            <a:r>
              <a:rPr lang="en-US" dirty="0"/>
              <a:t> sesame </a:t>
            </a:r>
            <a:r>
              <a:rPr lang="en-US" dirty="0" err="1"/>
              <a:t>warga</a:t>
            </a:r>
            <a:r>
              <a:rPr lang="en-US" dirty="0"/>
              <a:t> </a:t>
            </a:r>
            <a:r>
              <a:rPr lang="en-US" dirty="0" err="1"/>
              <a:t>negara</a:t>
            </a:r>
            <a:r>
              <a:rPr lang="en-US" dirty="0"/>
              <a:t> </a:t>
            </a:r>
            <a:r>
              <a:rPr lang="en-US" dirty="0" smtClean="0"/>
              <a:t>Indonesia</a:t>
            </a:r>
            <a:endParaRPr lang="id-ID" dirty="0" smtClean="0"/>
          </a:p>
          <a:p>
            <a:pPr marL="514350" lvl="0" indent="-514350">
              <a:buAutoNum type="arabicPeriod"/>
            </a:pPr>
            <a:r>
              <a:rPr lang="en-US" dirty="0" err="1" smtClean="0"/>
              <a:t>Meningkatkan</a:t>
            </a:r>
            <a:r>
              <a:rPr lang="en-US" dirty="0" smtClean="0"/>
              <a:t> </a:t>
            </a:r>
            <a:r>
              <a:rPr lang="en-US" dirty="0" err="1"/>
              <a:t>wawasan</a:t>
            </a:r>
            <a:r>
              <a:rPr lang="en-US" dirty="0"/>
              <a:t> </a:t>
            </a:r>
            <a:r>
              <a:rPr lang="en-US" dirty="0" err="1"/>
              <a:t>kebangsaan</a:t>
            </a:r>
            <a:r>
              <a:rPr lang="en-US" dirty="0"/>
              <a:t>.</a:t>
            </a:r>
            <a:endParaRPr lang="id-ID" dirty="0"/>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Warga</a:t>
            </a:r>
            <a:r>
              <a:rPr lang="en-US" dirty="0"/>
              <a:t> Negara yang </a:t>
            </a:r>
            <a:r>
              <a:rPr lang="en-US" dirty="0" err="1"/>
              <a:t>Religius</a:t>
            </a:r>
            <a:r>
              <a:rPr lang="en-US" dirty="0"/>
              <a:t> </a:t>
            </a:r>
            <a:r>
              <a:rPr lang="en-US" dirty="0" err="1"/>
              <a:t>dan</a:t>
            </a:r>
            <a:r>
              <a:rPr lang="en-US" dirty="0"/>
              <a:t> </a:t>
            </a:r>
            <a:r>
              <a:rPr lang="en-US" dirty="0" err="1"/>
              <a:t>Penuh</a:t>
            </a:r>
            <a:r>
              <a:rPr lang="en-US" dirty="0"/>
              <a:t> </a:t>
            </a:r>
            <a:r>
              <a:rPr lang="en-US" dirty="0" err="1"/>
              <a:t>Toleransi</a:t>
            </a:r>
            <a:r>
              <a:rPr lang="id-ID" dirty="0"/>
              <a:t/>
            </a:r>
            <a:br>
              <a:rPr lang="id-ID" dirty="0"/>
            </a:br>
            <a:endParaRPr lang="id-ID" dirty="0"/>
          </a:p>
        </p:txBody>
      </p:sp>
      <p:sp>
        <p:nvSpPr>
          <p:cNvPr id="3" name="Content Placeholder 2"/>
          <p:cNvSpPr>
            <a:spLocks noGrp="1"/>
          </p:cNvSpPr>
          <p:nvPr>
            <p:ph idx="1"/>
          </p:nvPr>
        </p:nvSpPr>
        <p:spPr/>
        <p:txBody>
          <a:bodyPr>
            <a:normAutofit fontScale="92500"/>
          </a:bodyPr>
          <a:lstStyle/>
          <a:p>
            <a:pPr>
              <a:buNone/>
            </a:pPr>
            <a:r>
              <a:rPr lang="id-ID" dirty="0" smtClean="0"/>
              <a:t>	</a:t>
            </a:r>
            <a:r>
              <a:rPr lang="en-US" dirty="0" err="1" smtClean="0"/>
              <a:t>Manusia</a:t>
            </a:r>
            <a:r>
              <a:rPr lang="en-US" dirty="0" smtClean="0"/>
              <a:t> </a:t>
            </a:r>
            <a:r>
              <a:rPr lang="en-US" dirty="0" err="1"/>
              <a:t>adalah</a:t>
            </a:r>
            <a:r>
              <a:rPr lang="en-US" dirty="0"/>
              <a:t> homo </a:t>
            </a:r>
            <a:r>
              <a:rPr lang="en-US" dirty="0" err="1"/>
              <a:t>religius</a:t>
            </a:r>
            <a:r>
              <a:rPr lang="en-US" dirty="0"/>
              <a:t> </a:t>
            </a:r>
            <a:r>
              <a:rPr lang="en-US" dirty="0" err="1"/>
              <a:t>artinya</a:t>
            </a:r>
            <a:r>
              <a:rPr lang="en-US" dirty="0"/>
              <a:t> </a:t>
            </a:r>
            <a:r>
              <a:rPr lang="en-US" dirty="0" err="1"/>
              <a:t>makhluk</a:t>
            </a:r>
            <a:r>
              <a:rPr lang="en-US" dirty="0"/>
              <a:t> yang </a:t>
            </a:r>
            <a:r>
              <a:rPr lang="en-US" dirty="0" err="1"/>
              <a:t>beragama</a:t>
            </a:r>
            <a:r>
              <a:rPr lang="en-US" dirty="0"/>
              <a:t>, </a:t>
            </a:r>
            <a:r>
              <a:rPr lang="en-US" dirty="0" err="1"/>
              <a:t>makhluk</a:t>
            </a:r>
            <a:r>
              <a:rPr lang="en-US" dirty="0"/>
              <a:t> yang </a:t>
            </a:r>
            <a:r>
              <a:rPr lang="en-US" dirty="0" err="1"/>
              <a:t>mempunyai</a:t>
            </a:r>
            <a:r>
              <a:rPr lang="en-US" dirty="0"/>
              <a:t> </a:t>
            </a:r>
            <a:r>
              <a:rPr lang="en-US" dirty="0" err="1"/>
              <a:t>kenyakinan</a:t>
            </a:r>
            <a:r>
              <a:rPr lang="en-US" dirty="0"/>
              <a:t> </a:t>
            </a:r>
            <a:r>
              <a:rPr lang="en-US" dirty="0" err="1"/>
              <a:t>akan</a:t>
            </a:r>
            <a:r>
              <a:rPr lang="en-US" dirty="0"/>
              <a:t> </a:t>
            </a:r>
            <a:r>
              <a:rPr lang="en-US" dirty="0" err="1"/>
              <a:t>kekuasaan</a:t>
            </a:r>
            <a:r>
              <a:rPr lang="en-US" dirty="0"/>
              <a:t> </a:t>
            </a:r>
            <a:r>
              <a:rPr lang="en-US" dirty="0" err="1"/>
              <a:t>Tuhan</a:t>
            </a:r>
            <a:r>
              <a:rPr lang="en-US" dirty="0"/>
              <a:t> Yang </a:t>
            </a:r>
            <a:r>
              <a:rPr lang="en-US" dirty="0" err="1"/>
              <a:t>Maha</a:t>
            </a:r>
            <a:r>
              <a:rPr lang="en-US" dirty="0"/>
              <a:t> </a:t>
            </a:r>
            <a:r>
              <a:rPr lang="en-US" dirty="0" err="1"/>
              <a:t>Esa</a:t>
            </a:r>
            <a:r>
              <a:rPr lang="en-US" dirty="0"/>
              <a:t> yang </a:t>
            </a:r>
            <a:r>
              <a:rPr lang="en-US" dirty="0" err="1"/>
              <a:t>menguasai</a:t>
            </a:r>
            <a:r>
              <a:rPr lang="en-US" dirty="0"/>
              <a:t> </a:t>
            </a:r>
            <a:r>
              <a:rPr lang="en-US" dirty="0" err="1"/>
              <a:t>alam</a:t>
            </a:r>
            <a:r>
              <a:rPr lang="en-US" dirty="0"/>
              <a:t> </a:t>
            </a:r>
            <a:r>
              <a:rPr lang="en-US" dirty="0" err="1"/>
              <a:t>jagad</a:t>
            </a:r>
            <a:r>
              <a:rPr lang="en-US" dirty="0"/>
              <a:t> </a:t>
            </a:r>
            <a:r>
              <a:rPr lang="en-US" dirty="0" err="1"/>
              <a:t>raya</a:t>
            </a:r>
            <a:r>
              <a:rPr lang="en-US" dirty="0"/>
              <a:t> </a:t>
            </a:r>
            <a:r>
              <a:rPr lang="en-US" dirty="0" err="1"/>
              <a:t>berserta</a:t>
            </a:r>
            <a:r>
              <a:rPr lang="en-US" dirty="0"/>
              <a:t> </a:t>
            </a:r>
            <a:r>
              <a:rPr lang="en-US" dirty="0" err="1"/>
              <a:t>seluruh</a:t>
            </a:r>
            <a:r>
              <a:rPr lang="en-US" dirty="0"/>
              <a:t> </a:t>
            </a:r>
            <a:r>
              <a:rPr lang="en-US" dirty="0" err="1"/>
              <a:t>makhluk</a:t>
            </a:r>
            <a:r>
              <a:rPr lang="en-US" dirty="0"/>
              <a:t> </a:t>
            </a:r>
            <a:r>
              <a:rPr lang="en-US" dirty="0" err="1"/>
              <a:t>lainnya</a:t>
            </a:r>
            <a:r>
              <a:rPr lang="en-US" dirty="0"/>
              <a:t> </a:t>
            </a:r>
            <a:r>
              <a:rPr lang="en-US" dirty="0" err="1"/>
              <a:t>di</a:t>
            </a:r>
            <a:r>
              <a:rPr lang="en-US" dirty="0"/>
              <a:t> </a:t>
            </a:r>
            <a:r>
              <a:rPr lang="en-US" dirty="0" err="1"/>
              <a:t>dunia</a:t>
            </a:r>
            <a:r>
              <a:rPr lang="en-US" dirty="0"/>
              <a:t> </a:t>
            </a:r>
            <a:r>
              <a:rPr lang="en-US" dirty="0" err="1"/>
              <a:t>ini</a:t>
            </a:r>
            <a:r>
              <a:rPr lang="en-US" dirty="0" smtClean="0"/>
              <a:t>.</a:t>
            </a:r>
            <a:endParaRPr lang="id-ID" dirty="0" smtClean="0"/>
          </a:p>
          <a:p>
            <a:pPr>
              <a:buNone/>
            </a:pPr>
            <a:r>
              <a:rPr lang="id-ID" dirty="0" smtClean="0"/>
              <a:t>	</a:t>
            </a:r>
            <a:r>
              <a:rPr lang="en-US" dirty="0" err="1" smtClean="0"/>
              <a:t>Landasan</a:t>
            </a:r>
            <a:r>
              <a:rPr lang="en-US" dirty="0" smtClean="0"/>
              <a:t> </a:t>
            </a:r>
            <a:r>
              <a:rPr lang="en-US" dirty="0"/>
              <a:t>ideal Negara </a:t>
            </a:r>
            <a:r>
              <a:rPr lang="en-US" dirty="0" err="1"/>
              <a:t>kita</a:t>
            </a:r>
            <a:r>
              <a:rPr lang="en-US" dirty="0"/>
              <a:t> </a:t>
            </a:r>
            <a:r>
              <a:rPr lang="en-US" dirty="0" err="1"/>
              <a:t>pancasila</a:t>
            </a:r>
            <a:r>
              <a:rPr lang="en-US" dirty="0"/>
              <a:t> </a:t>
            </a:r>
            <a:r>
              <a:rPr lang="en-US" dirty="0" err="1"/>
              <a:t>dengan</a:t>
            </a:r>
            <a:r>
              <a:rPr lang="en-US" dirty="0"/>
              <a:t> </a:t>
            </a:r>
            <a:r>
              <a:rPr lang="en-US" dirty="0" err="1"/>
              <a:t>tegas</a:t>
            </a:r>
            <a:r>
              <a:rPr lang="en-US" dirty="0"/>
              <a:t> </a:t>
            </a:r>
            <a:r>
              <a:rPr lang="en-US" dirty="0" err="1"/>
              <a:t>menyebutkan</a:t>
            </a:r>
            <a:r>
              <a:rPr lang="en-US" dirty="0"/>
              <a:t> </a:t>
            </a:r>
            <a:r>
              <a:rPr lang="en-US" dirty="0" err="1"/>
              <a:t>bahwa</a:t>
            </a:r>
            <a:r>
              <a:rPr lang="en-US" dirty="0"/>
              <a:t> Negara </a:t>
            </a:r>
            <a:r>
              <a:rPr lang="en-US" dirty="0" err="1"/>
              <a:t>berdasarkan</a:t>
            </a:r>
            <a:r>
              <a:rPr lang="en-US" dirty="0"/>
              <a:t> </a:t>
            </a:r>
            <a:r>
              <a:rPr lang="en-US" dirty="0" err="1"/>
              <a:t>atas</a:t>
            </a:r>
            <a:r>
              <a:rPr lang="en-US" dirty="0"/>
              <a:t> </a:t>
            </a:r>
            <a:r>
              <a:rPr lang="en-US" dirty="0" err="1"/>
              <a:t>ketuhanan</a:t>
            </a:r>
            <a:r>
              <a:rPr lang="en-US" dirty="0"/>
              <a:t> yang </a:t>
            </a:r>
            <a:r>
              <a:rPr lang="en-US" dirty="0" err="1"/>
              <a:t>maha</a:t>
            </a:r>
            <a:r>
              <a:rPr lang="en-US" dirty="0"/>
              <a:t> </a:t>
            </a:r>
            <a:r>
              <a:rPr lang="en-US" dirty="0" err="1"/>
              <a:t>esa</a:t>
            </a:r>
            <a:r>
              <a:rPr lang="en-US" dirty="0"/>
              <a:t>, </a:t>
            </a:r>
            <a:r>
              <a:rPr lang="en-US" dirty="0" err="1"/>
              <a:t>ini</a:t>
            </a:r>
            <a:r>
              <a:rPr lang="en-US" dirty="0"/>
              <a:t> </a:t>
            </a:r>
            <a:r>
              <a:rPr lang="en-US" dirty="0" err="1"/>
              <a:t>berarti</a:t>
            </a:r>
            <a:r>
              <a:rPr lang="en-US" dirty="0"/>
              <a:t> </a:t>
            </a:r>
            <a:r>
              <a:rPr lang="en-US" dirty="0" err="1"/>
              <a:t>seluruh</a:t>
            </a:r>
            <a:r>
              <a:rPr lang="en-US" dirty="0"/>
              <a:t> </a:t>
            </a:r>
            <a:r>
              <a:rPr lang="en-US" dirty="0" err="1"/>
              <a:t>bangsa</a:t>
            </a:r>
            <a:r>
              <a:rPr lang="en-US" dirty="0"/>
              <a:t> Indonesia </a:t>
            </a:r>
            <a:r>
              <a:rPr lang="en-US" dirty="0" err="1"/>
              <a:t>menyakini</a:t>
            </a:r>
            <a:r>
              <a:rPr lang="en-US" dirty="0"/>
              <a:t> </a:t>
            </a:r>
            <a:r>
              <a:rPr lang="en-US" dirty="0" err="1"/>
              <a:t>dengan</a:t>
            </a:r>
            <a:r>
              <a:rPr lang="en-US" dirty="0"/>
              <a:t> </a:t>
            </a:r>
            <a:r>
              <a:rPr lang="en-US" dirty="0" err="1"/>
              <a:t>benar</a:t>
            </a:r>
            <a:r>
              <a:rPr lang="en-US" dirty="0"/>
              <a:t> </a:t>
            </a:r>
            <a:r>
              <a:rPr lang="en-US" dirty="0" err="1"/>
              <a:t>kekuasaan</a:t>
            </a:r>
            <a:r>
              <a:rPr lang="en-US" dirty="0"/>
              <a:t> </a:t>
            </a:r>
            <a:r>
              <a:rPr lang="en-US" dirty="0" err="1"/>
              <a:t>dan</a:t>
            </a:r>
            <a:r>
              <a:rPr lang="en-US" dirty="0"/>
              <a:t> </a:t>
            </a:r>
            <a:r>
              <a:rPr lang="en-US" dirty="0" err="1"/>
              <a:t>keesaan</a:t>
            </a:r>
            <a:r>
              <a:rPr lang="en-US" dirty="0"/>
              <a:t> </a:t>
            </a:r>
            <a:r>
              <a:rPr lang="en-US" dirty="0" err="1"/>
              <a:t>tuhan</a:t>
            </a:r>
            <a:r>
              <a:rPr lang="en-US" dirty="0"/>
              <a:t>, </a:t>
            </a:r>
            <a:r>
              <a:rPr lang="en-US" dirty="0" err="1"/>
              <a:t>pencipta</a:t>
            </a:r>
            <a:r>
              <a:rPr lang="en-US" dirty="0"/>
              <a:t> </a:t>
            </a:r>
            <a:r>
              <a:rPr lang="en-US" dirty="0" err="1"/>
              <a:t>dan</a:t>
            </a:r>
            <a:r>
              <a:rPr lang="en-US" dirty="0"/>
              <a:t> </a:t>
            </a:r>
            <a:r>
              <a:rPr lang="en-US" dirty="0" err="1"/>
              <a:t>pengurus</a:t>
            </a:r>
            <a:r>
              <a:rPr lang="en-US" dirty="0"/>
              <a:t> </a:t>
            </a:r>
            <a:r>
              <a:rPr lang="en-US" dirty="0" err="1"/>
              <a:t>seluruh</a:t>
            </a:r>
            <a:r>
              <a:rPr lang="en-US" dirty="0"/>
              <a:t> </a:t>
            </a:r>
            <a:r>
              <a:rPr lang="en-US" dirty="0" err="1"/>
              <a:t>penjuru</a:t>
            </a:r>
            <a:r>
              <a:rPr lang="en-US" dirty="0"/>
              <a:t> </a:t>
            </a:r>
            <a:r>
              <a:rPr lang="en-US" dirty="0" err="1"/>
              <a:t>alam</a:t>
            </a:r>
            <a:r>
              <a:rPr lang="en-US" dirty="0"/>
              <a:t> </a:t>
            </a:r>
            <a:r>
              <a:rPr lang="en-US" dirty="0" err="1"/>
              <a:t>beserta</a:t>
            </a:r>
            <a:r>
              <a:rPr lang="en-US" dirty="0"/>
              <a:t> </a:t>
            </a:r>
            <a:r>
              <a:rPr lang="en-US" dirty="0" err="1"/>
              <a:t>isinya</a:t>
            </a:r>
            <a:r>
              <a:rPr lang="en-US" dirty="0"/>
              <a:t> </a:t>
            </a:r>
            <a:r>
              <a:rPr lang="en-US" dirty="0" err="1"/>
              <a:t>ini</a:t>
            </a:r>
            <a:r>
              <a:rPr lang="en-US" dirty="0"/>
              <a:t>. </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Pengertian</a:t>
            </a:r>
            <a:r>
              <a:rPr lang="en-US" dirty="0"/>
              <a:t> </a:t>
            </a:r>
            <a:r>
              <a:rPr lang="en-US" dirty="0" err="1"/>
              <a:t>warga</a:t>
            </a:r>
            <a:r>
              <a:rPr lang="en-US" dirty="0"/>
              <a:t> Negara </a:t>
            </a:r>
            <a:r>
              <a:rPr lang="en-US" dirty="0" err="1"/>
              <a:t>religius</a:t>
            </a:r>
            <a:r>
              <a:rPr lang="id-ID" dirty="0"/>
              <a:t/>
            </a:r>
            <a:br>
              <a:rPr lang="id-ID" dirty="0"/>
            </a:br>
            <a:endParaRPr lang="id-ID" dirty="0"/>
          </a:p>
        </p:txBody>
      </p:sp>
      <p:sp>
        <p:nvSpPr>
          <p:cNvPr id="3" name="Content Placeholder 2"/>
          <p:cNvSpPr>
            <a:spLocks noGrp="1"/>
          </p:cNvSpPr>
          <p:nvPr>
            <p:ph idx="1"/>
          </p:nvPr>
        </p:nvSpPr>
        <p:spPr/>
        <p:txBody>
          <a:bodyPr/>
          <a:lstStyle/>
          <a:p>
            <a:r>
              <a:rPr lang="en-US" dirty="0" err="1"/>
              <a:t>Warga</a:t>
            </a:r>
            <a:r>
              <a:rPr lang="en-US" dirty="0"/>
              <a:t> Negara religious </a:t>
            </a:r>
            <a:r>
              <a:rPr lang="en-US" dirty="0" err="1"/>
              <a:t>adalah</a:t>
            </a:r>
            <a:r>
              <a:rPr lang="en-US" dirty="0"/>
              <a:t> </a:t>
            </a:r>
            <a:r>
              <a:rPr lang="en-US" dirty="0" err="1"/>
              <a:t>warga</a:t>
            </a:r>
            <a:r>
              <a:rPr lang="en-US" dirty="0"/>
              <a:t> Negara yang </a:t>
            </a:r>
            <a:r>
              <a:rPr lang="en-US" dirty="0" err="1"/>
              <a:t>senantiasa</a:t>
            </a:r>
            <a:r>
              <a:rPr lang="en-US" dirty="0"/>
              <a:t> </a:t>
            </a:r>
            <a:r>
              <a:rPr lang="en-US" dirty="0" err="1"/>
              <a:t>memahami</a:t>
            </a:r>
            <a:r>
              <a:rPr lang="en-US" dirty="0"/>
              <a:t> </a:t>
            </a:r>
            <a:r>
              <a:rPr lang="en-US" dirty="0" err="1"/>
              <a:t>serta</a:t>
            </a:r>
            <a:r>
              <a:rPr lang="en-US" dirty="0"/>
              <a:t> </a:t>
            </a:r>
            <a:r>
              <a:rPr lang="en-US" dirty="0" err="1"/>
              <a:t>mengaktualisasikan</a:t>
            </a:r>
            <a:r>
              <a:rPr lang="en-US" dirty="0"/>
              <a:t> </a:t>
            </a:r>
            <a:r>
              <a:rPr lang="en-US" dirty="0" err="1"/>
              <a:t>nilai-nilai</a:t>
            </a:r>
            <a:r>
              <a:rPr lang="en-US" dirty="0"/>
              <a:t> </a:t>
            </a:r>
            <a:r>
              <a:rPr lang="en-US" dirty="0" err="1"/>
              <a:t>ajaran</a:t>
            </a:r>
            <a:r>
              <a:rPr lang="en-US" dirty="0"/>
              <a:t> agama yang </a:t>
            </a:r>
            <a:r>
              <a:rPr lang="en-US" dirty="0" err="1"/>
              <a:t>dipeluk</a:t>
            </a:r>
            <a:r>
              <a:rPr lang="en-US" dirty="0"/>
              <a:t> </a:t>
            </a:r>
            <a:r>
              <a:rPr lang="en-US" dirty="0" err="1"/>
              <a:t>dan</a:t>
            </a:r>
            <a:r>
              <a:rPr lang="en-US" dirty="0"/>
              <a:t> </a:t>
            </a:r>
            <a:r>
              <a:rPr lang="en-US" dirty="0" err="1"/>
              <a:t>diyakininya</a:t>
            </a:r>
            <a:r>
              <a:rPr lang="en-US" dirty="0"/>
              <a:t> </a:t>
            </a:r>
            <a:r>
              <a:rPr lang="en-US" dirty="0" err="1"/>
              <a:t>dalam</a:t>
            </a:r>
            <a:r>
              <a:rPr lang="en-US" dirty="0"/>
              <a:t> </a:t>
            </a:r>
            <a:r>
              <a:rPr lang="en-US" dirty="0" err="1"/>
              <a:t>konteks</a:t>
            </a:r>
            <a:r>
              <a:rPr lang="en-US" dirty="0"/>
              <a:t> </a:t>
            </a:r>
            <a:r>
              <a:rPr lang="en-US" dirty="0" err="1"/>
              <a:t>kehidupan</a:t>
            </a:r>
            <a:r>
              <a:rPr lang="en-US" dirty="0"/>
              <a:t> </a:t>
            </a:r>
            <a:r>
              <a:rPr lang="en-US" dirty="0" err="1"/>
              <a:t>sehari</a:t>
            </a:r>
            <a:r>
              <a:rPr lang="en-US" dirty="0"/>
              <a:t>-</a:t>
            </a:r>
            <a:r>
              <a:rPr lang="en-US" dirty="0" err="1"/>
              <a:t>hari</a:t>
            </a:r>
            <a:r>
              <a:rPr lang="en-US" dirty="0"/>
              <a:t>, </a:t>
            </a:r>
            <a:r>
              <a:rPr lang="en-US" dirty="0" err="1"/>
              <a:t>baik</a:t>
            </a:r>
            <a:r>
              <a:rPr lang="en-US" dirty="0"/>
              <a:t> </a:t>
            </a:r>
            <a:r>
              <a:rPr lang="en-US" dirty="0" err="1"/>
              <a:t>di</a:t>
            </a:r>
            <a:r>
              <a:rPr lang="en-US" dirty="0"/>
              <a:t> </a:t>
            </a:r>
            <a:r>
              <a:rPr lang="en-US" dirty="0" err="1"/>
              <a:t>lingkungan</a:t>
            </a:r>
            <a:r>
              <a:rPr lang="en-US" dirty="0"/>
              <a:t> </a:t>
            </a:r>
            <a:r>
              <a:rPr lang="en-US" dirty="0" err="1"/>
              <a:t>keluarga</a:t>
            </a:r>
            <a:r>
              <a:rPr lang="en-US" dirty="0"/>
              <a:t>, </a:t>
            </a:r>
            <a:r>
              <a:rPr lang="en-US" dirty="0" err="1"/>
              <a:t>masyarakat</a:t>
            </a:r>
            <a:r>
              <a:rPr lang="en-US" dirty="0"/>
              <a:t> </a:t>
            </a:r>
            <a:r>
              <a:rPr lang="en-US" dirty="0" err="1"/>
              <a:t>maupun</a:t>
            </a:r>
            <a:r>
              <a:rPr lang="en-US" dirty="0"/>
              <a:t> </a:t>
            </a:r>
            <a:r>
              <a:rPr lang="en-US" dirty="0" err="1"/>
              <a:t>bangsa</a:t>
            </a:r>
            <a:r>
              <a:rPr lang="en-US" dirty="0"/>
              <a:t> </a:t>
            </a:r>
            <a:r>
              <a:rPr lang="en-US" dirty="0" err="1"/>
              <a:t>dan</a:t>
            </a:r>
            <a:r>
              <a:rPr lang="en-US" dirty="0"/>
              <a:t> Negara.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Pentingnya</a:t>
            </a:r>
            <a:r>
              <a:rPr lang="en-US" dirty="0"/>
              <a:t> </a:t>
            </a:r>
            <a:r>
              <a:rPr lang="en-US" dirty="0" err="1"/>
              <a:t>suatu</a:t>
            </a:r>
            <a:r>
              <a:rPr lang="en-US" dirty="0"/>
              <a:t> </a:t>
            </a:r>
            <a:r>
              <a:rPr lang="en-US" dirty="0" err="1"/>
              <a:t>roleransi</a:t>
            </a:r>
            <a:r>
              <a:rPr lang="id-ID" dirty="0"/>
              <a:t/>
            </a:r>
            <a:br>
              <a:rPr lang="id-ID" dirty="0"/>
            </a:br>
            <a:endParaRPr lang="id-ID" dirty="0"/>
          </a:p>
        </p:txBody>
      </p:sp>
      <p:sp>
        <p:nvSpPr>
          <p:cNvPr id="3" name="Content Placeholder 2"/>
          <p:cNvSpPr>
            <a:spLocks noGrp="1"/>
          </p:cNvSpPr>
          <p:nvPr>
            <p:ph idx="1"/>
          </p:nvPr>
        </p:nvSpPr>
        <p:spPr/>
        <p:txBody>
          <a:bodyPr/>
          <a:lstStyle/>
          <a:p>
            <a:pPr>
              <a:buNone/>
            </a:pPr>
            <a:r>
              <a:rPr lang="id-ID" dirty="0" smtClean="0"/>
              <a:t>	</a:t>
            </a:r>
            <a:r>
              <a:rPr lang="en-US" dirty="0" err="1" smtClean="0"/>
              <a:t>toleransi</a:t>
            </a:r>
            <a:r>
              <a:rPr lang="en-US" dirty="0" smtClean="0"/>
              <a:t> </a:t>
            </a:r>
            <a:r>
              <a:rPr lang="en-US" dirty="0" err="1"/>
              <a:t>adalah</a:t>
            </a:r>
            <a:r>
              <a:rPr lang="en-US" dirty="0"/>
              <a:t> </a:t>
            </a:r>
            <a:r>
              <a:rPr lang="en-US" dirty="0" err="1"/>
              <a:t>sikap</a:t>
            </a:r>
            <a:r>
              <a:rPr lang="en-US" dirty="0"/>
              <a:t> </a:t>
            </a:r>
            <a:r>
              <a:rPr lang="en-US" dirty="0" err="1"/>
              <a:t>lapang</a:t>
            </a:r>
            <a:r>
              <a:rPr lang="en-US" dirty="0"/>
              <a:t> dada </a:t>
            </a:r>
            <a:r>
              <a:rPr lang="en-US" dirty="0" err="1"/>
              <a:t>terhadap</a:t>
            </a:r>
            <a:r>
              <a:rPr lang="en-US" dirty="0"/>
              <a:t> </a:t>
            </a:r>
            <a:r>
              <a:rPr lang="en-US" dirty="0" err="1"/>
              <a:t>prinsip</a:t>
            </a:r>
            <a:r>
              <a:rPr lang="en-US" dirty="0"/>
              <a:t> </a:t>
            </a:r>
            <a:r>
              <a:rPr lang="en-US" dirty="0" err="1"/>
              <a:t>atau</a:t>
            </a:r>
            <a:r>
              <a:rPr lang="en-US" dirty="0"/>
              <a:t> </a:t>
            </a:r>
            <a:r>
              <a:rPr lang="en-US" dirty="0" err="1"/>
              <a:t>pendirian</a:t>
            </a:r>
            <a:r>
              <a:rPr lang="en-US" dirty="0"/>
              <a:t> </a:t>
            </a:r>
            <a:r>
              <a:rPr lang="en-US" dirty="0" err="1"/>
              <a:t>orang</a:t>
            </a:r>
            <a:r>
              <a:rPr lang="en-US" dirty="0"/>
              <a:t>, </a:t>
            </a:r>
            <a:r>
              <a:rPr lang="en-US" dirty="0" err="1"/>
              <a:t>tanpa</a:t>
            </a:r>
            <a:r>
              <a:rPr lang="en-US" dirty="0"/>
              <a:t> </a:t>
            </a:r>
            <a:r>
              <a:rPr lang="en-US" dirty="0" err="1"/>
              <a:t>mengorbankan</a:t>
            </a:r>
            <a:r>
              <a:rPr lang="en-US" dirty="0"/>
              <a:t> </a:t>
            </a:r>
            <a:r>
              <a:rPr lang="en-US" dirty="0" err="1"/>
              <a:t>prinsip</a:t>
            </a:r>
            <a:r>
              <a:rPr lang="en-US" dirty="0"/>
              <a:t> </a:t>
            </a:r>
            <a:r>
              <a:rPr lang="en-US" dirty="0" err="1"/>
              <a:t>dan</a:t>
            </a:r>
            <a:r>
              <a:rPr lang="en-US" dirty="0"/>
              <a:t> </a:t>
            </a:r>
            <a:r>
              <a:rPr lang="en-US" dirty="0" err="1"/>
              <a:t>pendirian</a:t>
            </a:r>
            <a:r>
              <a:rPr lang="en-US" dirty="0"/>
              <a:t> </a:t>
            </a:r>
            <a:r>
              <a:rPr lang="en-US" dirty="0" err="1"/>
              <a:t>sendiri</a:t>
            </a:r>
            <a:r>
              <a:rPr lang="en-US" dirty="0"/>
              <a:t>. </a:t>
            </a:r>
            <a:r>
              <a:rPr lang="en-US" dirty="0" err="1"/>
              <a:t>Secara</a:t>
            </a:r>
            <a:r>
              <a:rPr lang="en-US" dirty="0"/>
              <a:t> </a:t>
            </a:r>
            <a:r>
              <a:rPr lang="en-US" dirty="0" err="1"/>
              <a:t>umum</a:t>
            </a:r>
            <a:r>
              <a:rPr lang="en-US" dirty="0"/>
              <a:t> </a:t>
            </a:r>
            <a:r>
              <a:rPr lang="en-US" dirty="0" err="1"/>
              <a:t>toleransi</a:t>
            </a:r>
            <a:r>
              <a:rPr lang="en-US" dirty="0"/>
              <a:t> </a:t>
            </a:r>
            <a:r>
              <a:rPr lang="en-US" dirty="0" err="1"/>
              <a:t>dibagi</a:t>
            </a:r>
            <a:r>
              <a:rPr lang="en-US" dirty="0"/>
              <a:t> </a:t>
            </a:r>
            <a:r>
              <a:rPr lang="en-US" dirty="0" err="1"/>
              <a:t>ke</a:t>
            </a:r>
            <a:r>
              <a:rPr lang="en-US" dirty="0"/>
              <a:t> </a:t>
            </a:r>
            <a:r>
              <a:rPr lang="en-US" dirty="0" err="1"/>
              <a:t>dalam</a:t>
            </a:r>
            <a:r>
              <a:rPr lang="en-US" dirty="0"/>
              <a:t> </a:t>
            </a:r>
            <a:r>
              <a:rPr lang="en-US" dirty="0" err="1"/>
              <a:t>dua</a:t>
            </a:r>
            <a:r>
              <a:rPr lang="en-US" dirty="0"/>
              <a:t> </a:t>
            </a:r>
            <a:r>
              <a:rPr lang="en-US" dirty="0" err="1"/>
              <a:t>jenis</a:t>
            </a:r>
            <a:r>
              <a:rPr lang="en-US" dirty="0"/>
              <a:t>, </a:t>
            </a:r>
            <a:r>
              <a:rPr lang="en-US" dirty="0" err="1" smtClean="0"/>
              <a:t>yaitu</a:t>
            </a:r>
            <a:r>
              <a:rPr lang="id-ID" dirty="0" smtClean="0"/>
              <a:t>:</a:t>
            </a:r>
          </a:p>
          <a:p>
            <a:pPr>
              <a:buNone/>
            </a:pPr>
            <a:r>
              <a:rPr lang="en-US" dirty="0" smtClean="0"/>
              <a:t>(1</a:t>
            </a:r>
            <a:r>
              <a:rPr lang="en-US" dirty="0"/>
              <a:t>) </a:t>
            </a:r>
            <a:r>
              <a:rPr lang="en-US" dirty="0" err="1"/>
              <a:t>toleransi</a:t>
            </a:r>
            <a:r>
              <a:rPr lang="en-US" dirty="0"/>
              <a:t> </a:t>
            </a:r>
            <a:r>
              <a:rPr lang="en-US" dirty="0" smtClean="0"/>
              <a:t>agama</a:t>
            </a:r>
            <a:endParaRPr lang="id-ID" dirty="0" smtClean="0"/>
          </a:p>
          <a:p>
            <a:pPr>
              <a:buNone/>
            </a:pPr>
            <a:r>
              <a:rPr lang="en-US" dirty="0" smtClean="0"/>
              <a:t>(</a:t>
            </a:r>
            <a:r>
              <a:rPr lang="en-US" dirty="0"/>
              <a:t>2) </a:t>
            </a:r>
            <a:r>
              <a:rPr lang="en-US" dirty="0" err="1"/>
              <a:t>toleransi</a:t>
            </a:r>
            <a:r>
              <a:rPr lang="en-US" dirty="0"/>
              <a:t> </a:t>
            </a:r>
            <a:r>
              <a:rPr lang="en-US" dirty="0" err="1" smtClean="0"/>
              <a:t>sosial</a:t>
            </a:r>
            <a:r>
              <a:rPr lang="en-US" dirty="0" smtClean="0"/>
              <a:t> </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Terimakasih</a:t>
            </a:r>
            <a:endParaRPr lang="id-ID" dirty="0"/>
          </a:p>
        </p:txBody>
      </p:sp>
      <p:pic>
        <p:nvPicPr>
          <p:cNvPr id="4" name="Content Placeholder 3"/>
          <p:cNvPicPr>
            <a:picLocks noGrp="1" noChangeAspect="1"/>
          </p:cNvPicPr>
          <p:nvPr>
            <p:ph idx="1"/>
          </p:nvPr>
        </p:nvPicPr>
        <p:blipFill>
          <a:blip r:embed="rId2" cstate="print"/>
          <a:srcRect/>
          <a:stretch>
            <a:fillRect/>
          </a:stretch>
        </p:blipFill>
        <p:spPr>
          <a:xfrm>
            <a:off x="457200" y="2129690"/>
            <a:ext cx="8229600" cy="3649544"/>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Konsep warga negara</a:t>
            </a:r>
            <a:endParaRPr lang="id-ID" dirty="0"/>
          </a:p>
        </p:txBody>
      </p:sp>
      <p:sp>
        <p:nvSpPr>
          <p:cNvPr id="3" name="Content Placeholder 2"/>
          <p:cNvSpPr>
            <a:spLocks noGrp="1"/>
          </p:cNvSpPr>
          <p:nvPr>
            <p:ph idx="1"/>
          </p:nvPr>
        </p:nvSpPr>
        <p:spPr/>
        <p:txBody>
          <a:bodyPr/>
          <a:lstStyle/>
          <a:p>
            <a:pPr>
              <a:buNone/>
            </a:pPr>
            <a:r>
              <a:rPr lang="id-ID" dirty="0" smtClean="0"/>
              <a:t>	Menurut aristoteles, warga negara adalah orang yang secara aktif ikut mengambil bagian dalam kegiatan hidup bernegara, yaitu orang yang  bisa berperan sebagai orang yang diperintah, dan orang yang bisa berperan sebagai yang memerintah.</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Karakteristik warga negara yang cerdas</a:t>
            </a:r>
            <a:endParaRPr lang="id-ID" dirty="0"/>
          </a:p>
        </p:txBody>
      </p:sp>
      <p:sp>
        <p:nvSpPr>
          <p:cNvPr id="3" name="Content Placeholder 2"/>
          <p:cNvSpPr>
            <a:spLocks noGrp="1"/>
          </p:cNvSpPr>
          <p:nvPr>
            <p:ph idx="1"/>
          </p:nvPr>
        </p:nvSpPr>
        <p:spPr/>
        <p:txBody>
          <a:bodyPr/>
          <a:lstStyle/>
          <a:p>
            <a:pPr>
              <a:buNone/>
            </a:pPr>
            <a:r>
              <a:rPr lang="id-ID" dirty="0" smtClean="0"/>
              <a:t>Warga negara yang cerdas erat kaitannya dengan kompetisi warga negara, sebab warga negara yang cerdas mesti memenuhi sejumlah kompetensi serta mampu mengaplikasikan dalam praktik kehidupan sehari-hari.</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Kompetensi dasar warga negara</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Kemampuan memperoleh informasi dan menggunakan informasi</a:t>
            </a:r>
          </a:p>
          <a:p>
            <a:pPr marL="514350" indent="-514350">
              <a:buAutoNum type="arabicPeriod"/>
            </a:pPr>
            <a:r>
              <a:rPr lang="id-ID" dirty="0" smtClean="0"/>
              <a:t>Membina ketertiban</a:t>
            </a:r>
          </a:p>
          <a:p>
            <a:pPr marL="514350" indent="-514350">
              <a:buAutoNum type="arabicPeriod"/>
            </a:pPr>
            <a:r>
              <a:rPr lang="id-ID" dirty="0" smtClean="0"/>
              <a:t>Membuat keputusan</a:t>
            </a:r>
          </a:p>
          <a:p>
            <a:pPr marL="514350" indent="-514350">
              <a:buAutoNum type="arabicPeriod"/>
            </a:pPr>
            <a:r>
              <a:rPr lang="id-ID" dirty="0" smtClean="0"/>
              <a:t>Berkomunikasi</a:t>
            </a:r>
          </a:p>
          <a:p>
            <a:pPr marL="514350" indent="-514350">
              <a:buAutoNum type="arabicPeriod"/>
            </a:pPr>
            <a:r>
              <a:rPr lang="id-ID" dirty="0" smtClean="0"/>
              <a:t>Menjalin kerjasama</a:t>
            </a:r>
          </a:p>
          <a:p>
            <a:pPr marL="514350" indent="-514350">
              <a:buAutoNum type="arabicPeriod"/>
            </a:pPr>
            <a:r>
              <a:rPr lang="id-ID" dirty="0" smtClean="0"/>
              <a:t>Melakukan berbagai macam kepentingan secara benar</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Dimensi-dimensi kecerdasan warga negara</a:t>
            </a: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	</a:t>
            </a:r>
            <a:r>
              <a:rPr lang="en-US" dirty="0" err="1" smtClean="0"/>
              <a:t>Warga</a:t>
            </a:r>
            <a:r>
              <a:rPr lang="en-US" dirty="0" smtClean="0"/>
              <a:t> </a:t>
            </a:r>
            <a:r>
              <a:rPr lang="en-US" dirty="0"/>
              <a:t>Negara yang </a:t>
            </a:r>
            <a:r>
              <a:rPr lang="en-US" dirty="0" err="1"/>
              <a:t>cerdas</a:t>
            </a:r>
            <a:r>
              <a:rPr lang="en-US" dirty="0"/>
              <a:t> </a:t>
            </a:r>
            <a:r>
              <a:rPr lang="en-US" dirty="0" err="1"/>
              <a:t>merupakan</a:t>
            </a:r>
            <a:r>
              <a:rPr lang="en-US" dirty="0"/>
              <a:t> </a:t>
            </a:r>
            <a:r>
              <a:rPr lang="en-US" dirty="0" err="1"/>
              <a:t>warga</a:t>
            </a:r>
            <a:r>
              <a:rPr lang="en-US" dirty="0"/>
              <a:t> Negara </a:t>
            </a:r>
            <a:r>
              <a:rPr lang="en-US" dirty="0" smtClean="0"/>
              <a:t>yang </a:t>
            </a:r>
            <a:r>
              <a:rPr lang="en-US" dirty="0" err="1" smtClean="0"/>
              <a:t>mampu</a:t>
            </a:r>
            <a:r>
              <a:rPr lang="en-US" dirty="0" smtClean="0"/>
              <a:t> </a:t>
            </a:r>
            <a:r>
              <a:rPr lang="en-US" dirty="0" err="1"/>
              <a:t>memberdayakan</a:t>
            </a:r>
            <a:r>
              <a:rPr lang="en-US" dirty="0"/>
              <a:t> </a:t>
            </a:r>
            <a:r>
              <a:rPr lang="en-US" dirty="0" err="1"/>
              <a:t>segala</a:t>
            </a:r>
            <a:r>
              <a:rPr lang="en-US" dirty="0"/>
              <a:t> </a:t>
            </a:r>
            <a:r>
              <a:rPr lang="en-US" dirty="0" err="1"/>
              <a:t>potensi</a:t>
            </a:r>
            <a:r>
              <a:rPr lang="en-US" dirty="0"/>
              <a:t> yang </a:t>
            </a:r>
            <a:r>
              <a:rPr lang="en-US" dirty="0" err="1"/>
              <a:t>dimilikinya</a:t>
            </a:r>
            <a:r>
              <a:rPr lang="en-US" dirty="0"/>
              <a:t> </a:t>
            </a:r>
            <a:r>
              <a:rPr lang="en-US" dirty="0" err="1"/>
              <a:t>serta</a:t>
            </a:r>
            <a:r>
              <a:rPr lang="en-US" dirty="0"/>
              <a:t> </a:t>
            </a:r>
            <a:r>
              <a:rPr lang="en-US" dirty="0" err="1"/>
              <a:t>diaktualisasikan</a:t>
            </a:r>
            <a:r>
              <a:rPr lang="en-US" dirty="0"/>
              <a:t> </a:t>
            </a:r>
            <a:r>
              <a:rPr lang="en-US" dirty="0" err="1"/>
              <a:t>dalam</a:t>
            </a:r>
            <a:r>
              <a:rPr lang="en-US" dirty="0"/>
              <a:t> </a:t>
            </a:r>
            <a:r>
              <a:rPr lang="en-US" dirty="0" err="1"/>
              <a:t>kehidupan</a:t>
            </a:r>
            <a:r>
              <a:rPr lang="en-US" dirty="0"/>
              <a:t> </a:t>
            </a:r>
            <a:r>
              <a:rPr lang="en-US" dirty="0" smtClean="0"/>
              <a:t>rill</a:t>
            </a:r>
            <a:r>
              <a:rPr lang="id-ID" dirty="0" smtClean="0"/>
              <a:t>.</a:t>
            </a:r>
          </a:p>
          <a:p>
            <a:pPr>
              <a:buNone/>
            </a:pPr>
            <a:r>
              <a:rPr lang="id-ID" dirty="0" smtClean="0"/>
              <a:t>	</a:t>
            </a:r>
            <a:r>
              <a:rPr lang="en-US" dirty="0" err="1" smtClean="0"/>
              <a:t>Setiap</a:t>
            </a:r>
            <a:r>
              <a:rPr lang="en-US" dirty="0" smtClean="0"/>
              <a:t> </a:t>
            </a:r>
            <a:r>
              <a:rPr lang="en-US" dirty="0" err="1"/>
              <a:t>warga</a:t>
            </a:r>
            <a:r>
              <a:rPr lang="en-US" dirty="0"/>
              <a:t> Negara </a:t>
            </a:r>
            <a:r>
              <a:rPr lang="en-US" dirty="0" err="1"/>
              <a:t>mempunyai</a:t>
            </a:r>
            <a:r>
              <a:rPr lang="en-US" dirty="0"/>
              <a:t> </a:t>
            </a:r>
            <a:r>
              <a:rPr lang="en-US" dirty="0" err="1"/>
              <a:t>potensi</a:t>
            </a:r>
            <a:r>
              <a:rPr lang="en-US" dirty="0"/>
              <a:t> </a:t>
            </a:r>
            <a:r>
              <a:rPr lang="en-US" dirty="0" err="1"/>
              <a:t>dasar</a:t>
            </a:r>
            <a:r>
              <a:rPr lang="en-US" dirty="0"/>
              <a:t> mental yang </a:t>
            </a:r>
            <a:r>
              <a:rPr lang="en-US" dirty="0" err="1"/>
              <a:t>dapat</a:t>
            </a:r>
            <a:r>
              <a:rPr lang="en-US" dirty="0"/>
              <a:t> </a:t>
            </a:r>
            <a:r>
              <a:rPr lang="en-US" dirty="0" err="1"/>
              <a:t>dikembangkan</a:t>
            </a:r>
            <a:r>
              <a:rPr lang="en-US" dirty="0"/>
              <a:t>, yang </a:t>
            </a:r>
            <a:r>
              <a:rPr lang="en-US" dirty="0" err="1"/>
              <a:t>menurut</a:t>
            </a:r>
            <a:r>
              <a:rPr lang="en-US" dirty="0"/>
              <a:t> </a:t>
            </a:r>
            <a:r>
              <a:rPr lang="en-US" dirty="0" err="1"/>
              <a:t>nursid</a:t>
            </a:r>
            <a:r>
              <a:rPr lang="en-US" dirty="0"/>
              <a:t> </a:t>
            </a:r>
            <a:r>
              <a:rPr lang="en-US" dirty="0" err="1"/>
              <a:t>sumaatmadja</a:t>
            </a:r>
            <a:r>
              <a:rPr lang="en-US" dirty="0"/>
              <a:t> (1998), </a:t>
            </a:r>
            <a:r>
              <a:rPr lang="en-US" dirty="0" err="1"/>
              <a:t>meliputi</a:t>
            </a:r>
            <a:r>
              <a:rPr lang="en-US" dirty="0"/>
              <a:t> </a:t>
            </a:r>
            <a:endParaRPr lang="id-ID" dirty="0" smtClean="0"/>
          </a:p>
          <a:p>
            <a:pPr>
              <a:buNone/>
            </a:pPr>
            <a:r>
              <a:rPr lang="en-US" dirty="0" smtClean="0"/>
              <a:t>(</a:t>
            </a:r>
            <a:r>
              <a:rPr lang="en-US" dirty="0"/>
              <a:t>1) </a:t>
            </a:r>
            <a:r>
              <a:rPr lang="en-US" dirty="0" err="1"/>
              <a:t>minat</a:t>
            </a:r>
            <a:r>
              <a:rPr lang="en-US" dirty="0"/>
              <a:t> (</a:t>
            </a:r>
            <a:r>
              <a:rPr lang="en-US" i="1" dirty="0"/>
              <a:t>sense of interest</a:t>
            </a:r>
            <a:r>
              <a:rPr lang="en-US" dirty="0"/>
              <a:t>), </a:t>
            </a:r>
            <a:endParaRPr lang="id-ID" dirty="0" smtClean="0"/>
          </a:p>
          <a:p>
            <a:pPr>
              <a:buNone/>
            </a:pPr>
            <a:r>
              <a:rPr lang="en-US" dirty="0" smtClean="0"/>
              <a:t>(</a:t>
            </a:r>
            <a:r>
              <a:rPr lang="en-US" dirty="0"/>
              <a:t>2) </a:t>
            </a:r>
            <a:r>
              <a:rPr lang="en-US" dirty="0" err="1"/>
              <a:t>dorongan</a:t>
            </a:r>
            <a:r>
              <a:rPr lang="en-US" dirty="0"/>
              <a:t> </a:t>
            </a:r>
            <a:r>
              <a:rPr lang="en-US" dirty="0" err="1"/>
              <a:t>ingin</a:t>
            </a:r>
            <a:r>
              <a:rPr lang="en-US" dirty="0"/>
              <a:t> tau </a:t>
            </a:r>
            <a:r>
              <a:rPr lang="en-US" i="1" dirty="0"/>
              <a:t>(sense of curiosity</a:t>
            </a:r>
            <a:r>
              <a:rPr lang="en-US" dirty="0"/>
              <a:t>), </a:t>
            </a:r>
            <a:endParaRPr lang="id-ID" dirty="0" smtClean="0"/>
          </a:p>
          <a:p>
            <a:pPr>
              <a:buNone/>
            </a:pPr>
            <a:r>
              <a:rPr lang="en-US" dirty="0" smtClean="0"/>
              <a:t>(</a:t>
            </a:r>
            <a:r>
              <a:rPr lang="en-US" dirty="0"/>
              <a:t>3) </a:t>
            </a:r>
            <a:r>
              <a:rPr lang="en-US" dirty="0" err="1"/>
              <a:t>dorongan</a:t>
            </a:r>
            <a:r>
              <a:rPr lang="en-US" dirty="0"/>
              <a:t> </a:t>
            </a:r>
            <a:r>
              <a:rPr lang="en-US" dirty="0" err="1"/>
              <a:t>ingin</a:t>
            </a:r>
            <a:r>
              <a:rPr lang="en-US" dirty="0"/>
              <a:t> </a:t>
            </a:r>
            <a:r>
              <a:rPr lang="en-US" dirty="0" err="1"/>
              <a:t>membuktikan</a:t>
            </a:r>
            <a:r>
              <a:rPr lang="en-US" dirty="0"/>
              <a:t> </a:t>
            </a:r>
            <a:r>
              <a:rPr lang="en-US" dirty="0" err="1"/>
              <a:t>kenyataan</a:t>
            </a:r>
            <a:r>
              <a:rPr lang="en-US" dirty="0"/>
              <a:t> </a:t>
            </a:r>
            <a:r>
              <a:rPr lang="en-US" i="1" dirty="0"/>
              <a:t>(sense of reality</a:t>
            </a:r>
            <a:r>
              <a:rPr lang="en-US" dirty="0"/>
              <a:t>), </a:t>
            </a:r>
            <a:endParaRPr lang="id-ID" dirty="0" smtClean="0"/>
          </a:p>
          <a:p>
            <a:pPr>
              <a:buNone/>
            </a:pPr>
            <a:r>
              <a:rPr lang="en-US" dirty="0" smtClean="0"/>
              <a:t>(</a:t>
            </a:r>
            <a:r>
              <a:rPr lang="en-US" dirty="0"/>
              <a:t>4) </a:t>
            </a:r>
            <a:r>
              <a:rPr lang="en-US" dirty="0" err="1" smtClean="0"/>
              <a:t>dorongan</a:t>
            </a:r>
            <a:r>
              <a:rPr lang="en-US" dirty="0" smtClean="0"/>
              <a:t> </a:t>
            </a:r>
            <a:r>
              <a:rPr lang="en-US" dirty="0" err="1"/>
              <a:t>ingin</a:t>
            </a:r>
            <a:r>
              <a:rPr lang="en-US" dirty="0"/>
              <a:t> </a:t>
            </a:r>
            <a:r>
              <a:rPr lang="en-US" dirty="0" err="1"/>
              <a:t>menyelidiki</a:t>
            </a:r>
            <a:r>
              <a:rPr lang="en-US" dirty="0"/>
              <a:t> (</a:t>
            </a:r>
            <a:r>
              <a:rPr lang="en-US" i="1" dirty="0"/>
              <a:t>sense of inquiry),</a:t>
            </a:r>
            <a:r>
              <a:rPr lang="en-US" dirty="0"/>
              <a:t> </a:t>
            </a:r>
            <a:endParaRPr lang="id-ID" dirty="0" smtClean="0"/>
          </a:p>
          <a:p>
            <a:pPr>
              <a:buNone/>
            </a:pPr>
            <a:r>
              <a:rPr lang="en-US" dirty="0" smtClean="0"/>
              <a:t>(</a:t>
            </a:r>
            <a:r>
              <a:rPr lang="en-US" dirty="0"/>
              <a:t>5) </a:t>
            </a:r>
            <a:r>
              <a:rPr lang="en-US" dirty="0" err="1"/>
              <a:t>dorongan</a:t>
            </a:r>
            <a:r>
              <a:rPr lang="en-US" dirty="0"/>
              <a:t> </a:t>
            </a:r>
            <a:r>
              <a:rPr lang="en-US" dirty="0" err="1"/>
              <a:t>ingin</a:t>
            </a:r>
            <a:r>
              <a:rPr lang="en-US" dirty="0"/>
              <a:t> </a:t>
            </a:r>
            <a:r>
              <a:rPr lang="en-US" dirty="0" err="1"/>
              <a:t>menemukan</a:t>
            </a:r>
            <a:r>
              <a:rPr lang="en-US" dirty="0"/>
              <a:t> </a:t>
            </a:r>
            <a:r>
              <a:rPr lang="en-US" dirty="0" err="1"/>
              <a:t>sendiri</a:t>
            </a:r>
            <a:r>
              <a:rPr lang="en-US" dirty="0"/>
              <a:t> </a:t>
            </a:r>
            <a:r>
              <a:rPr lang="en-US" i="1" dirty="0"/>
              <a:t>(sense of discovery).</a:t>
            </a:r>
            <a:endParaRPr lang="id-ID" dirty="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Warga negara yang partisipatif</a:t>
            </a:r>
            <a:endParaRPr lang="id-ID" dirty="0"/>
          </a:p>
        </p:txBody>
      </p:sp>
      <p:sp>
        <p:nvSpPr>
          <p:cNvPr id="3" name="Content Placeholder 2"/>
          <p:cNvSpPr>
            <a:spLocks noGrp="1"/>
          </p:cNvSpPr>
          <p:nvPr>
            <p:ph idx="1"/>
          </p:nvPr>
        </p:nvSpPr>
        <p:spPr/>
        <p:txBody>
          <a:bodyPr>
            <a:normAutofit/>
          </a:bodyPr>
          <a:lstStyle/>
          <a:p>
            <a:r>
              <a:rPr lang="en-US" dirty="0" err="1"/>
              <a:t>Partisipasi</a:t>
            </a:r>
            <a:r>
              <a:rPr lang="en-US" dirty="0"/>
              <a:t> </a:t>
            </a:r>
            <a:r>
              <a:rPr lang="en-US" dirty="0" err="1"/>
              <a:t>lazimnya</a:t>
            </a:r>
            <a:r>
              <a:rPr lang="en-US" dirty="0"/>
              <a:t> </a:t>
            </a:r>
            <a:r>
              <a:rPr lang="en-US" dirty="0" err="1"/>
              <a:t>dimaknai</a:t>
            </a:r>
            <a:r>
              <a:rPr lang="en-US" dirty="0"/>
              <a:t> </a:t>
            </a:r>
            <a:r>
              <a:rPr lang="en-US" dirty="0" err="1"/>
              <a:t>sebagai</a:t>
            </a:r>
            <a:r>
              <a:rPr lang="en-US" dirty="0"/>
              <a:t> </a:t>
            </a:r>
            <a:r>
              <a:rPr lang="en-US" dirty="0" err="1"/>
              <a:t>keterlibatan</a:t>
            </a:r>
            <a:r>
              <a:rPr lang="en-US" dirty="0"/>
              <a:t> </a:t>
            </a:r>
            <a:r>
              <a:rPr lang="en-US" dirty="0" err="1"/>
              <a:t>atau</a:t>
            </a:r>
            <a:r>
              <a:rPr lang="en-US" dirty="0"/>
              <a:t>  </a:t>
            </a:r>
            <a:r>
              <a:rPr lang="en-US" dirty="0" err="1"/>
              <a:t>keikutsertaan</a:t>
            </a:r>
            <a:r>
              <a:rPr lang="en-US" dirty="0"/>
              <a:t> </a:t>
            </a:r>
            <a:r>
              <a:rPr lang="en-US" dirty="0" err="1"/>
              <a:t>warga</a:t>
            </a:r>
            <a:r>
              <a:rPr lang="en-US" dirty="0"/>
              <a:t> </a:t>
            </a:r>
            <a:r>
              <a:rPr lang="en-US" dirty="0" err="1"/>
              <a:t>negara</a:t>
            </a:r>
            <a:r>
              <a:rPr lang="en-US" dirty="0"/>
              <a:t> </a:t>
            </a:r>
            <a:r>
              <a:rPr lang="en-US" dirty="0" err="1"/>
              <a:t>dalam</a:t>
            </a:r>
            <a:r>
              <a:rPr lang="en-US" dirty="0"/>
              <a:t> </a:t>
            </a:r>
            <a:r>
              <a:rPr lang="en-US" dirty="0" err="1"/>
              <a:t>berbagai</a:t>
            </a:r>
            <a:r>
              <a:rPr lang="en-US" dirty="0"/>
              <a:t> </a:t>
            </a:r>
            <a:r>
              <a:rPr lang="en-US" dirty="0" err="1"/>
              <a:t>kegiatan</a:t>
            </a:r>
            <a:r>
              <a:rPr lang="en-US" dirty="0"/>
              <a:t> </a:t>
            </a:r>
            <a:r>
              <a:rPr lang="en-US" dirty="0" err="1"/>
              <a:t>kehidupan</a:t>
            </a:r>
            <a:r>
              <a:rPr lang="en-US" dirty="0"/>
              <a:t> </a:t>
            </a:r>
            <a:r>
              <a:rPr lang="en-US" dirty="0" err="1"/>
              <a:t>bangsa</a:t>
            </a:r>
            <a:r>
              <a:rPr lang="en-US" dirty="0"/>
              <a:t> </a:t>
            </a:r>
            <a:r>
              <a:rPr lang="en-US" dirty="0" err="1"/>
              <a:t>dan</a:t>
            </a:r>
            <a:r>
              <a:rPr lang="en-US" dirty="0"/>
              <a:t> </a:t>
            </a:r>
            <a:r>
              <a:rPr lang="en-US" dirty="0" err="1" smtClean="0"/>
              <a:t>negara</a:t>
            </a:r>
            <a:endParaRPr lang="id-ID" dirty="0" smtClean="0"/>
          </a:p>
          <a:p>
            <a:pPr>
              <a:buNone/>
            </a:pPr>
            <a:r>
              <a:rPr lang="id-ID" dirty="0" smtClean="0"/>
              <a:t>	Ada bentuk partisipasi menurut koentjaraningrat yaitu:</a:t>
            </a:r>
          </a:p>
          <a:p>
            <a:pPr marL="514350" indent="-514350">
              <a:buAutoNum type="arabicPeriod"/>
            </a:pPr>
            <a:r>
              <a:rPr lang="id-ID" dirty="0" smtClean="0"/>
              <a:t>Bentuk tenaga</a:t>
            </a:r>
          </a:p>
          <a:p>
            <a:pPr marL="514350" indent="-514350">
              <a:buAutoNum type="arabicPeriod"/>
            </a:pPr>
            <a:r>
              <a:rPr lang="id-ID" dirty="0" smtClean="0"/>
              <a:t>Bentuk pikiran</a:t>
            </a:r>
          </a:p>
          <a:p>
            <a:pPr marL="514350" indent="-514350">
              <a:buAutoNum type="arabicPeriod"/>
            </a:pPr>
            <a:r>
              <a:rPr lang="id-ID" dirty="0" smtClean="0"/>
              <a:t>Bentuk materi</a:t>
            </a:r>
          </a:p>
          <a:p>
            <a:pPr>
              <a:buNone/>
            </a:pP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Warga negara yang bertanggung jawab</a:t>
            </a:r>
            <a:endParaRPr lang="id-ID" dirty="0"/>
          </a:p>
        </p:txBody>
      </p:sp>
      <p:sp>
        <p:nvSpPr>
          <p:cNvPr id="3" name="Content Placeholder 2"/>
          <p:cNvSpPr>
            <a:spLocks noGrp="1"/>
          </p:cNvSpPr>
          <p:nvPr>
            <p:ph idx="1"/>
          </p:nvPr>
        </p:nvSpPr>
        <p:spPr/>
        <p:txBody>
          <a:bodyPr>
            <a:normAutofit/>
          </a:bodyPr>
          <a:lstStyle/>
          <a:p>
            <a:r>
              <a:rPr lang="en-US" dirty="0" err="1"/>
              <a:t>Ridwan</a:t>
            </a:r>
            <a:r>
              <a:rPr lang="en-US" dirty="0"/>
              <a:t> </a:t>
            </a:r>
            <a:r>
              <a:rPr lang="en-US" dirty="0" err="1"/>
              <a:t>Halim</a:t>
            </a:r>
            <a:r>
              <a:rPr lang="en-US" dirty="0"/>
              <a:t> (1988) </a:t>
            </a:r>
            <a:r>
              <a:rPr lang="en-US" dirty="0" err="1"/>
              <a:t>mendefinisikan</a:t>
            </a:r>
            <a:r>
              <a:rPr lang="en-US" dirty="0"/>
              <a:t> </a:t>
            </a:r>
            <a:r>
              <a:rPr lang="en-US" dirty="0" err="1"/>
              <a:t>tanggung</a:t>
            </a:r>
            <a:r>
              <a:rPr lang="en-US" dirty="0"/>
              <a:t> </a:t>
            </a:r>
            <a:r>
              <a:rPr lang="en-US" dirty="0" err="1"/>
              <a:t>jawab</a:t>
            </a:r>
            <a:r>
              <a:rPr lang="en-US" dirty="0"/>
              <a:t> </a:t>
            </a:r>
            <a:r>
              <a:rPr lang="en-US" dirty="0" err="1"/>
              <a:t>sebagai</a:t>
            </a:r>
            <a:r>
              <a:rPr lang="en-US" dirty="0"/>
              <a:t> </a:t>
            </a:r>
            <a:r>
              <a:rPr lang="en-US" dirty="0" err="1"/>
              <a:t>suatu</a:t>
            </a:r>
            <a:r>
              <a:rPr lang="en-US" dirty="0"/>
              <a:t> </a:t>
            </a:r>
            <a:r>
              <a:rPr lang="en-US" dirty="0" err="1"/>
              <a:t>akibat</a:t>
            </a:r>
            <a:r>
              <a:rPr lang="en-US" dirty="0"/>
              <a:t> </a:t>
            </a:r>
            <a:r>
              <a:rPr lang="en-US" dirty="0" err="1"/>
              <a:t>lebih</a:t>
            </a:r>
            <a:r>
              <a:rPr lang="en-US" dirty="0"/>
              <a:t> </a:t>
            </a:r>
            <a:r>
              <a:rPr lang="en-US" dirty="0" err="1"/>
              <a:t>lanjut</a:t>
            </a:r>
            <a:r>
              <a:rPr lang="en-US" dirty="0"/>
              <a:t> </a:t>
            </a:r>
            <a:r>
              <a:rPr lang="en-US" dirty="0" err="1"/>
              <a:t>dari</a:t>
            </a:r>
            <a:r>
              <a:rPr lang="en-US" dirty="0"/>
              <a:t> </a:t>
            </a:r>
            <a:r>
              <a:rPr lang="en-US" dirty="0" err="1"/>
              <a:t>pelaksanaan</a:t>
            </a:r>
            <a:r>
              <a:rPr lang="en-US" dirty="0"/>
              <a:t> </a:t>
            </a:r>
            <a:r>
              <a:rPr lang="en-US" dirty="0" err="1"/>
              <a:t>peranan</a:t>
            </a:r>
            <a:r>
              <a:rPr lang="en-US" dirty="0"/>
              <a:t>, </a:t>
            </a:r>
            <a:r>
              <a:rPr lang="en-US" dirty="0" err="1"/>
              <a:t>baik</a:t>
            </a:r>
            <a:r>
              <a:rPr lang="en-US" dirty="0"/>
              <a:t> </a:t>
            </a:r>
            <a:r>
              <a:rPr lang="en-US" dirty="0" err="1"/>
              <a:t>peranan</a:t>
            </a:r>
            <a:r>
              <a:rPr lang="en-US" dirty="0"/>
              <a:t> </a:t>
            </a:r>
            <a:r>
              <a:rPr lang="en-US" dirty="0" err="1"/>
              <a:t>itu</a:t>
            </a:r>
            <a:r>
              <a:rPr lang="en-US" dirty="0"/>
              <a:t> </a:t>
            </a:r>
            <a:r>
              <a:rPr lang="en-US" dirty="0" err="1"/>
              <a:t>berupa</a:t>
            </a:r>
            <a:r>
              <a:rPr lang="en-US" dirty="0"/>
              <a:t> </a:t>
            </a:r>
            <a:r>
              <a:rPr lang="en-US" dirty="0" err="1"/>
              <a:t>hak</a:t>
            </a:r>
            <a:r>
              <a:rPr lang="en-US" dirty="0"/>
              <a:t>, </a:t>
            </a:r>
            <a:r>
              <a:rPr lang="en-US" dirty="0" err="1"/>
              <a:t>kewajiban</a:t>
            </a:r>
            <a:r>
              <a:rPr lang="en-US" dirty="0"/>
              <a:t> </a:t>
            </a:r>
            <a:r>
              <a:rPr lang="en-US" dirty="0" err="1"/>
              <a:t>maupun</a:t>
            </a:r>
            <a:r>
              <a:rPr lang="en-US" dirty="0"/>
              <a:t> </a:t>
            </a:r>
            <a:r>
              <a:rPr lang="en-US" dirty="0" err="1"/>
              <a:t>kekuasaan</a:t>
            </a:r>
            <a:r>
              <a:rPr lang="en-US" dirty="0"/>
              <a:t>. </a:t>
            </a:r>
            <a:endParaRPr lang="id-ID" dirty="0" smtClean="0"/>
          </a:p>
          <a:p>
            <a:r>
              <a:rPr lang="en-US" dirty="0" err="1"/>
              <a:t>Purbacaraka</a:t>
            </a:r>
            <a:r>
              <a:rPr lang="en-US" dirty="0"/>
              <a:t> (1988) </a:t>
            </a:r>
            <a:r>
              <a:rPr lang="en-US" dirty="0" err="1"/>
              <a:t>mengatakan</a:t>
            </a:r>
            <a:r>
              <a:rPr lang="en-US" dirty="0"/>
              <a:t> </a:t>
            </a:r>
            <a:r>
              <a:rPr lang="en-US" dirty="0" err="1"/>
              <a:t>bahwa</a:t>
            </a:r>
            <a:r>
              <a:rPr lang="en-US" dirty="0"/>
              <a:t> </a:t>
            </a:r>
            <a:r>
              <a:rPr lang="en-US" dirty="0" err="1"/>
              <a:t>tanggung</a:t>
            </a:r>
            <a:r>
              <a:rPr lang="en-US" dirty="0"/>
              <a:t> </a:t>
            </a:r>
            <a:r>
              <a:rPr lang="en-US" dirty="0" err="1"/>
              <a:t>jawab</a:t>
            </a:r>
            <a:r>
              <a:rPr lang="en-US" dirty="0"/>
              <a:t> </a:t>
            </a:r>
            <a:r>
              <a:rPr lang="en-US" dirty="0" err="1"/>
              <a:t>merupakan</a:t>
            </a:r>
            <a:r>
              <a:rPr lang="en-US" dirty="0"/>
              <a:t> </a:t>
            </a:r>
            <a:r>
              <a:rPr lang="en-US" dirty="0" err="1"/>
              <a:t>sesuatu</a:t>
            </a:r>
            <a:r>
              <a:rPr lang="en-US" dirty="0"/>
              <a:t> yang </a:t>
            </a:r>
            <a:r>
              <a:rPr lang="en-US" dirty="0" err="1"/>
              <a:t>lahir</a:t>
            </a:r>
            <a:r>
              <a:rPr lang="en-US" dirty="0"/>
              <a:t> </a:t>
            </a:r>
            <a:r>
              <a:rPr lang="en-US" dirty="0" err="1"/>
              <a:t>atau</a:t>
            </a:r>
            <a:r>
              <a:rPr lang="en-US" dirty="0"/>
              <a:t> </a:t>
            </a:r>
            <a:r>
              <a:rPr lang="en-US" dirty="0" err="1"/>
              <a:t>bersumber</a:t>
            </a:r>
            <a:r>
              <a:rPr lang="en-US" dirty="0"/>
              <a:t> </a:t>
            </a:r>
            <a:r>
              <a:rPr lang="en-US" dirty="0" err="1"/>
              <a:t>pada</a:t>
            </a:r>
            <a:r>
              <a:rPr lang="en-US" dirty="0"/>
              <a:t> </a:t>
            </a:r>
            <a:r>
              <a:rPr lang="en-US" dirty="0" err="1"/>
              <a:t>penggunaan</a:t>
            </a:r>
            <a:r>
              <a:rPr lang="en-US" dirty="0"/>
              <a:t> </a:t>
            </a:r>
            <a:r>
              <a:rPr lang="en-US" dirty="0" err="1"/>
              <a:t>fasilitas</a:t>
            </a:r>
            <a:r>
              <a:rPr lang="en-US" dirty="0"/>
              <a:t> </a:t>
            </a:r>
            <a:r>
              <a:rPr lang="en-US" dirty="0" err="1"/>
              <a:t>dalam</a:t>
            </a:r>
            <a:r>
              <a:rPr lang="en-US" dirty="0"/>
              <a:t> </a:t>
            </a:r>
            <a:r>
              <a:rPr lang="en-US" dirty="0" err="1"/>
              <a:t>penerapan</a:t>
            </a:r>
            <a:r>
              <a:rPr lang="en-US" dirty="0"/>
              <a:t> </a:t>
            </a:r>
            <a:r>
              <a:rPr lang="en-US" dirty="0" err="1"/>
              <a:t>kemampuan</a:t>
            </a:r>
            <a:r>
              <a:rPr lang="en-US" dirty="0"/>
              <a:t> </a:t>
            </a:r>
            <a:r>
              <a:rPr lang="en-US" dirty="0" err="1"/>
              <a:t>tiap</a:t>
            </a:r>
            <a:r>
              <a:rPr lang="en-US" dirty="0"/>
              <a:t> </a:t>
            </a:r>
            <a:r>
              <a:rPr lang="en-US" dirty="0" err="1"/>
              <a:t>orang</a:t>
            </a:r>
            <a:r>
              <a:rPr lang="en-US" dirty="0"/>
              <a:t> </a:t>
            </a:r>
            <a:r>
              <a:rPr lang="en-US" dirty="0" err="1"/>
              <a:t>untuk</a:t>
            </a:r>
            <a:r>
              <a:rPr lang="en-US" dirty="0"/>
              <a:t> </a:t>
            </a:r>
            <a:r>
              <a:rPr lang="en-US" dirty="0" err="1"/>
              <a:t>menggunakan</a:t>
            </a:r>
            <a:r>
              <a:rPr lang="en-US" dirty="0"/>
              <a:t> </a:t>
            </a:r>
            <a:r>
              <a:rPr lang="en-US" dirty="0" err="1"/>
              <a:t>hak</a:t>
            </a:r>
            <a:r>
              <a:rPr lang="en-US" dirty="0"/>
              <a:t> </a:t>
            </a:r>
            <a:r>
              <a:rPr lang="en-US" dirty="0" err="1"/>
              <a:t>dan</a:t>
            </a:r>
            <a:r>
              <a:rPr lang="en-US" dirty="0"/>
              <a:t>/</a:t>
            </a:r>
            <a:r>
              <a:rPr lang="en-US" dirty="0" err="1"/>
              <a:t>atau</a:t>
            </a:r>
            <a:r>
              <a:rPr lang="en-US" dirty="0"/>
              <a:t> </a:t>
            </a:r>
            <a:r>
              <a:rPr lang="en-US" dirty="0" err="1"/>
              <a:t>kewajibannya</a:t>
            </a:r>
            <a:r>
              <a:rPr lang="en-US" dirty="0"/>
              <a:t>.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Tanggung</a:t>
            </a:r>
            <a:r>
              <a:rPr lang="en-US" dirty="0"/>
              <a:t> </a:t>
            </a:r>
            <a:r>
              <a:rPr lang="en-US" dirty="0" err="1"/>
              <a:t>jawab</a:t>
            </a:r>
            <a:r>
              <a:rPr lang="en-US" dirty="0"/>
              <a:t> </a:t>
            </a:r>
            <a:r>
              <a:rPr lang="en-US" dirty="0" err="1"/>
              <a:t>warga</a:t>
            </a:r>
            <a:r>
              <a:rPr lang="en-US" dirty="0"/>
              <a:t> Negara </a:t>
            </a:r>
            <a:r>
              <a:rPr lang="en-US" dirty="0" err="1"/>
              <a:t>terhadap</a:t>
            </a:r>
            <a:r>
              <a:rPr lang="en-US" dirty="0"/>
              <a:t> </a:t>
            </a:r>
            <a:r>
              <a:rPr lang="en-US" dirty="0" err="1"/>
              <a:t>tuhan</a:t>
            </a:r>
            <a:r>
              <a:rPr lang="en-US" dirty="0"/>
              <a:t> yang </a:t>
            </a:r>
            <a:r>
              <a:rPr lang="en-US" dirty="0" err="1"/>
              <a:t>maha</a:t>
            </a:r>
            <a:r>
              <a:rPr lang="en-US" dirty="0"/>
              <a:t> </a:t>
            </a:r>
            <a:r>
              <a:rPr lang="en-US" dirty="0" err="1"/>
              <a:t>esa</a:t>
            </a:r>
            <a:r>
              <a:rPr lang="id-ID" dirty="0"/>
              <a:t/>
            </a:r>
            <a:br>
              <a:rPr lang="id-ID" dirty="0"/>
            </a:br>
            <a:endParaRPr lang="id-ID" dirty="0"/>
          </a:p>
        </p:txBody>
      </p:sp>
      <p:sp>
        <p:nvSpPr>
          <p:cNvPr id="3" name="Content Placeholder 2"/>
          <p:cNvSpPr>
            <a:spLocks noGrp="1"/>
          </p:cNvSpPr>
          <p:nvPr>
            <p:ph idx="1"/>
          </p:nvPr>
        </p:nvSpPr>
        <p:spPr/>
        <p:txBody>
          <a:bodyPr/>
          <a:lstStyle/>
          <a:p>
            <a:r>
              <a:rPr lang="en-US" dirty="0" err="1"/>
              <a:t>Tanggung</a:t>
            </a:r>
            <a:r>
              <a:rPr lang="en-US" dirty="0"/>
              <a:t> </a:t>
            </a:r>
            <a:r>
              <a:rPr lang="en-US" dirty="0" err="1"/>
              <a:t>jawab</a:t>
            </a:r>
            <a:r>
              <a:rPr lang="en-US" dirty="0"/>
              <a:t> </a:t>
            </a:r>
            <a:r>
              <a:rPr lang="en-US" dirty="0" err="1"/>
              <a:t>warga</a:t>
            </a:r>
            <a:r>
              <a:rPr lang="en-US" dirty="0"/>
              <a:t> Negara </a:t>
            </a:r>
            <a:r>
              <a:rPr lang="en-US" dirty="0" err="1"/>
              <a:t>terhadap</a:t>
            </a:r>
            <a:r>
              <a:rPr lang="en-US" dirty="0"/>
              <a:t> </a:t>
            </a:r>
            <a:r>
              <a:rPr lang="en-US" dirty="0" err="1"/>
              <a:t>Tuhannya</a:t>
            </a:r>
            <a:r>
              <a:rPr lang="en-US" dirty="0"/>
              <a:t> </a:t>
            </a:r>
            <a:r>
              <a:rPr lang="en-US" dirty="0" err="1"/>
              <a:t>diwujudkan</a:t>
            </a:r>
            <a:r>
              <a:rPr lang="en-US" dirty="0"/>
              <a:t> </a:t>
            </a:r>
            <a:r>
              <a:rPr lang="en-US" dirty="0" err="1"/>
              <a:t>dengan</a:t>
            </a:r>
            <a:r>
              <a:rPr lang="en-US" dirty="0"/>
              <a:t> </a:t>
            </a:r>
            <a:r>
              <a:rPr lang="en-US" dirty="0" err="1"/>
              <a:t>melaksanakan</a:t>
            </a:r>
            <a:r>
              <a:rPr lang="en-US" dirty="0"/>
              <a:t> </a:t>
            </a:r>
            <a:r>
              <a:rPr lang="en-US" dirty="0" err="1"/>
              <a:t>semua</a:t>
            </a:r>
            <a:r>
              <a:rPr lang="en-US" dirty="0"/>
              <a:t> </a:t>
            </a:r>
            <a:r>
              <a:rPr lang="en-US" dirty="0" err="1"/>
              <a:t>perintah</a:t>
            </a:r>
            <a:r>
              <a:rPr lang="en-US" dirty="0"/>
              <a:t> </a:t>
            </a:r>
            <a:r>
              <a:rPr lang="en-US" dirty="0" err="1"/>
              <a:t>dan</a:t>
            </a:r>
            <a:r>
              <a:rPr lang="en-US" dirty="0"/>
              <a:t> </a:t>
            </a:r>
            <a:r>
              <a:rPr lang="en-US" dirty="0" err="1"/>
              <a:t>mejauhi</a:t>
            </a:r>
            <a:r>
              <a:rPr lang="en-US" dirty="0"/>
              <a:t> </a:t>
            </a:r>
            <a:r>
              <a:rPr lang="en-US" dirty="0" err="1"/>
              <a:t>larangan-laranganNYA</a:t>
            </a:r>
            <a:r>
              <a:rPr lang="en-US" dirty="0"/>
              <a:t>. Hal </a:t>
            </a:r>
            <a:r>
              <a:rPr lang="en-US" dirty="0" err="1"/>
              <a:t>ini</a:t>
            </a:r>
            <a:r>
              <a:rPr lang="en-US" dirty="0"/>
              <a:t> </a:t>
            </a:r>
            <a:r>
              <a:rPr lang="en-US" dirty="0" err="1"/>
              <a:t>masing-masing</a:t>
            </a:r>
            <a:r>
              <a:rPr lang="en-US" dirty="0"/>
              <a:t> </a:t>
            </a:r>
            <a:r>
              <a:rPr lang="en-US" dirty="0" err="1"/>
              <a:t>akan</a:t>
            </a:r>
            <a:r>
              <a:rPr lang="en-US" dirty="0"/>
              <a:t> </a:t>
            </a:r>
            <a:r>
              <a:rPr lang="en-US" dirty="0" err="1"/>
              <a:t>dimanifestasikan</a:t>
            </a:r>
            <a:r>
              <a:rPr lang="en-US" dirty="0"/>
              <a:t> </a:t>
            </a:r>
            <a:r>
              <a:rPr lang="en-US" dirty="0" err="1"/>
              <a:t>dalam</a:t>
            </a:r>
            <a:r>
              <a:rPr lang="en-US" dirty="0"/>
              <a:t> </a:t>
            </a:r>
            <a:r>
              <a:rPr lang="en-US" dirty="0" err="1"/>
              <a:t>bentuk</a:t>
            </a:r>
            <a:r>
              <a:rPr lang="en-US" dirty="0"/>
              <a:t> </a:t>
            </a:r>
            <a:r>
              <a:rPr lang="en-US" dirty="0" err="1"/>
              <a:t>sikap</a:t>
            </a:r>
            <a:r>
              <a:rPr lang="en-US" dirty="0"/>
              <a:t> </a:t>
            </a:r>
            <a:r>
              <a:rPr lang="en-US" dirty="0" err="1"/>
              <a:t>dan</a:t>
            </a:r>
            <a:r>
              <a:rPr lang="en-US" dirty="0"/>
              <a:t> </a:t>
            </a:r>
            <a:r>
              <a:rPr lang="en-US" dirty="0" err="1"/>
              <a:t>perilaku</a:t>
            </a:r>
            <a:r>
              <a:rPr lang="en-US" dirty="0"/>
              <a:t> </a:t>
            </a:r>
            <a:r>
              <a:rPr lang="en-US" dirty="0" err="1"/>
              <a:t>dalam</a:t>
            </a:r>
            <a:r>
              <a:rPr lang="en-US" dirty="0"/>
              <a:t> </a:t>
            </a:r>
            <a:r>
              <a:rPr lang="en-US" dirty="0" err="1"/>
              <a:t>kehidupan</a:t>
            </a:r>
            <a:r>
              <a:rPr lang="en-US" dirty="0"/>
              <a:t> </a:t>
            </a:r>
            <a:r>
              <a:rPr lang="en-US" dirty="0" err="1"/>
              <a:t>sehari-hari</a:t>
            </a:r>
            <a:r>
              <a:rPr lang="en-US" dirty="0"/>
              <a:t> </a:t>
            </a:r>
            <a:r>
              <a:rPr lang="en-US" dirty="0" err="1"/>
              <a:t>di</a:t>
            </a:r>
            <a:r>
              <a:rPr lang="en-US" dirty="0"/>
              <a:t> </a:t>
            </a:r>
            <a:r>
              <a:rPr lang="en-US" dirty="0" err="1"/>
              <a:t>masyarakat</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err="1"/>
              <a:t>Tanggung</a:t>
            </a:r>
            <a:r>
              <a:rPr lang="en-US" dirty="0"/>
              <a:t> </a:t>
            </a:r>
            <a:r>
              <a:rPr lang="en-US" dirty="0" err="1"/>
              <a:t>jawab</a:t>
            </a:r>
            <a:r>
              <a:rPr lang="en-US" dirty="0"/>
              <a:t> </a:t>
            </a:r>
            <a:r>
              <a:rPr lang="en-US" dirty="0" err="1"/>
              <a:t>warga</a:t>
            </a:r>
            <a:r>
              <a:rPr lang="en-US" dirty="0"/>
              <a:t> Negara </a:t>
            </a:r>
            <a:r>
              <a:rPr lang="en-US" dirty="0" err="1"/>
              <a:t>terhadap</a:t>
            </a:r>
            <a:r>
              <a:rPr lang="en-US" dirty="0"/>
              <a:t> </a:t>
            </a:r>
            <a:r>
              <a:rPr lang="en-US" dirty="0" err="1"/>
              <a:t>masyarakat</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	</a:t>
            </a:r>
            <a:r>
              <a:rPr lang="en-US" dirty="0" err="1" smtClean="0"/>
              <a:t>Sebagai</a:t>
            </a:r>
            <a:r>
              <a:rPr lang="en-US" dirty="0" smtClean="0"/>
              <a:t> </a:t>
            </a:r>
            <a:r>
              <a:rPr lang="en-US" dirty="0" err="1"/>
              <a:t>anggota</a:t>
            </a:r>
            <a:r>
              <a:rPr lang="en-US" dirty="0"/>
              <a:t> </a:t>
            </a:r>
            <a:r>
              <a:rPr lang="en-US" dirty="0" err="1"/>
              <a:t>masyarakat</a:t>
            </a:r>
            <a:r>
              <a:rPr lang="en-US" dirty="0"/>
              <a:t>, </a:t>
            </a:r>
            <a:r>
              <a:rPr lang="en-US" dirty="0" err="1"/>
              <a:t>perwujudan</a:t>
            </a:r>
            <a:r>
              <a:rPr lang="en-US" dirty="0"/>
              <a:t> </a:t>
            </a:r>
            <a:r>
              <a:rPr lang="en-US" dirty="0" err="1"/>
              <a:t>tanggung</a:t>
            </a:r>
            <a:r>
              <a:rPr lang="en-US" dirty="0"/>
              <a:t> </a:t>
            </a:r>
            <a:r>
              <a:rPr lang="en-US" dirty="0" err="1"/>
              <a:t>jawabnya</a:t>
            </a:r>
            <a:r>
              <a:rPr lang="en-US" dirty="0"/>
              <a:t> </a:t>
            </a:r>
            <a:r>
              <a:rPr lang="en-US" dirty="0" err="1"/>
              <a:t>dapat</a:t>
            </a:r>
            <a:r>
              <a:rPr lang="en-US" dirty="0"/>
              <a:t> </a:t>
            </a:r>
            <a:r>
              <a:rPr lang="en-US" dirty="0" err="1"/>
              <a:t>dilaksanakan</a:t>
            </a:r>
            <a:r>
              <a:rPr lang="en-US" dirty="0"/>
              <a:t> </a:t>
            </a:r>
            <a:r>
              <a:rPr lang="en-US" dirty="0" err="1"/>
              <a:t>dalam</a:t>
            </a:r>
            <a:r>
              <a:rPr lang="en-US" dirty="0"/>
              <a:t> </a:t>
            </a:r>
            <a:r>
              <a:rPr lang="en-US" dirty="0" err="1"/>
              <a:t>bentuk</a:t>
            </a:r>
            <a:r>
              <a:rPr lang="en-US" dirty="0"/>
              <a:t> </a:t>
            </a:r>
            <a:r>
              <a:rPr lang="en-US" dirty="0" err="1"/>
              <a:t>sikap</a:t>
            </a:r>
            <a:r>
              <a:rPr lang="en-US" dirty="0"/>
              <a:t> </a:t>
            </a:r>
            <a:r>
              <a:rPr lang="en-US" dirty="0" err="1"/>
              <a:t>dan</a:t>
            </a:r>
            <a:r>
              <a:rPr lang="en-US" dirty="0"/>
              <a:t> </a:t>
            </a:r>
            <a:r>
              <a:rPr lang="en-US" dirty="0" err="1"/>
              <a:t>perilaku</a:t>
            </a:r>
            <a:r>
              <a:rPr lang="en-US" dirty="0"/>
              <a:t> </a:t>
            </a:r>
            <a:r>
              <a:rPr lang="en-US" dirty="0" err="1"/>
              <a:t>sebagai</a:t>
            </a:r>
            <a:r>
              <a:rPr lang="en-US" dirty="0"/>
              <a:t> </a:t>
            </a:r>
            <a:r>
              <a:rPr lang="en-US" dirty="0" err="1"/>
              <a:t>berikut</a:t>
            </a:r>
            <a:r>
              <a:rPr lang="en-US" dirty="0"/>
              <a:t> :</a:t>
            </a:r>
            <a:endParaRPr lang="id-ID" dirty="0"/>
          </a:p>
          <a:p>
            <a:pPr marL="514350" lvl="0" indent="-514350">
              <a:buAutoNum type="arabicPeriod"/>
            </a:pPr>
            <a:r>
              <a:rPr lang="en-US" dirty="0" err="1" smtClean="0"/>
              <a:t>Memelihara</a:t>
            </a:r>
            <a:r>
              <a:rPr lang="en-US" dirty="0" smtClean="0"/>
              <a:t> </a:t>
            </a:r>
            <a:r>
              <a:rPr lang="en-US" dirty="0" err="1"/>
              <a:t>keamanan</a:t>
            </a:r>
            <a:r>
              <a:rPr lang="en-US" dirty="0"/>
              <a:t> </a:t>
            </a:r>
            <a:r>
              <a:rPr lang="en-US" dirty="0" err="1"/>
              <a:t>dan</a:t>
            </a:r>
            <a:r>
              <a:rPr lang="en-US" dirty="0"/>
              <a:t> </a:t>
            </a:r>
            <a:r>
              <a:rPr lang="en-US" dirty="0" err="1"/>
              <a:t>ketertiban</a:t>
            </a:r>
            <a:r>
              <a:rPr lang="en-US" dirty="0"/>
              <a:t> </a:t>
            </a:r>
            <a:r>
              <a:rPr lang="en-US" dirty="0" err="1" smtClean="0"/>
              <a:t>masyarakat</a:t>
            </a:r>
            <a:endParaRPr lang="id-ID" dirty="0" smtClean="0"/>
          </a:p>
          <a:p>
            <a:pPr marL="514350" lvl="0" indent="-514350">
              <a:buAutoNum type="arabicPeriod"/>
            </a:pPr>
            <a:r>
              <a:rPr lang="en-US" dirty="0" err="1" smtClean="0"/>
              <a:t>Menjaga</a:t>
            </a:r>
            <a:r>
              <a:rPr lang="en-US" dirty="0" smtClean="0"/>
              <a:t> </a:t>
            </a:r>
            <a:r>
              <a:rPr lang="en-US" dirty="0" err="1"/>
              <a:t>dan</a:t>
            </a:r>
            <a:r>
              <a:rPr lang="en-US" dirty="0"/>
              <a:t> </a:t>
            </a:r>
            <a:r>
              <a:rPr lang="en-US" dirty="0" err="1"/>
              <a:t>memelihara</a:t>
            </a:r>
            <a:r>
              <a:rPr lang="en-US" dirty="0"/>
              <a:t> </a:t>
            </a:r>
            <a:r>
              <a:rPr lang="en-US" dirty="0" err="1"/>
              <a:t>persatuan</a:t>
            </a:r>
            <a:r>
              <a:rPr lang="en-US" dirty="0"/>
              <a:t> </a:t>
            </a:r>
            <a:r>
              <a:rPr lang="en-US" dirty="0" err="1"/>
              <a:t>dan</a:t>
            </a:r>
            <a:r>
              <a:rPr lang="en-US" dirty="0"/>
              <a:t> </a:t>
            </a:r>
            <a:r>
              <a:rPr lang="en-US" dirty="0" err="1"/>
              <a:t>kesatuan</a:t>
            </a:r>
            <a:r>
              <a:rPr lang="en-US" dirty="0"/>
              <a:t> </a:t>
            </a:r>
            <a:r>
              <a:rPr lang="en-US" dirty="0" err="1" smtClean="0"/>
              <a:t>masyarakat</a:t>
            </a:r>
            <a:endParaRPr lang="id-ID" dirty="0" smtClean="0"/>
          </a:p>
          <a:p>
            <a:pPr marL="514350" lvl="0" indent="-514350">
              <a:buAutoNum type="arabicPeriod"/>
            </a:pPr>
            <a:r>
              <a:rPr lang="en-US" dirty="0" err="1" smtClean="0"/>
              <a:t>Meningkatkan</a:t>
            </a:r>
            <a:r>
              <a:rPr lang="en-US" dirty="0" smtClean="0"/>
              <a:t> </a:t>
            </a:r>
            <a:r>
              <a:rPr lang="en-US" dirty="0"/>
              <a:t>rasa </a:t>
            </a:r>
            <a:r>
              <a:rPr lang="en-US" dirty="0" err="1"/>
              <a:t>kesetia</a:t>
            </a:r>
            <a:r>
              <a:rPr lang="en-US" dirty="0"/>
              <a:t> </a:t>
            </a:r>
            <a:r>
              <a:rPr lang="en-US" dirty="0" err="1"/>
              <a:t>kawanan</a:t>
            </a:r>
            <a:r>
              <a:rPr lang="en-US" dirty="0"/>
              <a:t> </a:t>
            </a:r>
            <a:r>
              <a:rPr lang="en-US" dirty="0" err="1"/>
              <a:t>sosial</a:t>
            </a:r>
            <a:r>
              <a:rPr lang="en-US" dirty="0"/>
              <a:t> </a:t>
            </a:r>
            <a:r>
              <a:rPr lang="en-US" dirty="0" err="1"/>
              <a:t>di</a:t>
            </a:r>
            <a:r>
              <a:rPr lang="en-US" dirty="0"/>
              <a:t> </a:t>
            </a:r>
            <a:r>
              <a:rPr lang="en-US" dirty="0" err="1"/>
              <a:t>antara</a:t>
            </a:r>
            <a:r>
              <a:rPr lang="en-US" dirty="0"/>
              <a:t> </a:t>
            </a:r>
            <a:r>
              <a:rPr lang="en-US" dirty="0" err="1"/>
              <a:t>sesama</a:t>
            </a:r>
            <a:r>
              <a:rPr lang="en-US" dirty="0"/>
              <a:t> </a:t>
            </a:r>
            <a:r>
              <a:rPr lang="en-US" dirty="0" err="1"/>
              <a:t>anggota</a:t>
            </a:r>
            <a:r>
              <a:rPr lang="en-US" dirty="0"/>
              <a:t> </a:t>
            </a:r>
            <a:r>
              <a:rPr lang="en-US" dirty="0" err="1" smtClean="0"/>
              <a:t>masyarakat</a:t>
            </a:r>
            <a:endParaRPr lang="id-ID" dirty="0" smtClean="0"/>
          </a:p>
          <a:p>
            <a:pPr marL="514350" lvl="0" indent="-514350">
              <a:buAutoNum type="arabicPeriod"/>
            </a:pPr>
            <a:r>
              <a:rPr lang="en-US" dirty="0" err="1" smtClean="0"/>
              <a:t>Menghindari</a:t>
            </a:r>
            <a:r>
              <a:rPr lang="en-US" dirty="0" smtClean="0"/>
              <a:t> </a:t>
            </a:r>
            <a:r>
              <a:rPr lang="en-US" dirty="0" err="1"/>
              <a:t>sikap</a:t>
            </a:r>
            <a:r>
              <a:rPr lang="en-US" dirty="0"/>
              <a:t> </a:t>
            </a:r>
            <a:r>
              <a:rPr lang="en-US" dirty="0" err="1"/>
              <a:t>dan</a:t>
            </a:r>
            <a:r>
              <a:rPr lang="en-US" dirty="0"/>
              <a:t> </a:t>
            </a:r>
            <a:r>
              <a:rPr lang="en-US" dirty="0" err="1"/>
              <a:t>tindakan</a:t>
            </a:r>
            <a:r>
              <a:rPr lang="en-US" dirty="0"/>
              <a:t> </a:t>
            </a:r>
            <a:r>
              <a:rPr lang="en-US" dirty="0" err="1"/>
              <a:t>diskriminatif</a:t>
            </a:r>
            <a:r>
              <a:rPr lang="en-US" dirty="0"/>
              <a:t> </a:t>
            </a:r>
            <a:r>
              <a:rPr lang="en-US" dirty="0" err="1"/>
              <a:t>dalam</a:t>
            </a:r>
            <a:r>
              <a:rPr lang="en-US" dirty="0"/>
              <a:t> </a:t>
            </a:r>
            <a:r>
              <a:rPr lang="en-US" dirty="0" err="1"/>
              <a:t>rangka</a:t>
            </a:r>
            <a:r>
              <a:rPr lang="en-US" dirty="0"/>
              <a:t> </a:t>
            </a:r>
            <a:r>
              <a:rPr lang="en-US" dirty="0" err="1"/>
              <a:t>menghindari</a:t>
            </a:r>
            <a:r>
              <a:rPr lang="en-US" dirty="0"/>
              <a:t> </a:t>
            </a:r>
            <a:r>
              <a:rPr lang="en-US" dirty="0" err="1"/>
              <a:t>terjadinya</a:t>
            </a:r>
            <a:r>
              <a:rPr lang="en-US" dirty="0"/>
              <a:t> </a:t>
            </a:r>
            <a:r>
              <a:rPr lang="en-US" dirty="0" err="1"/>
              <a:t>perpecahan</a:t>
            </a:r>
            <a:r>
              <a:rPr lang="en-US" dirty="0"/>
              <a:t> </a:t>
            </a:r>
            <a:r>
              <a:rPr lang="en-US" dirty="0" err="1"/>
              <a:t>di</a:t>
            </a:r>
            <a:r>
              <a:rPr lang="en-US" dirty="0"/>
              <a:t> </a:t>
            </a:r>
            <a:r>
              <a:rPr lang="en-US" dirty="0" err="1"/>
              <a:t>masyarakat</a:t>
            </a:r>
            <a:r>
              <a:rPr lang="en-US" dirty="0"/>
              <a:t>, </a:t>
            </a:r>
            <a:r>
              <a:rPr lang="en-US" dirty="0" err="1"/>
              <a:t>bangsa</a:t>
            </a:r>
            <a:r>
              <a:rPr lang="en-US" dirty="0"/>
              <a:t> </a:t>
            </a:r>
            <a:r>
              <a:rPr lang="en-US" dirty="0" err="1"/>
              <a:t>dan</a:t>
            </a:r>
            <a:r>
              <a:rPr lang="en-US" dirty="0"/>
              <a:t> Negara.</a:t>
            </a:r>
            <a:endParaRPr lang="id-ID" dirty="0"/>
          </a:p>
          <a:p>
            <a:pPr>
              <a:buNone/>
            </a:pPr>
            <a:r>
              <a:rPr lang="en-US" dirty="0"/>
              <a:t/>
            </a:r>
            <a:br>
              <a:rPr lang="en-US" dirty="0"/>
            </a:br>
            <a:r>
              <a:rPr lang="en-US" dirty="0"/>
              <a:t> </a:t>
            </a:r>
            <a:endParaRPr lang="id-ID" dirty="0"/>
          </a:p>
          <a:p>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TotalTime>
  <Words>269</Words>
  <Application>Microsoft Macintosh PowerPoint</Application>
  <PresentationFormat>On-screen Show (4:3)</PresentationFormat>
  <Paragraphs>66</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Book Antiqua</vt:lpstr>
      <vt:lpstr>Lucida Sans</vt:lpstr>
      <vt:lpstr>Wingdings</vt:lpstr>
      <vt:lpstr>Wingdings 2</vt:lpstr>
      <vt:lpstr>Wingdings 3</vt:lpstr>
      <vt:lpstr>Apex</vt:lpstr>
      <vt:lpstr>PowerPoint Presentation</vt:lpstr>
      <vt:lpstr>Konsep warga negara</vt:lpstr>
      <vt:lpstr>Karakteristik warga negara yang cerdas</vt:lpstr>
      <vt:lpstr>Kompetensi dasar warga negara</vt:lpstr>
      <vt:lpstr>Dimensi-dimensi kecerdasan warga negara</vt:lpstr>
      <vt:lpstr>Warga negara yang partisipatif</vt:lpstr>
      <vt:lpstr>Warga negara yang bertanggung jawab</vt:lpstr>
      <vt:lpstr>Tanggung jawab warga Negara terhadap tuhan yang maha esa </vt:lpstr>
      <vt:lpstr>Tanggung jawab warga Negara terhadap masyarakat </vt:lpstr>
      <vt:lpstr>Tanggung jawab warga Negara terhadap lingkungan </vt:lpstr>
      <vt:lpstr>Tanggung jawab warga Negara terhadap bangsa dan Negara </vt:lpstr>
      <vt:lpstr>Warga Negara yang Religius dan Penuh Toleransi </vt:lpstr>
      <vt:lpstr>Pengertian warga Negara religius </vt:lpstr>
      <vt:lpstr>Pentingnya suatu roleransi </vt:lpstr>
      <vt:lpstr>Terimakasih</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Karakteristik Warga Negara Indonesia Dalam Kontek Individu Yang Berbineka Tunggal Ika</dc:title>
  <dc:creator>PasService2</dc:creator>
  <cp:lastModifiedBy>Nurul Febrianti</cp:lastModifiedBy>
  <cp:revision>6</cp:revision>
  <dcterms:created xsi:type="dcterms:W3CDTF">2018-05-25T13:43:57Z</dcterms:created>
  <dcterms:modified xsi:type="dcterms:W3CDTF">2018-06-27T11:59:35Z</dcterms:modified>
</cp:coreProperties>
</file>