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7" r:id="rId2"/>
    <p:sldId id="288" r:id="rId3"/>
    <p:sldId id="258" r:id="rId4"/>
    <p:sldId id="275" r:id="rId5"/>
    <p:sldId id="303" r:id="rId6"/>
    <p:sldId id="304" r:id="rId7"/>
    <p:sldId id="305" r:id="rId8"/>
    <p:sldId id="306" r:id="rId9"/>
    <p:sldId id="307" r:id="rId10"/>
    <p:sldId id="308" r:id="rId11"/>
    <p:sldId id="309" r:id="rId12"/>
    <p:sldId id="310" r:id="rId13"/>
    <p:sldId id="311" r:id="rId14"/>
    <p:sldId id="312" r:id="rId15"/>
    <p:sldId id="314"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30" autoAdjust="0"/>
    <p:restoredTop sz="92890"/>
  </p:normalViewPr>
  <p:slideViewPr>
    <p:cSldViewPr>
      <p:cViewPr>
        <p:scale>
          <a:sx n="94" d="100"/>
          <a:sy n="94" d="100"/>
        </p:scale>
        <p:origin x="2392" y="3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A8822-30CA-4730-A966-60558EFA0405}" type="doc">
      <dgm:prSet loTypeId="urn:microsoft.com/office/officeart/2009/3/layout/IncreasingArrowsProcess" loCatId="process" qsTypeId="urn:microsoft.com/office/officeart/2005/8/quickstyle/simple1" qsCatId="simple" csTypeId="urn:microsoft.com/office/officeart/2005/8/colors/accent0_3" csCatId="mainScheme" phldr="1"/>
      <dgm:spPr/>
      <dgm:t>
        <a:bodyPr/>
        <a:lstStyle/>
        <a:p>
          <a:endParaRPr lang="en-US"/>
        </a:p>
      </dgm:t>
    </dgm:pt>
    <dgm:pt modelId="{39AF9D3F-455F-412E-BA4B-617BA05A29C6}">
      <dgm:prSet phldrT="[Text]" custT="1"/>
      <dgm:spPr/>
      <dgm:t>
        <a:bodyPr/>
        <a:lstStyle/>
        <a:p>
          <a:r>
            <a:rPr lang="en-US" sz="3600" dirty="0" err="1" smtClean="0"/>
            <a:t>Konsep</a:t>
          </a:r>
          <a:r>
            <a:rPr lang="en-US" sz="3600" dirty="0" smtClean="0"/>
            <a:t> </a:t>
          </a:r>
          <a:endParaRPr lang="en-US" sz="3600" dirty="0"/>
        </a:p>
      </dgm:t>
    </dgm:pt>
    <dgm:pt modelId="{D0CCAB54-AA50-4044-B382-19BFA5CE8E59}" type="parTrans" cxnId="{8A1F0BC3-2F69-4FE1-9EFC-34EFAB9C2E8C}">
      <dgm:prSet/>
      <dgm:spPr/>
      <dgm:t>
        <a:bodyPr/>
        <a:lstStyle/>
        <a:p>
          <a:endParaRPr lang="en-US"/>
        </a:p>
      </dgm:t>
    </dgm:pt>
    <dgm:pt modelId="{E6999952-713C-44E2-969E-E7018E7BE340}" type="sibTrans" cxnId="{8A1F0BC3-2F69-4FE1-9EFC-34EFAB9C2E8C}">
      <dgm:prSet/>
      <dgm:spPr/>
      <dgm:t>
        <a:bodyPr/>
        <a:lstStyle/>
        <a:p>
          <a:endParaRPr lang="en-US"/>
        </a:p>
      </dgm:t>
    </dgm:pt>
    <dgm:pt modelId="{E6CC64C8-4982-43F3-A80C-20A3B2710798}">
      <dgm:prSet phldrT="[Text]"/>
      <dgm:spPr/>
      <dgm:t>
        <a:bodyPr/>
        <a:lstStyle/>
        <a:p>
          <a:r>
            <a:rPr lang="en-US" b="1" dirty="0" err="1" smtClean="0"/>
            <a:t>Demokrasi</a:t>
          </a:r>
          <a:endParaRPr lang="en-US" b="1" dirty="0"/>
        </a:p>
      </dgm:t>
    </dgm:pt>
    <dgm:pt modelId="{B35ED5BB-FA8A-424D-A781-62390893D50C}" type="parTrans" cxnId="{E7521AAA-9429-4819-A79B-9C418590CD95}">
      <dgm:prSet/>
      <dgm:spPr/>
      <dgm:t>
        <a:bodyPr/>
        <a:lstStyle/>
        <a:p>
          <a:endParaRPr lang="en-US"/>
        </a:p>
      </dgm:t>
    </dgm:pt>
    <dgm:pt modelId="{18AB37FD-3096-4E86-A4C9-384B24649308}" type="sibTrans" cxnId="{E7521AAA-9429-4819-A79B-9C418590CD95}">
      <dgm:prSet/>
      <dgm:spPr/>
      <dgm:t>
        <a:bodyPr/>
        <a:lstStyle/>
        <a:p>
          <a:endParaRPr lang="en-US"/>
        </a:p>
      </dgm:t>
    </dgm:pt>
    <dgm:pt modelId="{17228F13-436B-4FC8-8D44-BFE06F35F997}">
      <dgm:prSet phldrT="[Text]" custT="1"/>
      <dgm:spPr/>
      <dgm:t>
        <a:bodyPr/>
        <a:lstStyle/>
        <a:p>
          <a:pPr algn="ctr"/>
          <a:r>
            <a:rPr lang="en-US" sz="2800" dirty="0" err="1" smtClean="0"/>
            <a:t>Pendidikan</a:t>
          </a:r>
          <a:endParaRPr lang="en-US" sz="2800" dirty="0"/>
        </a:p>
      </dgm:t>
    </dgm:pt>
    <dgm:pt modelId="{D9AD353A-0CA4-4975-811C-78AD35E16DBA}" type="parTrans" cxnId="{4346C42C-E5CF-48E9-BFF4-17D4AC04BF43}">
      <dgm:prSet/>
      <dgm:spPr/>
      <dgm:t>
        <a:bodyPr/>
        <a:lstStyle/>
        <a:p>
          <a:endParaRPr lang="en-US"/>
        </a:p>
      </dgm:t>
    </dgm:pt>
    <dgm:pt modelId="{FB8D8DF4-298D-4A37-8B1C-339AB46E0A09}" type="sibTrans" cxnId="{4346C42C-E5CF-48E9-BFF4-17D4AC04BF43}">
      <dgm:prSet/>
      <dgm:spPr/>
      <dgm:t>
        <a:bodyPr/>
        <a:lstStyle/>
        <a:p>
          <a:endParaRPr lang="en-US"/>
        </a:p>
      </dgm:t>
    </dgm:pt>
    <dgm:pt modelId="{E3482FF4-6155-461E-96A8-8371B9BF3C2B}">
      <dgm:prSet phldrT="[Text]" custT="1"/>
      <dgm:spPr/>
      <dgm:t>
        <a:bodyPr/>
        <a:lstStyle/>
        <a:p>
          <a:pPr algn="ctr"/>
          <a:r>
            <a:rPr lang="en-US" sz="2400" dirty="0" err="1" smtClean="0"/>
            <a:t>Sekolah</a:t>
          </a:r>
          <a:r>
            <a:rPr lang="en-US" sz="2400" dirty="0" smtClean="0"/>
            <a:t> </a:t>
          </a:r>
          <a:r>
            <a:rPr lang="en-US" sz="2400" dirty="0" err="1" smtClean="0"/>
            <a:t>sebagai</a:t>
          </a:r>
          <a:r>
            <a:rPr lang="en-US" sz="2400" dirty="0" smtClean="0"/>
            <a:t> </a:t>
          </a:r>
          <a:r>
            <a:rPr lang="en-US" sz="2400" dirty="0" err="1" smtClean="0"/>
            <a:t>Laboratorium</a:t>
          </a:r>
          <a:endParaRPr lang="en-US" sz="2400" dirty="0"/>
        </a:p>
      </dgm:t>
    </dgm:pt>
    <dgm:pt modelId="{5BA4761C-6B3E-4B22-86D6-450CB1587AE3}" type="parTrans" cxnId="{D7B2494B-8545-40FB-A3A3-01D6A9226ABA}">
      <dgm:prSet/>
      <dgm:spPr/>
      <dgm:t>
        <a:bodyPr/>
        <a:lstStyle/>
        <a:p>
          <a:endParaRPr lang="en-US"/>
        </a:p>
      </dgm:t>
    </dgm:pt>
    <dgm:pt modelId="{4D4A0AE5-5C85-4C1E-876E-04C65FA191F2}" type="sibTrans" cxnId="{D7B2494B-8545-40FB-A3A3-01D6A9226ABA}">
      <dgm:prSet/>
      <dgm:spPr/>
      <dgm:t>
        <a:bodyPr/>
        <a:lstStyle/>
        <a:p>
          <a:endParaRPr lang="en-US"/>
        </a:p>
      </dgm:t>
    </dgm:pt>
    <dgm:pt modelId="{3D3A01F9-3BEB-4BD2-9498-D84CEAB19B75}">
      <dgm:prSet phldrT="[Text]"/>
      <dgm:spPr/>
      <dgm:t>
        <a:bodyPr/>
        <a:lstStyle/>
        <a:p>
          <a:r>
            <a:rPr lang="en-US" b="1" dirty="0" err="1" smtClean="0"/>
            <a:t>Demokrasi</a:t>
          </a:r>
          <a:endParaRPr lang="en-US" b="1" dirty="0"/>
        </a:p>
      </dgm:t>
    </dgm:pt>
    <dgm:pt modelId="{F951A91B-8A08-4EFF-9984-66E36AE9178B}" type="sibTrans" cxnId="{E036107D-F2DD-4330-B7BA-5EBCDE1D53DA}">
      <dgm:prSet/>
      <dgm:spPr/>
      <dgm:t>
        <a:bodyPr/>
        <a:lstStyle/>
        <a:p>
          <a:endParaRPr lang="en-US"/>
        </a:p>
      </dgm:t>
    </dgm:pt>
    <dgm:pt modelId="{F4D97D65-0724-4ED5-8418-93B7B8CFB261}" type="parTrans" cxnId="{E036107D-F2DD-4330-B7BA-5EBCDE1D53DA}">
      <dgm:prSet/>
      <dgm:spPr/>
      <dgm:t>
        <a:bodyPr/>
        <a:lstStyle/>
        <a:p>
          <a:endParaRPr lang="en-US"/>
        </a:p>
      </dgm:t>
    </dgm:pt>
    <dgm:pt modelId="{ED1D28B9-2DB5-42D0-8D74-1969E89B13F9}">
      <dgm:prSet phldrT="[Text]"/>
      <dgm:spPr/>
      <dgm:t>
        <a:bodyPr/>
        <a:lstStyle/>
        <a:p>
          <a:r>
            <a:rPr lang="en-US" b="1" dirty="0" err="1" smtClean="0"/>
            <a:t>Demokrasi</a:t>
          </a:r>
          <a:endParaRPr lang="en-US" b="1" dirty="0"/>
        </a:p>
      </dgm:t>
    </dgm:pt>
    <dgm:pt modelId="{EA74D31A-93B9-4AFF-975E-F464D3C730D6}" type="sibTrans" cxnId="{B3CDD5FB-39B4-41BA-A6A2-33A9EE7BAC22}">
      <dgm:prSet/>
      <dgm:spPr/>
      <dgm:t>
        <a:bodyPr/>
        <a:lstStyle/>
        <a:p>
          <a:endParaRPr lang="en-US"/>
        </a:p>
      </dgm:t>
    </dgm:pt>
    <dgm:pt modelId="{ED7B0571-26D9-429F-9F1E-A3B7B11FA091}" type="parTrans" cxnId="{B3CDD5FB-39B4-41BA-A6A2-33A9EE7BAC22}">
      <dgm:prSet/>
      <dgm:spPr/>
      <dgm:t>
        <a:bodyPr/>
        <a:lstStyle/>
        <a:p>
          <a:endParaRPr lang="en-US"/>
        </a:p>
      </dgm:t>
    </dgm:pt>
    <dgm:pt modelId="{A352360D-152E-489D-9759-E30D4FF7BBC6}" type="pres">
      <dgm:prSet presAssocID="{0D0A8822-30CA-4730-A966-60558EFA0405}" presName="Name0" presStyleCnt="0">
        <dgm:presLayoutVars>
          <dgm:chMax val="5"/>
          <dgm:chPref val="5"/>
          <dgm:dir/>
          <dgm:animLvl val="lvl"/>
        </dgm:presLayoutVars>
      </dgm:prSet>
      <dgm:spPr/>
      <dgm:t>
        <a:bodyPr/>
        <a:lstStyle/>
        <a:p>
          <a:endParaRPr lang="en-US"/>
        </a:p>
      </dgm:t>
    </dgm:pt>
    <dgm:pt modelId="{51FB1776-3817-403E-8697-5D41A7659E0A}" type="pres">
      <dgm:prSet presAssocID="{3D3A01F9-3BEB-4BD2-9498-D84CEAB19B75}" presName="parentText1" presStyleLbl="node1" presStyleIdx="0" presStyleCnt="3" custLinFactNeighborX="234" custLinFactNeighborY="3724">
        <dgm:presLayoutVars>
          <dgm:chMax/>
          <dgm:chPref val="3"/>
          <dgm:bulletEnabled val="1"/>
        </dgm:presLayoutVars>
      </dgm:prSet>
      <dgm:spPr/>
      <dgm:t>
        <a:bodyPr/>
        <a:lstStyle/>
        <a:p>
          <a:endParaRPr lang="en-US"/>
        </a:p>
      </dgm:t>
    </dgm:pt>
    <dgm:pt modelId="{01C7CAD5-C859-4146-A2D3-A5888BA82928}" type="pres">
      <dgm:prSet presAssocID="{3D3A01F9-3BEB-4BD2-9498-D84CEAB19B75}" presName="childText1" presStyleLbl="solidAlignAcc1" presStyleIdx="0" presStyleCnt="3">
        <dgm:presLayoutVars>
          <dgm:chMax val="0"/>
          <dgm:chPref val="0"/>
          <dgm:bulletEnabled val="1"/>
        </dgm:presLayoutVars>
      </dgm:prSet>
      <dgm:spPr/>
      <dgm:t>
        <a:bodyPr/>
        <a:lstStyle/>
        <a:p>
          <a:endParaRPr lang="en-US"/>
        </a:p>
      </dgm:t>
    </dgm:pt>
    <dgm:pt modelId="{622C0717-4BB6-4C8B-ACD6-21F59E952B2E}" type="pres">
      <dgm:prSet presAssocID="{E6CC64C8-4982-43F3-A80C-20A3B2710798}" presName="parentText2" presStyleLbl="node1" presStyleIdx="1" presStyleCnt="3">
        <dgm:presLayoutVars>
          <dgm:chMax/>
          <dgm:chPref val="3"/>
          <dgm:bulletEnabled val="1"/>
        </dgm:presLayoutVars>
      </dgm:prSet>
      <dgm:spPr/>
      <dgm:t>
        <a:bodyPr/>
        <a:lstStyle/>
        <a:p>
          <a:endParaRPr lang="en-US"/>
        </a:p>
      </dgm:t>
    </dgm:pt>
    <dgm:pt modelId="{342D09C0-A936-40CC-8047-794865196B6D}" type="pres">
      <dgm:prSet presAssocID="{E6CC64C8-4982-43F3-A80C-20A3B2710798}" presName="childText2" presStyleLbl="solidAlignAcc1" presStyleIdx="1" presStyleCnt="3">
        <dgm:presLayoutVars>
          <dgm:chMax val="0"/>
          <dgm:chPref val="0"/>
          <dgm:bulletEnabled val="1"/>
        </dgm:presLayoutVars>
      </dgm:prSet>
      <dgm:spPr/>
      <dgm:t>
        <a:bodyPr/>
        <a:lstStyle/>
        <a:p>
          <a:endParaRPr lang="en-US"/>
        </a:p>
      </dgm:t>
    </dgm:pt>
    <dgm:pt modelId="{D8FDBF0B-9FEB-45F6-BD7F-C2249A7AC516}" type="pres">
      <dgm:prSet presAssocID="{ED1D28B9-2DB5-42D0-8D74-1969E89B13F9}" presName="parentText3" presStyleLbl="node1" presStyleIdx="2" presStyleCnt="3">
        <dgm:presLayoutVars>
          <dgm:chMax/>
          <dgm:chPref val="3"/>
          <dgm:bulletEnabled val="1"/>
        </dgm:presLayoutVars>
      </dgm:prSet>
      <dgm:spPr/>
      <dgm:t>
        <a:bodyPr/>
        <a:lstStyle/>
        <a:p>
          <a:endParaRPr lang="en-US"/>
        </a:p>
      </dgm:t>
    </dgm:pt>
    <dgm:pt modelId="{13F22EE3-BA36-44FA-91CD-BDFEB6547417}" type="pres">
      <dgm:prSet presAssocID="{ED1D28B9-2DB5-42D0-8D74-1969E89B13F9}" presName="childText3" presStyleLbl="solidAlignAcc1" presStyleIdx="2" presStyleCnt="3">
        <dgm:presLayoutVars>
          <dgm:chMax val="0"/>
          <dgm:chPref val="0"/>
          <dgm:bulletEnabled val="1"/>
        </dgm:presLayoutVars>
      </dgm:prSet>
      <dgm:spPr/>
      <dgm:t>
        <a:bodyPr/>
        <a:lstStyle/>
        <a:p>
          <a:endParaRPr lang="en-US"/>
        </a:p>
      </dgm:t>
    </dgm:pt>
  </dgm:ptLst>
  <dgm:cxnLst>
    <dgm:cxn modelId="{9FACA3B7-0F20-4FCA-AD14-AA09B4825571}" type="presOf" srcId="{0D0A8822-30CA-4730-A966-60558EFA0405}" destId="{A352360D-152E-489D-9759-E30D4FF7BBC6}" srcOrd="0" destOrd="0" presId="urn:microsoft.com/office/officeart/2009/3/layout/IncreasingArrowsProcess"/>
    <dgm:cxn modelId="{8A1F0BC3-2F69-4FE1-9EFC-34EFAB9C2E8C}" srcId="{3D3A01F9-3BEB-4BD2-9498-D84CEAB19B75}" destId="{39AF9D3F-455F-412E-BA4B-617BA05A29C6}" srcOrd="0" destOrd="0" parTransId="{D0CCAB54-AA50-4044-B382-19BFA5CE8E59}" sibTransId="{E6999952-713C-44E2-969E-E7018E7BE340}"/>
    <dgm:cxn modelId="{7F992031-31C9-455E-AB36-1875E679766C}" type="presOf" srcId="{17228F13-436B-4FC8-8D44-BFE06F35F997}" destId="{342D09C0-A936-40CC-8047-794865196B6D}" srcOrd="0" destOrd="0" presId="urn:microsoft.com/office/officeart/2009/3/layout/IncreasingArrowsProcess"/>
    <dgm:cxn modelId="{E7521AAA-9429-4819-A79B-9C418590CD95}" srcId="{0D0A8822-30CA-4730-A966-60558EFA0405}" destId="{E6CC64C8-4982-43F3-A80C-20A3B2710798}" srcOrd="1" destOrd="0" parTransId="{B35ED5BB-FA8A-424D-A781-62390893D50C}" sibTransId="{18AB37FD-3096-4E86-A4C9-384B24649308}"/>
    <dgm:cxn modelId="{6054762A-EC82-4C9C-8827-440512906281}" type="presOf" srcId="{ED1D28B9-2DB5-42D0-8D74-1969E89B13F9}" destId="{D8FDBF0B-9FEB-45F6-BD7F-C2249A7AC516}" srcOrd="0" destOrd="0" presId="urn:microsoft.com/office/officeart/2009/3/layout/IncreasingArrowsProcess"/>
    <dgm:cxn modelId="{76CD6DBD-19FF-4420-B698-D71B32982F15}" type="presOf" srcId="{39AF9D3F-455F-412E-BA4B-617BA05A29C6}" destId="{01C7CAD5-C859-4146-A2D3-A5888BA82928}" srcOrd="0" destOrd="0" presId="urn:microsoft.com/office/officeart/2009/3/layout/IncreasingArrowsProcess"/>
    <dgm:cxn modelId="{E036107D-F2DD-4330-B7BA-5EBCDE1D53DA}" srcId="{0D0A8822-30CA-4730-A966-60558EFA0405}" destId="{3D3A01F9-3BEB-4BD2-9498-D84CEAB19B75}" srcOrd="0" destOrd="0" parTransId="{F4D97D65-0724-4ED5-8418-93B7B8CFB261}" sibTransId="{F951A91B-8A08-4EFF-9984-66E36AE9178B}"/>
    <dgm:cxn modelId="{B3CDD5FB-39B4-41BA-A6A2-33A9EE7BAC22}" srcId="{0D0A8822-30CA-4730-A966-60558EFA0405}" destId="{ED1D28B9-2DB5-42D0-8D74-1969E89B13F9}" srcOrd="2" destOrd="0" parTransId="{ED7B0571-26D9-429F-9F1E-A3B7B11FA091}" sibTransId="{EA74D31A-93B9-4AFF-975E-F464D3C730D6}"/>
    <dgm:cxn modelId="{FF73EDED-4FA4-4092-83AF-367496E855B4}" type="presOf" srcId="{3D3A01F9-3BEB-4BD2-9498-D84CEAB19B75}" destId="{51FB1776-3817-403E-8697-5D41A7659E0A}" srcOrd="0" destOrd="0" presId="urn:microsoft.com/office/officeart/2009/3/layout/IncreasingArrowsProcess"/>
    <dgm:cxn modelId="{694FA7F8-B18D-40CF-98DF-62C177851A1A}" type="presOf" srcId="{E3482FF4-6155-461E-96A8-8371B9BF3C2B}" destId="{13F22EE3-BA36-44FA-91CD-BDFEB6547417}" srcOrd="0" destOrd="0" presId="urn:microsoft.com/office/officeart/2009/3/layout/IncreasingArrowsProcess"/>
    <dgm:cxn modelId="{D7B2494B-8545-40FB-A3A3-01D6A9226ABA}" srcId="{ED1D28B9-2DB5-42D0-8D74-1969E89B13F9}" destId="{E3482FF4-6155-461E-96A8-8371B9BF3C2B}" srcOrd="0" destOrd="0" parTransId="{5BA4761C-6B3E-4B22-86D6-450CB1587AE3}" sibTransId="{4D4A0AE5-5C85-4C1E-876E-04C65FA191F2}"/>
    <dgm:cxn modelId="{4346C42C-E5CF-48E9-BFF4-17D4AC04BF43}" srcId="{E6CC64C8-4982-43F3-A80C-20A3B2710798}" destId="{17228F13-436B-4FC8-8D44-BFE06F35F997}" srcOrd="0" destOrd="0" parTransId="{D9AD353A-0CA4-4975-811C-78AD35E16DBA}" sibTransId="{FB8D8DF4-298D-4A37-8B1C-339AB46E0A09}"/>
    <dgm:cxn modelId="{C2E8D612-DBD1-4F0B-8E55-3D6CB6D83815}" type="presOf" srcId="{E6CC64C8-4982-43F3-A80C-20A3B2710798}" destId="{622C0717-4BB6-4C8B-ACD6-21F59E952B2E}" srcOrd="0" destOrd="0" presId="urn:microsoft.com/office/officeart/2009/3/layout/IncreasingArrowsProcess"/>
    <dgm:cxn modelId="{37D9927D-5109-4CAF-BEBF-11D9A32896A2}" type="presParOf" srcId="{A352360D-152E-489D-9759-E30D4FF7BBC6}" destId="{51FB1776-3817-403E-8697-5D41A7659E0A}" srcOrd="0" destOrd="0" presId="urn:microsoft.com/office/officeart/2009/3/layout/IncreasingArrowsProcess"/>
    <dgm:cxn modelId="{9E3D6000-AECF-4618-A521-50E05E683F84}" type="presParOf" srcId="{A352360D-152E-489D-9759-E30D4FF7BBC6}" destId="{01C7CAD5-C859-4146-A2D3-A5888BA82928}" srcOrd="1" destOrd="0" presId="urn:microsoft.com/office/officeart/2009/3/layout/IncreasingArrowsProcess"/>
    <dgm:cxn modelId="{DF7CB2B8-E5E2-490D-AF9B-21B4FDB1A944}" type="presParOf" srcId="{A352360D-152E-489D-9759-E30D4FF7BBC6}" destId="{622C0717-4BB6-4C8B-ACD6-21F59E952B2E}" srcOrd="2" destOrd="0" presId="urn:microsoft.com/office/officeart/2009/3/layout/IncreasingArrowsProcess"/>
    <dgm:cxn modelId="{71E68773-B684-40B3-836F-E39FB488808A}" type="presParOf" srcId="{A352360D-152E-489D-9759-E30D4FF7BBC6}" destId="{342D09C0-A936-40CC-8047-794865196B6D}" srcOrd="3" destOrd="0" presId="urn:microsoft.com/office/officeart/2009/3/layout/IncreasingArrowsProcess"/>
    <dgm:cxn modelId="{E2E57670-7A1A-417C-B806-E51A9D5786CB}" type="presParOf" srcId="{A352360D-152E-489D-9759-E30D4FF7BBC6}" destId="{D8FDBF0B-9FEB-45F6-BD7F-C2249A7AC516}" srcOrd="4" destOrd="0" presId="urn:microsoft.com/office/officeart/2009/3/layout/IncreasingArrowsProcess"/>
    <dgm:cxn modelId="{065BF56F-D572-4EB2-ACC8-85C8C6733FB8}" type="presParOf" srcId="{A352360D-152E-489D-9759-E30D4FF7BBC6}" destId="{13F22EE3-BA36-44FA-91CD-BDFEB6547417}"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87E5A9-F9C3-48EE-A25D-D8FFAF5DD741}"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en-US"/>
        </a:p>
      </dgm:t>
    </dgm:pt>
    <dgm:pt modelId="{56BEB955-89AF-40CE-862E-E3B8EFAB226F}">
      <dgm:prSet phldrT="[Text]"/>
      <dgm:spPr/>
      <dgm:t>
        <a:bodyPr/>
        <a:lstStyle/>
        <a:p>
          <a:r>
            <a:rPr lang="en-US" b="1" smtClean="0"/>
            <a:t>UUD 1945</a:t>
          </a:r>
          <a:endParaRPr lang="en-US" b="1" dirty="0"/>
        </a:p>
      </dgm:t>
    </dgm:pt>
    <dgm:pt modelId="{3C867CF4-DBC1-4430-802E-310B65609BB2}" type="parTrans" cxnId="{5079F1A4-FEF3-4410-8BAA-C673243DB644}">
      <dgm:prSet/>
      <dgm:spPr/>
      <dgm:t>
        <a:bodyPr/>
        <a:lstStyle/>
        <a:p>
          <a:endParaRPr lang="en-US" b="1">
            <a:solidFill>
              <a:schemeClr val="tx1"/>
            </a:solidFill>
          </a:endParaRPr>
        </a:p>
      </dgm:t>
    </dgm:pt>
    <dgm:pt modelId="{7B6B2D5E-50CD-4F85-B22F-534872C5884E}" type="sibTrans" cxnId="{5079F1A4-FEF3-4410-8BAA-C673243DB644}">
      <dgm:prSet/>
      <dgm:spPr/>
      <dgm:t>
        <a:bodyPr/>
        <a:lstStyle/>
        <a:p>
          <a:endParaRPr lang="en-US" b="1">
            <a:solidFill>
              <a:schemeClr val="tx1"/>
            </a:solidFill>
          </a:endParaRPr>
        </a:p>
      </dgm:t>
    </dgm:pt>
    <dgm:pt modelId="{E2A007E5-6360-4CCF-B519-D7C72ACD3F04}">
      <dgm:prSet phldrT="[Text]"/>
      <dgm:spPr/>
      <dgm:t>
        <a:bodyPr/>
        <a:lstStyle/>
        <a:p>
          <a:r>
            <a:rPr lang="en-US" b="1" smtClean="0"/>
            <a:t>konstitusi RIS 1949 dan UUDS 1950: kabinet parlementer dan presidential</a:t>
          </a:r>
          <a:endParaRPr lang="en-US" b="1" dirty="0"/>
        </a:p>
      </dgm:t>
    </dgm:pt>
    <dgm:pt modelId="{90D258B3-7532-4038-84F1-44D55A4F2468}" type="parTrans" cxnId="{3F89A14C-BE99-4642-B9FF-3B3A931CAAF6}">
      <dgm:prSet/>
      <dgm:spPr/>
      <dgm:t>
        <a:bodyPr/>
        <a:lstStyle/>
        <a:p>
          <a:endParaRPr lang="en-US" b="1">
            <a:solidFill>
              <a:schemeClr val="tx1"/>
            </a:solidFill>
          </a:endParaRPr>
        </a:p>
      </dgm:t>
    </dgm:pt>
    <dgm:pt modelId="{DC7F771B-F347-42B0-A0E9-07B008CB4134}" type="sibTrans" cxnId="{3F89A14C-BE99-4642-B9FF-3B3A931CAAF6}">
      <dgm:prSet/>
      <dgm:spPr/>
      <dgm:t>
        <a:bodyPr/>
        <a:lstStyle/>
        <a:p>
          <a:endParaRPr lang="en-US" b="1">
            <a:solidFill>
              <a:schemeClr val="tx1"/>
            </a:solidFill>
          </a:endParaRPr>
        </a:p>
      </dgm:t>
    </dgm:pt>
    <dgm:pt modelId="{984B6C79-5AB4-4559-9849-C1829423483A}">
      <dgm:prSet phldrT="[Text]"/>
      <dgm:spPr/>
      <dgm:t>
        <a:bodyPr/>
        <a:lstStyle/>
        <a:p>
          <a:r>
            <a:rPr lang="en-US" b="1" smtClean="0"/>
            <a:t>demokrasi Terpimpin (Orde Lama)</a:t>
          </a:r>
          <a:endParaRPr lang="en-US" b="1" dirty="0"/>
        </a:p>
      </dgm:t>
    </dgm:pt>
    <dgm:pt modelId="{4B449680-1BA3-423B-BC81-40B15C905538}" type="parTrans" cxnId="{1262CB67-7CD3-407E-ACFE-EC6B3CB2CEED}">
      <dgm:prSet/>
      <dgm:spPr/>
      <dgm:t>
        <a:bodyPr/>
        <a:lstStyle/>
        <a:p>
          <a:endParaRPr lang="en-US" b="1">
            <a:solidFill>
              <a:schemeClr val="tx1"/>
            </a:solidFill>
          </a:endParaRPr>
        </a:p>
      </dgm:t>
    </dgm:pt>
    <dgm:pt modelId="{1DEBB28A-05FC-47CF-96EE-303BEA2E33BC}" type="sibTrans" cxnId="{1262CB67-7CD3-407E-ACFE-EC6B3CB2CEED}">
      <dgm:prSet/>
      <dgm:spPr/>
      <dgm:t>
        <a:bodyPr/>
        <a:lstStyle/>
        <a:p>
          <a:endParaRPr lang="en-US" b="1">
            <a:solidFill>
              <a:schemeClr val="tx1"/>
            </a:solidFill>
          </a:endParaRPr>
        </a:p>
      </dgm:t>
    </dgm:pt>
    <dgm:pt modelId="{60F269E9-6B22-41C7-B6EA-07B6295B69A1}">
      <dgm:prSet phldrT="[Text]"/>
      <dgm:spPr/>
      <dgm:t>
        <a:bodyPr/>
        <a:lstStyle/>
        <a:p>
          <a:r>
            <a:rPr lang="en-US" b="1" smtClean="0"/>
            <a:t>demokrasi Pancasila (Orde Baru) </a:t>
          </a:r>
          <a:endParaRPr lang="en-US" b="1" dirty="0"/>
        </a:p>
      </dgm:t>
    </dgm:pt>
    <dgm:pt modelId="{B3EF9179-4890-4583-A8DC-CC2885BC23BA}" type="parTrans" cxnId="{57C279C3-0257-4B76-9DBA-0377AD6B0856}">
      <dgm:prSet/>
      <dgm:spPr/>
      <dgm:t>
        <a:bodyPr/>
        <a:lstStyle/>
        <a:p>
          <a:endParaRPr lang="en-US" b="1">
            <a:solidFill>
              <a:schemeClr val="tx1"/>
            </a:solidFill>
          </a:endParaRPr>
        </a:p>
      </dgm:t>
    </dgm:pt>
    <dgm:pt modelId="{0D81D5CF-DC21-4EB5-9C13-1B9562773132}" type="sibTrans" cxnId="{57C279C3-0257-4B76-9DBA-0377AD6B0856}">
      <dgm:prSet/>
      <dgm:spPr/>
      <dgm:t>
        <a:bodyPr/>
        <a:lstStyle/>
        <a:p>
          <a:endParaRPr lang="en-US" b="1">
            <a:solidFill>
              <a:schemeClr val="tx1"/>
            </a:solidFill>
          </a:endParaRPr>
        </a:p>
      </dgm:t>
    </dgm:pt>
    <dgm:pt modelId="{B19D94A4-C352-4706-965F-04B13A17CAA9}">
      <dgm:prSet phldrT="[Text]"/>
      <dgm:spPr/>
      <dgm:t>
        <a:bodyPr/>
        <a:lstStyle/>
        <a:p>
          <a:r>
            <a:rPr lang="en-US" b="1" smtClean="0"/>
            <a:t>era reformasi</a:t>
          </a:r>
          <a:endParaRPr lang="en-US" b="1" dirty="0"/>
        </a:p>
      </dgm:t>
    </dgm:pt>
    <dgm:pt modelId="{4B64A49A-5D2E-4329-B2AA-B3715F94E25F}" type="parTrans" cxnId="{318C04E6-DA2A-4D2E-A5B6-7069C109FD85}">
      <dgm:prSet/>
      <dgm:spPr/>
      <dgm:t>
        <a:bodyPr/>
        <a:lstStyle/>
        <a:p>
          <a:endParaRPr lang="en-US" b="1">
            <a:solidFill>
              <a:schemeClr val="tx1"/>
            </a:solidFill>
          </a:endParaRPr>
        </a:p>
      </dgm:t>
    </dgm:pt>
    <dgm:pt modelId="{6F7C2F1D-BAF4-45FF-86FC-52015D1FEBC4}" type="sibTrans" cxnId="{318C04E6-DA2A-4D2E-A5B6-7069C109FD85}">
      <dgm:prSet/>
      <dgm:spPr/>
      <dgm:t>
        <a:bodyPr/>
        <a:lstStyle/>
        <a:p>
          <a:endParaRPr lang="en-US" b="1">
            <a:solidFill>
              <a:schemeClr val="tx1"/>
            </a:solidFill>
          </a:endParaRPr>
        </a:p>
      </dgm:t>
    </dgm:pt>
    <dgm:pt modelId="{DEBA8889-4C41-4116-8B8A-330C78B8277D}" type="pres">
      <dgm:prSet presAssocID="{8A87E5A9-F9C3-48EE-A25D-D8FFAF5DD741}" presName="outerComposite" presStyleCnt="0">
        <dgm:presLayoutVars>
          <dgm:chMax val="5"/>
          <dgm:dir/>
          <dgm:resizeHandles val="exact"/>
        </dgm:presLayoutVars>
      </dgm:prSet>
      <dgm:spPr/>
      <dgm:t>
        <a:bodyPr/>
        <a:lstStyle/>
        <a:p>
          <a:endParaRPr lang="en-US"/>
        </a:p>
      </dgm:t>
    </dgm:pt>
    <dgm:pt modelId="{0D6B94C2-A8A8-44C0-B24E-CBBFD39B6E92}" type="pres">
      <dgm:prSet presAssocID="{8A87E5A9-F9C3-48EE-A25D-D8FFAF5DD741}" presName="dummyMaxCanvas" presStyleCnt="0">
        <dgm:presLayoutVars/>
      </dgm:prSet>
      <dgm:spPr/>
    </dgm:pt>
    <dgm:pt modelId="{E16B94A4-020D-4017-AD01-A3A8440C1ABF}" type="pres">
      <dgm:prSet presAssocID="{8A87E5A9-F9C3-48EE-A25D-D8FFAF5DD741}" presName="FiveNodes_1" presStyleLbl="node1" presStyleIdx="0" presStyleCnt="5">
        <dgm:presLayoutVars>
          <dgm:bulletEnabled val="1"/>
        </dgm:presLayoutVars>
      </dgm:prSet>
      <dgm:spPr/>
      <dgm:t>
        <a:bodyPr/>
        <a:lstStyle/>
        <a:p>
          <a:endParaRPr lang="en-US"/>
        </a:p>
      </dgm:t>
    </dgm:pt>
    <dgm:pt modelId="{E0BBC51A-9CF5-4EF5-B800-681CB8BF13D8}" type="pres">
      <dgm:prSet presAssocID="{8A87E5A9-F9C3-48EE-A25D-D8FFAF5DD741}" presName="FiveNodes_2" presStyleLbl="node1" presStyleIdx="1" presStyleCnt="5">
        <dgm:presLayoutVars>
          <dgm:bulletEnabled val="1"/>
        </dgm:presLayoutVars>
      </dgm:prSet>
      <dgm:spPr/>
      <dgm:t>
        <a:bodyPr/>
        <a:lstStyle/>
        <a:p>
          <a:endParaRPr lang="en-US"/>
        </a:p>
      </dgm:t>
    </dgm:pt>
    <dgm:pt modelId="{5D5F36E1-0535-4508-B6B2-DE71B9E560DA}" type="pres">
      <dgm:prSet presAssocID="{8A87E5A9-F9C3-48EE-A25D-D8FFAF5DD741}" presName="FiveNodes_3" presStyleLbl="node1" presStyleIdx="2" presStyleCnt="5">
        <dgm:presLayoutVars>
          <dgm:bulletEnabled val="1"/>
        </dgm:presLayoutVars>
      </dgm:prSet>
      <dgm:spPr/>
      <dgm:t>
        <a:bodyPr/>
        <a:lstStyle/>
        <a:p>
          <a:endParaRPr lang="en-US"/>
        </a:p>
      </dgm:t>
    </dgm:pt>
    <dgm:pt modelId="{8B335D0F-A363-4C31-A11E-7C6105B4EBD8}" type="pres">
      <dgm:prSet presAssocID="{8A87E5A9-F9C3-48EE-A25D-D8FFAF5DD741}" presName="FiveNodes_4" presStyleLbl="node1" presStyleIdx="3" presStyleCnt="5">
        <dgm:presLayoutVars>
          <dgm:bulletEnabled val="1"/>
        </dgm:presLayoutVars>
      </dgm:prSet>
      <dgm:spPr/>
      <dgm:t>
        <a:bodyPr/>
        <a:lstStyle/>
        <a:p>
          <a:endParaRPr lang="en-US"/>
        </a:p>
      </dgm:t>
    </dgm:pt>
    <dgm:pt modelId="{B058FD74-D4A6-499C-8479-F6CF5EF2C507}" type="pres">
      <dgm:prSet presAssocID="{8A87E5A9-F9C3-48EE-A25D-D8FFAF5DD741}" presName="FiveNodes_5" presStyleLbl="node1" presStyleIdx="4" presStyleCnt="5">
        <dgm:presLayoutVars>
          <dgm:bulletEnabled val="1"/>
        </dgm:presLayoutVars>
      </dgm:prSet>
      <dgm:spPr/>
      <dgm:t>
        <a:bodyPr/>
        <a:lstStyle/>
        <a:p>
          <a:endParaRPr lang="en-US"/>
        </a:p>
      </dgm:t>
    </dgm:pt>
    <dgm:pt modelId="{7BCC0D2E-75BA-4163-8B74-55666AD7908F}" type="pres">
      <dgm:prSet presAssocID="{8A87E5A9-F9C3-48EE-A25D-D8FFAF5DD741}" presName="FiveConn_1-2" presStyleLbl="fgAccFollowNode1" presStyleIdx="0" presStyleCnt="4">
        <dgm:presLayoutVars>
          <dgm:bulletEnabled val="1"/>
        </dgm:presLayoutVars>
      </dgm:prSet>
      <dgm:spPr/>
      <dgm:t>
        <a:bodyPr/>
        <a:lstStyle/>
        <a:p>
          <a:endParaRPr lang="en-US"/>
        </a:p>
      </dgm:t>
    </dgm:pt>
    <dgm:pt modelId="{2BF2A456-BE82-4A90-971A-31C679B692F7}" type="pres">
      <dgm:prSet presAssocID="{8A87E5A9-F9C3-48EE-A25D-D8FFAF5DD741}" presName="FiveConn_2-3" presStyleLbl="fgAccFollowNode1" presStyleIdx="1" presStyleCnt="4">
        <dgm:presLayoutVars>
          <dgm:bulletEnabled val="1"/>
        </dgm:presLayoutVars>
      </dgm:prSet>
      <dgm:spPr/>
      <dgm:t>
        <a:bodyPr/>
        <a:lstStyle/>
        <a:p>
          <a:endParaRPr lang="en-US"/>
        </a:p>
      </dgm:t>
    </dgm:pt>
    <dgm:pt modelId="{82FC2E6B-0D0A-401F-B117-72ED05907346}" type="pres">
      <dgm:prSet presAssocID="{8A87E5A9-F9C3-48EE-A25D-D8FFAF5DD741}" presName="FiveConn_3-4" presStyleLbl="fgAccFollowNode1" presStyleIdx="2" presStyleCnt="4">
        <dgm:presLayoutVars>
          <dgm:bulletEnabled val="1"/>
        </dgm:presLayoutVars>
      </dgm:prSet>
      <dgm:spPr/>
      <dgm:t>
        <a:bodyPr/>
        <a:lstStyle/>
        <a:p>
          <a:endParaRPr lang="en-US"/>
        </a:p>
      </dgm:t>
    </dgm:pt>
    <dgm:pt modelId="{7C58CC5A-ECAC-4182-9915-DFEDE4D85E3B}" type="pres">
      <dgm:prSet presAssocID="{8A87E5A9-F9C3-48EE-A25D-D8FFAF5DD741}" presName="FiveConn_4-5" presStyleLbl="fgAccFollowNode1" presStyleIdx="3" presStyleCnt="4">
        <dgm:presLayoutVars>
          <dgm:bulletEnabled val="1"/>
        </dgm:presLayoutVars>
      </dgm:prSet>
      <dgm:spPr/>
      <dgm:t>
        <a:bodyPr/>
        <a:lstStyle/>
        <a:p>
          <a:endParaRPr lang="en-US"/>
        </a:p>
      </dgm:t>
    </dgm:pt>
    <dgm:pt modelId="{3F263D20-84DC-4670-9761-9BAD6741DF30}" type="pres">
      <dgm:prSet presAssocID="{8A87E5A9-F9C3-48EE-A25D-D8FFAF5DD741}" presName="FiveNodes_1_text" presStyleLbl="node1" presStyleIdx="4" presStyleCnt="5">
        <dgm:presLayoutVars>
          <dgm:bulletEnabled val="1"/>
        </dgm:presLayoutVars>
      </dgm:prSet>
      <dgm:spPr/>
      <dgm:t>
        <a:bodyPr/>
        <a:lstStyle/>
        <a:p>
          <a:endParaRPr lang="en-US"/>
        </a:p>
      </dgm:t>
    </dgm:pt>
    <dgm:pt modelId="{09D2B3EB-BDB4-4371-93A8-0B1D73DA2F78}" type="pres">
      <dgm:prSet presAssocID="{8A87E5A9-F9C3-48EE-A25D-D8FFAF5DD741}" presName="FiveNodes_2_text" presStyleLbl="node1" presStyleIdx="4" presStyleCnt="5">
        <dgm:presLayoutVars>
          <dgm:bulletEnabled val="1"/>
        </dgm:presLayoutVars>
      </dgm:prSet>
      <dgm:spPr/>
      <dgm:t>
        <a:bodyPr/>
        <a:lstStyle/>
        <a:p>
          <a:endParaRPr lang="en-US"/>
        </a:p>
      </dgm:t>
    </dgm:pt>
    <dgm:pt modelId="{C3195DF7-7918-4256-AD0E-FAEA4A4650CD}" type="pres">
      <dgm:prSet presAssocID="{8A87E5A9-F9C3-48EE-A25D-D8FFAF5DD741}" presName="FiveNodes_3_text" presStyleLbl="node1" presStyleIdx="4" presStyleCnt="5">
        <dgm:presLayoutVars>
          <dgm:bulletEnabled val="1"/>
        </dgm:presLayoutVars>
      </dgm:prSet>
      <dgm:spPr/>
      <dgm:t>
        <a:bodyPr/>
        <a:lstStyle/>
        <a:p>
          <a:endParaRPr lang="en-US"/>
        </a:p>
      </dgm:t>
    </dgm:pt>
    <dgm:pt modelId="{C67AE12F-4137-4634-B17C-F9192EAB0C01}" type="pres">
      <dgm:prSet presAssocID="{8A87E5A9-F9C3-48EE-A25D-D8FFAF5DD741}" presName="FiveNodes_4_text" presStyleLbl="node1" presStyleIdx="4" presStyleCnt="5">
        <dgm:presLayoutVars>
          <dgm:bulletEnabled val="1"/>
        </dgm:presLayoutVars>
      </dgm:prSet>
      <dgm:spPr/>
      <dgm:t>
        <a:bodyPr/>
        <a:lstStyle/>
        <a:p>
          <a:endParaRPr lang="en-US"/>
        </a:p>
      </dgm:t>
    </dgm:pt>
    <dgm:pt modelId="{10FDD76F-B893-47E2-A894-E1CC06762B3B}" type="pres">
      <dgm:prSet presAssocID="{8A87E5A9-F9C3-48EE-A25D-D8FFAF5DD741}" presName="FiveNodes_5_text" presStyleLbl="node1" presStyleIdx="4" presStyleCnt="5">
        <dgm:presLayoutVars>
          <dgm:bulletEnabled val="1"/>
        </dgm:presLayoutVars>
      </dgm:prSet>
      <dgm:spPr/>
      <dgm:t>
        <a:bodyPr/>
        <a:lstStyle/>
        <a:p>
          <a:endParaRPr lang="en-US"/>
        </a:p>
      </dgm:t>
    </dgm:pt>
  </dgm:ptLst>
  <dgm:cxnLst>
    <dgm:cxn modelId="{72E6E746-7C71-438C-99B6-CE326C667018}" type="presOf" srcId="{8A87E5A9-F9C3-48EE-A25D-D8FFAF5DD741}" destId="{DEBA8889-4C41-4116-8B8A-330C78B8277D}" srcOrd="0" destOrd="0" presId="urn:microsoft.com/office/officeart/2005/8/layout/vProcess5"/>
    <dgm:cxn modelId="{318C04E6-DA2A-4D2E-A5B6-7069C109FD85}" srcId="{8A87E5A9-F9C3-48EE-A25D-D8FFAF5DD741}" destId="{B19D94A4-C352-4706-965F-04B13A17CAA9}" srcOrd="4" destOrd="0" parTransId="{4B64A49A-5D2E-4329-B2AA-B3715F94E25F}" sibTransId="{6F7C2F1D-BAF4-45FF-86FC-52015D1FEBC4}"/>
    <dgm:cxn modelId="{A2F70F55-2EB0-4516-97B7-7A3D3B433442}" type="presOf" srcId="{B19D94A4-C352-4706-965F-04B13A17CAA9}" destId="{B058FD74-D4A6-499C-8479-F6CF5EF2C507}" srcOrd="0" destOrd="0" presId="urn:microsoft.com/office/officeart/2005/8/layout/vProcess5"/>
    <dgm:cxn modelId="{EDFCD8FE-1F74-4C58-BF9A-0FDA3943382D}" type="presOf" srcId="{B19D94A4-C352-4706-965F-04B13A17CAA9}" destId="{10FDD76F-B893-47E2-A894-E1CC06762B3B}" srcOrd="1" destOrd="0" presId="urn:microsoft.com/office/officeart/2005/8/layout/vProcess5"/>
    <dgm:cxn modelId="{BB27D6BD-F013-4B8E-8AE2-16906753E7E7}" type="presOf" srcId="{56BEB955-89AF-40CE-862E-E3B8EFAB226F}" destId="{3F263D20-84DC-4670-9761-9BAD6741DF30}" srcOrd="1" destOrd="0" presId="urn:microsoft.com/office/officeart/2005/8/layout/vProcess5"/>
    <dgm:cxn modelId="{3F89A14C-BE99-4642-B9FF-3B3A931CAAF6}" srcId="{8A87E5A9-F9C3-48EE-A25D-D8FFAF5DD741}" destId="{E2A007E5-6360-4CCF-B519-D7C72ACD3F04}" srcOrd="1" destOrd="0" parTransId="{90D258B3-7532-4038-84F1-44D55A4F2468}" sibTransId="{DC7F771B-F347-42B0-A0E9-07B008CB4134}"/>
    <dgm:cxn modelId="{F32751F4-9860-40E5-918A-441F0408EE7B}" type="presOf" srcId="{984B6C79-5AB4-4559-9849-C1829423483A}" destId="{C3195DF7-7918-4256-AD0E-FAEA4A4650CD}" srcOrd="1" destOrd="0" presId="urn:microsoft.com/office/officeart/2005/8/layout/vProcess5"/>
    <dgm:cxn modelId="{EE43CDD7-8144-4C6A-8F02-02415A6148E0}" type="presOf" srcId="{60F269E9-6B22-41C7-B6EA-07B6295B69A1}" destId="{C67AE12F-4137-4634-B17C-F9192EAB0C01}" srcOrd="1" destOrd="0" presId="urn:microsoft.com/office/officeart/2005/8/layout/vProcess5"/>
    <dgm:cxn modelId="{11A6EA31-2107-4ED4-9E06-B4406926C570}" type="presOf" srcId="{E2A007E5-6360-4CCF-B519-D7C72ACD3F04}" destId="{E0BBC51A-9CF5-4EF5-B800-681CB8BF13D8}" srcOrd="0" destOrd="0" presId="urn:microsoft.com/office/officeart/2005/8/layout/vProcess5"/>
    <dgm:cxn modelId="{896D5526-37DB-4636-B3A5-CFA3FCF9FE8C}" type="presOf" srcId="{60F269E9-6B22-41C7-B6EA-07B6295B69A1}" destId="{8B335D0F-A363-4C31-A11E-7C6105B4EBD8}" srcOrd="0" destOrd="0" presId="urn:microsoft.com/office/officeart/2005/8/layout/vProcess5"/>
    <dgm:cxn modelId="{7567FB14-30B4-4C02-B2CE-8935CA24064F}" type="presOf" srcId="{1DEBB28A-05FC-47CF-96EE-303BEA2E33BC}" destId="{82FC2E6B-0D0A-401F-B117-72ED05907346}" srcOrd="0" destOrd="0" presId="urn:microsoft.com/office/officeart/2005/8/layout/vProcess5"/>
    <dgm:cxn modelId="{774B70DA-53E4-402C-91B6-31640EE5B7D8}" type="presOf" srcId="{E2A007E5-6360-4CCF-B519-D7C72ACD3F04}" destId="{09D2B3EB-BDB4-4371-93A8-0B1D73DA2F78}" srcOrd="1" destOrd="0" presId="urn:microsoft.com/office/officeart/2005/8/layout/vProcess5"/>
    <dgm:cxn modelId="{1262CB67-7CD3-407E-ACFE-EC6B3CB2CEED}" srcId="{8A87E5A9-F9C3-48EE-A25D-D8FFAF5DD741}" destId="{984B6C79-5AB4-4559-9849-C1829423483A}" srcOrd="2" destOrd="0" parTransId="{4B449680-1BA3-423B-BC81-40B15C905538}" sibTransId="{1DEBB28A-05FC-47CF-96EE-303BEA2E33BC}"/>
    <dgm:cxn modelId="{3178946E-AE64-420B-9A53-EB2B7B07A99C}" type="presOf" srcId="{0D81D5CF-DC21-4EB5-9C13-1B9562773132}" destId="{7C58CC5A-ECAC-4182-9915-DFEDE4D85E3B}" srcOrd="0" destOrd="0" presId="urn:microsoft.com/office/officeart/2005/8/layout/vProcess5"/>
    <dgm:cxn modelId="{57C279C3-0257-4B76-9DBA-0377AD6B0856}" srcId="{8A87E5A9-F9C3-48EE-A25D-D8FFAF5DD741}" destId="{60F269E9-6B22-41C7-B6EA-07B6295B69A1}" srcOrd="3" destOrd="0" parTransId="{B3EF9179-4890-4583-A8DC-CC2885BC23BA}" sibTransId="{0D81D5CF-DC21-4EB5-9C13-1B9562773132}"/>
    <dgm:cxn modelId="{9C40C077-7CF0-44D4-8127-DA17AAEFC573}" type="presOf" srcId="{7B6B2D5E-50CD-4F85-B22F-534872C5884E}" destId="{7BCC0D2E-75BA-4163-8B74-55666AD7908F}" srcOrd="0" destOrd="0" presId="urn:microsoft.com/office/officeart/2005/8/layout/vProcess5"/>
    <dgm:cxn modelId="{E1BAE1D1-5292-41ED-83BC-FDB9C2816120}" type="presOf" srcId="{56BEB955-89AF-40CE-862E-E3B8EFAB226F}" destId="{E16B94A4-020D-4017-AD01-A3A8440C1ABF}" srcOrd="0" destOrd="0" presId="urn:microsoft.com/office/officeart/2005/8/layout/vProcess5"/>
    <dgm:cxn modelId="{7FD2BEA6-747E-465F-9B7A-11102DE65348}" type="presOf" srcId="{984B6C79-5AB4-4559-9849-C1829423483A}" destId="{5D5F36E1-0535-4508-B6B2-DE71B9E560DA}" srcOrd="0" destOrd="0" presId="urn:microsoft.com/office/officeart/2005/8/layout/vProcess5"/>
    <dgm:cxn modelId="{D965ED54-F9D3-4E5F-A638-4A56B30A21BB}" type="presOf" srcId="{DC7F771B-F347-42B0-A0E9-07B008CB4134}" destId="{2BF2A456-BE82-4A90-971A-31C679B692F7}" srcOrd="0" destOrd="0" presId="urn:microsoft.com/office/officeart/2005/8/layout/vProcess5"/>
    <dgm:cxn modelId="{5079F1A4-FEF3-4410-8BAA-C673243DB644}" srcId="{8A87E5A9-F9C3-48EE-A25D-D8FFAF5DD741}" destId="{56BEB955-89AF-40CE-862E-E3B8EFAB226F}" srcOrd="0" destOrd="0" parTransId="{3C867CF4-DBC1-4430-802E-310B65609BB2}" sibTransId="{7B6B2D5E-50CD-4F85-B22F-534872C5884E}"/>
    <dgm:cxn modelId="{8781AD4D-7C60-4F4C-94AF-8E5F8A0BAF4B}" type="presParOf" srcId="{DEBA8889-4C41-4116-8B8A-330C78B8277D}" destId="{0D6B94C2-A8A8-44C0-B24E-CBBFD39B6E92}" srcOrd="0" destOrd="0" presId="urn:microsoft.com/office/officeart/2005/8/layout/vProcess5"/>
    <dgm:cxn modelId="{EABCD4E4-759D-4042-8851-57DF8554B599}" type="presParOf" srcId="{DEBA8889-4C41-4116-8B8A-330C78B8277D}" destId="{E16B94A4-020D-4017-AD01-A3A8440C1ABF}" srcOrd="1" destOrd="0" presId="urn:microsoft.com/office/officeart/2005/8/layout/vProcess5"/>
    <dgm:cxn modelId="{AC58D1CE-8890-4D93-A9C7-83A13EED7968}" type="presParOf" srcId="{DEBA8889-4C41-4116-8B8A-330C78B8277D}" destId="{E0BBC51A-9CF5-4EF5-B800-681CB8BF13D8}" srcOrd="2" destOrd="0" presId="urn:microsoft.com/office/officeart/2005/8/layout/vProcess5"/>
    <dgm:cxn modelId="{99BE2EB1-4C44-4F8F-AEBB-0D6DBC072BEC}" type="presParOf" srcId="{DEBA8889-4C41-4116-8B8A-330C78B8277D}" destId="{5D5F36E1-0535-4508-B6B2-DE71B9E560DA}" srcOrd="3" destOrd="0" presId="urn:microsoft.com/office/officeart/2005/8/layout/vProcess5"/>
    <dgm:cxn modelId="{FD3B30C0-0EA1-439C-BF02-4AC18257E859}" type="presParOf" srcId="{DEBA8889-4C41-4116-8B8A-330C78B8277D}" destId="{8B335D0F-A363-4C31-A11E-7C6105B4EBD8}" srcOrd="4" destOrd="0" presId="urn:microsoft.com/office/officeart/2005/8/layout/vProcess5"/>
    <dgm:cxn modelId="{C5DCC2C5-5061-46BF-8282-EA32A2E6ABC8}" type="presParOf" srcId="{DEBA8889-4C41-4116-8B8A-330C78B8277D}" destId="{B058FD74-D4A6-499C-8479-F6CF5EF2C507}" srcOrd="5" destOrd="0" presId="urn:microsoft.com/office/officeart/2005/8/layout/vProcess5"/>
    <dgm:cxn modelId="{103231E1-8EF6-4236-8EF5-91F60B65D46F}" type="presParOf" srcId="{DEBA8889-4C41-4116-8B8A-330C78B8277D}" destId="{7BCC0D2E-75BA-4163-8B74-55666AD7908F}" srcOrd="6" destOrd="0" presId="urn:microsoft.com/office/officeart/2005/8/layout/vProcess5"/>
    <dgm:cxn modelId="{05A24624-C77B-4698-8129-D24AC2AB4342}" type="presParOf" srcId="{DEBA8889-4C41-4116-8B8A-330C78B8277D}" destId="{2BF2A456-BE82-4A90-971A-31C679B692F7}" srcOrd="7" destOrd="0" presId="urn:microsoft.com/office/officeart/2005/8/layout/vProcess5"/>
    <dgm:cxn modelId="{CA8F5868-CA63-4844-AE33-8A6CF325DEF0}" type="presParOf" srcId="{DEBA8889-4C41-4116-8B8A-330C78B8277D}" destId="{82FC2E6B-0D0A-401F-B117-72ED05907346}" srcOrd="8" destOrd="0" presId="urn:microsoft.com/office/officeart/2005/8/layout/vProcess5"/>
    <dgm:cxn modelId="{65C8B0EA-3CC0-485D-9F20-AA4F4D326DA8}" type="presParOf" srcId="{DEBA8889-4C41-4116-8B8A-330C78B8277D}" destId="{7C58CC5A-ECAC-4182-9915-DFEDE4D85E3B}" srcOrd="9" destOrd="0" presId="urn:microsoft.com/office/officeart/2005/8/layout/vProcess5"/>
    <dgm:cxn modelId="{89D6528F-7DEE-4E64-AC4D-071C00892278}" type="presParOf" srcId="{DEBA8889-4C41-4116-8B8A-330C78B8277D}" destId="{3F263D20-84DC-4670-9761-9BAD6741DF30}" srcOrd="10" destOrd="0" presId="urn:microsoft.com/office/officeart/2005/8/layout/vProcess5"/>
    <dgm:cxn modelId="{8D31333C-1BDF-4123-9A2E-1B60FC17E81C}" type="presParOf" srcId="{DEBA8889-4C41-4116-8B8A-330C78B8277D}" destId="{09D2B3EB-BDB4-4371-93A8-0B1D73DA2F78}" srcOrd="11" destOrd="0" presId="urn:microsoft.com/office/officeart/2005/8/layout/vProcess5"/>
    <dgm:cxn modelId="{C8863AC3-788B-44D6-9924-D5C90038BEAF}" type="presParOf" srcId="{DEBA8889-4C41-4116-8B8A-330C78B8277D}" destId="{C3195DF7-7918-4256-AD0E-FAEA4A4650CD}" srcOrd="12" destOrd="0" presId="urn:microsoft.com/office/officeart/2005/8/layout/vProcess5"/>
    <dgm:cxn modelId="{A22B9479-9D99-4D83-9D21-BF51EFE24471}" type="presParOf" srcId="{DEBA8889-4C41-4116-8B8A-330C78B8277D}" destId="{C67AE12F-4137-4634-B17C-F9192EAB0C01}" srcOrd="13" destOrd="0" presId="urn:microsoft.com/office/officeart/2005/8/layout/vProcess5"/>
    <dgm:cxn modelId="{0B1E5C84-C472-46AA-A72A-3AD53085318D}" type="presParOf" srcId="{DEBA8889-4C41-4116-8B8A-330C78B8277D}" destId="{10FDD76F-B893-47E2-A894-E1CC06762B3B}"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761DD6-D96B-44C4-89E1-73F5240FFB81}"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en-US"/>
        </a:p>
      </dgm:t>
    </dgm:pt>
    <dgm:pt modelId="{9C68DF9B-0BD6-44BE-96A9-AB1CC3741327}">
      <dgm:prSet phldrT="[Text]"/>
      <dgm:spPr/>
      <dgm:t>
        <a:bodyPr/>
        <a:lstStyle/>
        <a:p>
          <a:r>
            <a:rPr lang="en-US" b="1" dirty="0" err="1" smtClean="0"/>
            <a:t>Tradisi</a:t>
          </a:r>
          <a:r>
            <a:rPr lang="en-US" b="1" dirty="0" smtClean="0"/>
            <a:t> citizenship transmission</a:t>
          </a:r>
          <a:endParaRPr lang="en-US" dirty="0"/>
        </a:p>
      </dgm:t>
    </dgm:pt>
    <dgm:pt modelId="{8D3B2A1F-7BDA-4CB9-869E-F2C718DA89CA}" type="parTrans" cxnId="{8EA746CB-6E57-40BE-BD7C-10A21F716830}">
      <dgm:prSet/>
      <dgm:spPr/>
      <dgm:t>
        <a:bodyPr/>
        <a:lstStyle/>
        <a:p>
          <a:endParaRPr lang="en-US"/>
        </a:p>
      </dgm:t>
    </dgm:pt>
    <dgm:pt modelId="{12532DDE-F0BD-4952-A6FC-46290FC6DEB8}" type="sibTrans" cxnId="{8EA746CB-6E57-40BE-BD7C-10A21F716830}">
      <dgm:prSet/>
      <dgm:spPr/>
      <dgm:t>
        <a:bodyPr/>
        <a:lstStyle/>
        <a:p>
          <a:endParaRPr lang="en-US"/>
        </a:p>
      </dgm:t>
    </dgm:pt>
    <dgm:pt modelId="{DA97B543-3112-4EF6-A945-EBE559A3D41B}">
      <dgm:prSet phldrT="[Text]"/>
      <dgm:spPr/>
      <dgm:t>
        <a:bodyPr/>
        <a:lstStyle/>
        <a:p>
          <a:r>
            <a:rPr lang="en-US" dirty="0" smtClean="0"/>
            <a:t>“</a:t>
          </a:r>
          <a:r>
            <a:rPr lang="en-US" dirty="0" err="1" smtClean="0"/>
            <a:t>Implikasi</a:t>
          </a:r>
          <a:r>
            <a:rPr lang="en-US" dirty="0" smtClean="0"/>
            <a:t> </a:t>
          </a:r>
          <a:r>
            <a:rPr lang="en-US" dirty="0" err="1" smtClean="0"/>
            <a:t>masalah</a:t>
          </a:r>
          <a:r>
            <a:rPr lang="en-US" dirty="0" smtClean="0"/>
            <a:t> </a:t>
          </a:r>
          <a:r>
            <a:rPr lang="en-US" dirty="0" err="1" smtClean="0"/>
            <a:t>strategis</a:t>
          </a:r>
          <a:r>
            <a:rPr lang="en-US" dirty="0" smtClean="0"/>
            <a:t> </a:t>
          </a:r>
          <a:r>
            <a:rPr lang="en-US" dirty="0" err="1" smtClean="0"/>
            <a:t>pedagogi</a:t>
          </a:r>
          <a:r>
            <a:rPr lang="en-US" dirty="0" smtClean="0"/>
            <a:t> </a:t>
          </a:r>
          <a:r>
            <a:rPr lang="en-US" dirty="0" err="1" smtClean="0"/>
            <a:t>adalah</a:t>
          </a:r>
          <a:r>
            <a:rPr lang="en-US" dirty="0" smtClean="0"/>
            <a:t> </a:t>
          </a:r>
          <a:r>
            <a:rPr lang="en-US" dirty="0" err="1" smtClean="0"/>
            <a:t>bagaimana</a:t>
          </a:r>
          <a:r>
            <a:rPr lang="en-US" dirty="0" smtClean="0"/>
            <a:t> </a:t>
          </a:r>
          <a:r>
            <a:rPr lang="en-US" dirty="0" err="1" smtClean="0"/>
            <a:t>mentransformasikan</a:t>
          </a:r>
          <a:r>
            <a:rPr lang="en-US" dirty="0" smtClean="0"/>
            <a:t> </a:t>
          </a:r>
          <a:r>
            <a:rPr lang="en-US" dirty="0" err="1" smtClean="0"/>
            <a:t>demokrasi</a:t>
          </a:r>
          <a:r>
            <a:rPr lang="en-US" dirty="0" smtClean="0"/>
            <a:t> </a:t>
          </a:r>
          <a:r>
            <a:rPr lang="en-US" dirty="0" err="1" smtClean="0"/>
            <a:t>dalam</a:t>
          </a:r>
          <a:r>
            <a:rPr lang="en-US" dirty="0" smtClean="0"/>
            <a:t> </a:t>
          </a:r>
          <a:r>
            <a:rPr lang="en-US" dirty="0" err="1" smtClean="0"/>
            <a:t>pendidikan</a:t>
          </a:r>
          <a:r>
            <a:rPr lang="en-US" dirty="0" smtClean="0"/>
            <a:t> </a:t>
          </a:r>
          <a:r>
            <a:rPr lang="en-US" dirty="0" err="1" smtClean="0"/>
            <a:t>kewarganegaraan</a:t>
          </a:r>
          <a:endParaRPr lang="en-US" dirty="0"/>
        </a:p>
      </dgm:t>
    </dgm:pt>
    <dgm:pt modelId="{908AFC9C-31F3-4B84-BBBA-9A12BECE600F}" type="parTrans" cxnId="{3CF19394-5A2F-44D4-84EC-7F7B33C267CE}">
      <dgm:prSet/>
      <dgm:spPr/>
      <dgm:t>
        <a:bodyPr/>
        <a:lstStyle/>
        <a:p>
          <a:endParaRPr lang="en-US"/>
        </a:p>
      </dgm:t>
    </dgm:pt>
    <dgm:pt modelId="{CEC1D482-0A96-464C-B755-1578D8926B3A}" type="sibTrans" cxnId="{3CF19394-5A2F-44D4-84EC-7F7B33C267CE}">
      <dgm:prSet/>
      <dgm:spPr/>
      <dgm:t>
        <a:bodyPr/>
        <a:lstStyle/>
        <a:p>
          <a:endParaRPr lang="en-US"/>
        </a:p>
      </dgm:t>
    </dgm:pt>
    <dgm:pt modelId="{736B935D-32C8-426E-BCDC-08540E187856}">
      <dgm:prSet phldrT="[Text]"/>
      <dgm:spPr/>
      <dgm:t>
        <a:bodyPr/>
        <a:lstStyle/>
        <a:p>
          <a:r>
            <a:rPr lang="en-US" dirty="0" smtClean="0"/>
            <a:t>Social studies as social science</a:t>
          </a:r>
          <a:endParaRPr lang="en-US" dirty="0"/>
        </a:p>
      </dgm:t>
    </dgm:pt>
    <dgm:pt modelId="{3E5B9F48-D7E1-4443-A084-403A31E8B6B2}" type="parTrans" cxnId="{3A8AA88B-C185-4435-968E-A25A1A919D52}">
      <dgm:prSet/>
      <dgm:spPr/>
      <dgm:t>
        <a:bodyPr/>
        <a:lstStyle/>
        <a:p>
          <a:endParaRPr lang="en-US"/>
        </a:p>
      </dgm:t>
    </dgm:pt>
    <dgm:pt modelId="{7504055D-0A1B-46A4-B7CE-9A7A58E1959D}" type="sibTrans" cxnId="{3A8AA88B-C185-4435-968E-A25A1A919D52}">
      <dgm:prSet/>
      <dgm:spPr/>
      <dgm:t>
        <a:bodyPr/>
        <a:lstStyle/>
        <a:p>
          <a:endParaRPr lang="en-US"/>
        </a:p>
      </dgm:t>
    </dgm:pt>
    <dgm:pt modelId="{B16A043D-2F27-4DF1-B30D-E097DD0399C3}">
      <dgm:prSet phldrT="[Text]"/>
      <dgm:spPr/>
      <dgm:t>
        <a:bodyPr/>
        <a:lstStyle/>
        <a:p>
          <a:r>
            <a:rPr lang="en-US" dirty="0" err="1" smtClean="0"/>
            <a:t>Menekankan</a:t>
          </a:r>
          <a:r>
            <a:rPr lang="en-US" dirty="0" smtClean="0"/>
            <a:t> </a:t>
          </a:r>
          <a:r>
            <a:rPr lang="en-US" dirty="0" err="1" smtClean="0"/>
            <a:t>pentingnya</a:t>
          </a:r>
          <a:r>
            <a:rPr lang="en-US" dirty="0" smtClean="0"/>
            <a:t> </a:t>
          </a:r>
          <a:r>
            <a:rPr lang="en-US" dirty="0" err="1" smtClean="0"/>
            <a:t>warga</a:t>
          </a:r>
          <a:r>
            <a:rPr lang="en-US" dirty="0" smtClean="0"/>
            <a:t> </a:t>
          </a:r>
          <a:r>
            <a:rPr lang="en-US" dirty="0" err="1" smtClean="0"/>
            <a:t>negara</a:t>
          </a:r>
          <a:r>
            <a:rPr lang="en-US" dirty="0" smtClean="0"/>
            <a:t> </a:t>
          </a:r>
          <a:r>
            <a:rPr lang="en-US" dirty="0" err="1" smtClean="0"/>
            <a:t>dipersiapkan</a:t>
          </a:r>
          <a:r>
            <a:rPr lang="en-US" dirty="0" smtClean="0"/>
            <a:t>  </a:t>
          </a:r>
          <a:r>
            <a:rPr lang="en-US" dirty="0" err="1" smtClean="0"/>
            <a:t>untuk</a:t>
          </a:r>
          <a:r>
            <a:rPr lang="en-US" dirty="0" smtClean="0"/>
            <a:t> </a:t>
          </a:r>
          <a:r>
            <a:rPr lang="en-US" dirty="0" err="1" smtClean="0"/>
            <a:t>menguasai</a:t>
          </a:r>
          <a:r>
            <a:rPr lang="en-US" dirty="0" smtClean="0"/>
            <a:t> </a:t>
          </a:r>
          <a:r>
            <a:rPr lang="en-US" dirty="0" err="1" smtClean="0"/>
            <a:t>konsep-konsep</a:t>
          </a:r>
          <a:r>
            <a:rPr lang="en-US" dirty="0" smtClean="0"/>
            <a:t>, proses </a:t>
          </a:r>
          <a:r>
            <a:rPr lang="en-US" dirty="0" err="1" smtClean="0"/>
            <a:t>dan</a:t>
          </a:r>
          <a:r>
            <a:rPr lang="en-US" dirty="0" smtClean="0"/>
            <a:t> </a:t>
          </a:r>
          <a:r>
            <a:rPr lang="en-US" dirty="0" err="1" smtClean="0"/>
            <a:t>masalah-masalah</a:t>
          </a:r>
          <a:r>
            <a:rPr lang="en-US" dirty="0" smtClean="0"/>
            <a:t> </a:t>
          </a:r>
          <a:r>
            <a:rPr lang="en-US" dirty="0" err="1" smtClean="0"/>
            <a:t>ilmu</a:t>
          </a:r>
          <a:r>
            <a:rPr lang="en-US" dirty="0" smtClean="0"/>
            <a:t> </a:t>
          </a:r>
          <a:r>
            <a:rPr lang="en-US" dirty="0" err="1" smtClean="0"/>
            <a:t>sosial</a:t>
          </a:r>
          <a:r>
            <a:rPr lang="en-US" dirty="0" smtClean="0"/>
            <a:t> </a:t>
          </a:r>
          <a:r>
            <a:rPr lang="en-US" dirty="0" err="1" smtClean="0"/>
            <a:t>untuk</a:t>
          </a:r>
          <a:r>
            <a:rPr lang="en-US" dirty="0" smtClean="0"/>
            <a:t> </a:t>
          </a:r>
          <a:r>
            <a:rPr lang="en-US" dirty="0" err="1" smtClean="0"/>
            <a:t>pengambilan</a:t>
          </a:r>
          <a:r>
            <a:rPr lang="en-US" dirty="0" smtClean="0"/>
            <a:t> </a:t>
          </a:r>
          <a:r>
            <a:rPr lang="en-US" dirty="0" err="1" smtClean="0"/>
            <a:t>keputusan</a:t>
          </a:r>
          <a:endParaRPr lang="en-US" dirty="0"/>
        </a:p>
      </dgm:t>
    </dgm:pt>
    <dgm:pt modelId="{9AC3111D-57CC-4720-A3AE-C2C7A55AB186}" type="parTrans" cxnId="{C3C7FB0A-AFBA-4E2E-A83A-124C8864FC0B}">
      <dgm:prSet/>
      <dgm:spPr/>
      <dgm:t>
        <a:bodyPr/>
        <a:lstStyle/>
        <a:p>
          <a:endParaRPr lang="en-US"/>
        </a:p>
      </dgm:t>
    </dgm:pt>
    <dgm:pt modelId="{AD669EF6-076A-4C82-A0C2-ED92421CE24B}" type="sibTrans" cxnId="{C3C7FB0A-AFBA-4E2E-A83A-124C8864FC0B}">
      <dgm:prSet/>
      <dgm:spPr/>
      <dgm:t>
        <a:bodyPr/>
        <a:lstStyle/>
        <a:p>
          <a:endParaRPr lang="en-US"/>
        </a:p>
      </dgm:t>
    </dgm:pt>
    <dgm:pt modelId="{381973A0-442D-4E57-B6FD-F4089E75A776}">
      <dgm:prSet phldrT="[Text]"/>
      <dgm:spPr/>
      <dgm:t>
        <a:bodyPr/>
        <a:lstStyle/>
        <a:p>
          <a:r>
            <a:rPr lang="en-US" dirty="0" smtClean="0"/>
            <a:t>Social studies as reflective inquiry</a:t>
          </a:r>
          <a:endParaRPr lang="en-US" dirty="0"/>
        </a:p>
      </dgm:t>
    </dgm:pt>
    <dgm:pt modelId="{798DE118-37CC-4A7A-A922-AD67BBC8ADA8}" type="parTrans" cxnId="{53973C88-1DCD-42CF-8554-812784371AEE}">
      <dgm:prSet/>
      <dgm:spPr/>
      <dgm:t>
        <a:bodyPr/>
        <a:lstStyle/>
        <a:p>
          <a:endParaRPr lang="en-US"/>
        </a:p>
      </dgm:t>
    </dgm:pt>
    <dgm:pt modelId="{75DAEC07-144F-4B4A-88CA-04921BDD08BE}" type="sibTrans" cxnId="{53973C88-1DCD-42CF-8554-812784371AEE}">
      <dgm:prSet/>
      <dgm:spPr/>
      <dgm:t>
        <a:bodyPr/>
        <a:lstStyle/>
        <a:p>
          <a:endParaRPr lang="en-US"/>
        </a:p>
      </dgm:t>
    </dgm:pt>
    <dgm:pt modelId="{13246BAD-3ED1-49AB-86C4-1CC3D3FE6454}">
      <dgm:prSet custT="1"/>
      <dgm:spPr/>
      <dgm:t>
        <a:bodyPr/>
        <a:lstStyle/>
        <a:p>
          <a:r>
            <a:rPr lang="en-US" sz="1800" dirty="0" err="1" smtClean="0"/>
            <a:t>Menekankan</a:t>
          </a:r>
          <a:r>
            <a:rPr lang="en-US" sz="1800" dirty="0" smtClean="0"/>
            <a:t> </a:t>
          </a:r>
          <a:r>
            <a:rPr lang="en-US" sz="1800" dirty="0" err="1" smtClean="0"/>
            <a:t>pada</a:t>
          </a:r>
          <a:r>
            <a:rPr lang="en-US" sz="1800" dirty="0" smtClean="0"/>
            <a:t> proses </a:t>
          </a:r>
          <a:r>
            <a:rPr lang="en-US" sz="1800" dirty="0" err="1" smtClean="0"/>
            <a:t>inkuiri</a:t>
          </a:r>
          <a:r>
            <a:rPr lang="en-US" sz="1800" dirty="0" smtClean="0"/>
            <a:t> </a:t>
          </a:r>
          <a:r>
            <a:rPr lang="en-US" sz="1800" dirty="0" err="1" smtClean="0"/>
            <a:t>melalui</a:t>
          </a:r>
          <a:r>
            <a:rPr lang="en-US" sz="1800" dirty="0" smtClean="0"/>
            <a:t> </a:t>
          </a:r>
          <a:r>
            <a:rPr lang="en-US" sz="1800" dirty="0" err="1" smtClean="0"/>
            <a:t>mana</a:t>
          </a:r>
          <a:r>
            <a:rPr lang="en-US" sz="1800" dirty="0" smtClean="0"/>
            <a:t> </a:t>
          </a:r>
          <a:r>
            <a:rPr lang="en-US" sz="1800" dirty="0" err="1" smtClean="0"/>
            <a:t>pengetahuan</a:t>
          </a:r>
          <a:r>
            <a:rPr lang="en-US" sz="1800" dirty="0" smtClean="0"/>
            <a:t> </a:t>
          </a:r>
          <a:r>
            <a:rPr lang="en-US" sz="1800" dirty="0" err="1" smtClean="0"/>
            <a:t>diperoleh</a:t>
          </a:r>
          <a:r>
            <a:rPr lang="en-US" sz="1800" dirty="0" smtClean="0"/>
            <a:t> </a:t>
          </a:r>
          <a:r>
            <a:rPr lang="en-US" sz="1800" dirty="0" err="1" smtClean="0"/>
            <a:t>dari</a:t>
          </a:r>
          <a:r>
            <a:rPr lang="en-US" sz="1800" dirty="0" smtClean="0"/>
            <a:t> </a:t>
          </a:r>
          <a:r>
            <a:rPr lang="en-US" sz="1800" dirty="0" err="1" smtClean="0"/>
            <a:t>apa</a:t>
          </a:r>
          <a:r>
            <a:rPr lang="en-US" sz="1800" dirty="0" smtClean="0"/>
            <a:t> yang </a:t>
          </a:r>
          <a:r>
            <a:rPr lang="en-US" sz="1800" dirty="0" err="1" smtClean="0"/>
            <a:t>seharusnya</a:t>
          </a:r>
          <a:r>
            <a:rPr lang="en-US" sz="1800" dirty="0" smtClean="0"/>
            <a:t> </a:t>
          </a:r>
          <a:r>
            <a:rPr lang="en-US" sz="1800" dirty="0" err="1" smtClean="0"/>
            <a:t>diketahui</a:t>
          </a:r>
          <a:r>
            <a:rPr lang="en-US" sz="1800" dirty="0" smtClean="0"/>
            <a:t> </a:t>
          </a:r>
          <a:r>
            <a:rPr lang="en-US" sz="1800" dirty="0" err="1" smtClean="0"/>
            <a:t>oleh</a:t>
          </a:r>
          <a:r>
            <a:rPr lang="en-US" sz="1800" dirty="0" smtClean="0"/>
            <a:t> </a:t>
          </a:r>
          <a:r>
            <a:rPr lang="en-US" sz="1800" dirty="0" err="1" smtClean="0"/>
            <a:t>warga</a:t>
          </a:r>
          <a:r>
            <a:rPr lang="en-US" sz="1800" dirty="0" smtClean="0"/>
            <a:t> </a:t>
          </a:r>
          <a:r>
            <a:rPr lang="en-US" sz="1800" dirty="0" err="1" smtClean="0"/>
            <a:t>negara</a:t>
          </a:r>
          <a:r>
            <a:rPr lang="en-US" sz="1800" dirty="0" smtClean="0"/>
            <a:t> </a:t>
          </a:r>
          <a:r>
            <a:rPr lang="en-US" sz="1800" dirty="0" err="1" smtClean="0"/>
            <a:t>untuk</a:t>
          </a:r>
          <a:r>
            <a:rPr lang="en-US" sz="1800" dirty="0" smtClean="0"/>
            <a:t> </a:t>
          </a:r>
          <a:r>
            <a:rPr lang="en-US" sz="1800" dirty="0" err="1" smtClean="0"/>
            <a:t>pengambilan</a:t>
          </a:r>
          <a:r>
            <a:rPr lang="en-US" sz="1800" dirty="0" smtClean="0"/>
            <a:t> </a:t>
          </a:r>
          <a:r>
            <a:rPr lang="en-US" sz="1800" dirty="0" err="1" smtClean="0"/>
            <a:t>keputusan</a:t>
          </a:r>
          <a:r>
            <a:rPr lang="en-US" sz="1800" dirty="0" smtClean="0"/>
            <a:t> </a:t>
          </a:r>
          <a:r>
            <a:rPr lang="en-US" sz="1800" dirty="0" err="1" smtClean="0"/>
            <a:t>dan</a:t>
          </a:r>
          <a:r>
            <a:rPr lang="en-US" sz="1800" dirty="0" smtClean="0"/>
            <a:t> </a:t>
          </a:r>
          <a:r>
            <a:rPr lang="en-US" sz="1800" dirty="0" err="1" smtClean="0"/>
            <a:t>pemecahan</a:t>
          </a:r>
          <a:r>
            <a:rPr lang="en-US" sz="1800" dirty="0" smtClean="0"/>
            <a:t> </a:t>
          </a:r>
          <a:r>
            <a:rPr lang="en-US" sz="1800" dirty="0" err="1" smtClean="0"/>
            <a:t>masalah</a:t>
          </a:r>
          <a:endParaRPr lang="en-US" sz="1800" dirty="0"/>
        </a:p>
      </dgm:t>
    </dgm:pt>
    <dgm:pt modelId="{6B6159A2-D460-48C9-9BA7-F1A9BC5697BA}" type="parTrans" cxnId="{3E0579ED-6A70-445E-B01B-D6AB17FDF69A}">
      <dgm:prSet/>
      <dgm:spPr/>
      <dgm:t>
        <a:bodyPr/>
        <a:lstStyle/>
        <a:p>
          <a:endParaRPr lang="en-US"/>
        </a:p>
      </dgm:t>
    </dgm:pt>
    <dgm:pt modelId="{6D795893-A01C-4675-AFBD-7F8CA65D3BC3}" type="sibTrans" cxnId="{3E0579ED-6A70-445E-B01B-D6AB17FDF69A}">
      <dgm:prSet/>
      <dgm:spPr/>
      <dgm:t>
        <a:bodyPr/>
        <a:lstStyle/>
        <a:p>
          <a:endParaRPr lang="en-US"/>
        </a:p>
      </dgm:t>
    </dgm:pt>
    <dgm:pt modelId="{DA5DEBE1-A5EA-4650-9B04-63448F98E5F2}" type="pres">
      <dgm:prSet presAssocID="{F5761DD6-D96B-44C4-89E1-73F5240FFB81}" presName="Name0" presStyleCnt="0">
        <dgm:presLayoutVars>
          <dgm:dir/>
          <dgm:animLvl val="lvl"/>
          <dgm:resizeHandles/>
        </dgm:presLayoutVars>
      </dgm:prSet>
      <dgm:spPr/>
      <dgm:t>
        <a:bodyPr/>
        <a:lstStyle/>
        <a:p>
          <a:endParaRPr lang="en-US"/>
        </a:p>
      </dgm:t>
    </dgm:pt>
    <dgm:pt modelId="{BDB504BA-EABA-4967-A09E-C903E62A3C93}" type="pres">
      <dgm:prSet presAssocID="{9C68DF9B-0BD6-44BE-96A9-AB1CC3741327}" presName="linNode" presStyleCnt="0"/>
      <dgm:spPr/>
    </dgm:pt>
    <dgm:pt modelId="{51CB2D77-FF0B-431F-B5D0-DF5CAA0BF5AF}" type="pres">
      <dgm:prSet presAssocID="{9C68DF9B-0BD6-44BE-96A9-AB1CC3741327}" presName="parentShp" presStyleLbl="node1" presStyleIdx="0" presStyleCnt="3" custScaleX="51786" custScaleY="80000">
        <dgm:presLayoutVars>
          <dgm:bulletEnabled val="1"/>
        </dgm:presLayoutVars>
      </dgm:prSet>
      <dgm:spPr/>
      <dgm:t>
        <a:bodyPr/>
        <a:lstStyle/>
        <a:p>
          <a:endParaRPr lang="en-US"/>
        </a:p>
      </dgm:t>
    </dgm:pt>
    <dgm:pt modelId="{267934E9-5B54-4664-99B6-150A35E6A61F}" type="pres">
      <dgm:prSet presAssocID="{9C68DF9B-0BD6-44BE-96A9-AB1CC3741327}" presName="childShp" presStyleLbl="bgAccFollowNode1" presStyleIdx="0" presStyleCnt="3" custScaleX="126190">
        <dgm:presLayoutVars>
          <dgm:bulletEnabled val="1"/>
        </dgm:presLayoutVars>
      </dgm:prSet>
      <dgm:spPr/>
      <dgm:t>
        <a:bodyPr/>
        <a:lstStyle/>
        <a:p>
          <a:endParaRPr lang="en-US"/>
        </a:p>
      </dgm:t>
    </dgm:pt>
    <dgm:pt modelId="{31BD1AA5-7A75-4AD7-9723-8CB728D6EA92}" type="pres">
      <dgm:prSet presAssocID="{12532DDE-F0BD-4952-A6FC-46290FC6DEB8}" presName="spacing" presStyleCnt="0"/>
      <dgm:spPr/>
    </dgm:pt>
    <dgm:pt modelId="{CB4FDEAF-5384-4EE2-91FF-3C8B0F82F920}" type="pres">
      <dgm:prSet presAssocID="{736B935D-32C8-426E-BCDC-08540E187856}" presName="linNode" presStyleCnt="0"/>
      <dgm:spPr/>
    </dgm:pt>
    <dgm:pt modelId="{A0088308-9782-4EC7-84C2-AE7BBCD87821}" type="pres">
      <dgm:prSet presAssocID="{736B935D-32C8-426E-BCDC-08540E187856}" presName="parentShp" presStyleLbl="node1" presStyleIdx="1" presStyleCnt="3" custScaleX="51786" custScaleY="76000">
        <dgm:presLayoutVars>
          <dgm:bulletEnabled val="1"/>
        </dgm:presLayoutVars>
      </dgm:prSet>
      <dgm:spPr/>
      <dgm:t>
        <a:bodyPr/>
        <a:lstStyle/>
        <a:p>
          <a:endParaRPr lang="en-US"/>
        </a:p>
      </dgm:t>
    </dgm:pt>
    <dgm:pt modelId="{75DA9E9C-6635-44FC-AEC7-9231F2D20B2A}" type="pres">
      <dgm:prSet presAssocID="{736B935D-32C8-426E-BCDC-08540E187856}" presName="childShp" presStyleLbl="bgAccFollowNode1" presStyleIdx="1" presStyleCnt="3" custScaleX="126190">
        <dgm:presLayoutVars>
          <dgm:bulletEnabled val="1"/>
        </dgm:presLayoutVars>
      </dgm:prSet>
      <dgm:spPr/>
      <dgm:t>
        <a:bodyPr/>
        <a:lstStyle/>
        <a:p>
          <a:endParaRPr lang="en-US"/>
        </a:p>
      </dgm:t>
    </dgm:pt>
    <dgm:pt modelId="{20AE9DEA-88C3-4E9B-83D8-0746B2163F7F}" type="pres">
      <dgm:prSet presAssocID="{7504055D-0A1B-46A4-B7CE-9A7A58E1959D}" presName="spacing" presStyleCnt="0"/>
      <dgm:spPr/>
    </dgm:pt>
    <dgm:pt modelId="{5AA44A9E-2D62-4529-B7FA-23FB14A9F4CD}" type="pres">
      <dgm:prSet presAssocID="{381973A0-442D-4E57-B6FD-F4089E75A776}" presName="linNode" presStyleCnt="0"/>
      <dgm:spPr/>
    </dgm:pt>
    <dgm:pt modelId="{2E0B937F-99D6-4620-BC89-2768F4734DEF}" type="pres">
      <dgm:prSet presAssocID="{381973A0-442D-4E57-B6FD-F4089E75A776}" presName="parentShp" presStyleLbl="node1" presStyleIdx="2" presStyleCnt="3" custScaleX="51786" custScaleY="84000">
        <dgm:presLayoutVars>
          <dgm:bulletEnabled val="1"/>
        </dgm:presLayoutVars>
      </dgm:prSet>
      <dgm:spPr/>
      <dgm:t>
        <a:bodyPr/>
        <a:lstStyle/>
        <a:p>
          <a:endParaRPr lang="en-US"/>
        </a:p>
      </dgm:t>
    </dgm:pt>
    <dgm:pt modelId="{6D166D23-8C65-4D3D-A9D3-779E0DD18040}" type="pres">
      <dgm:prSet presAssocID="{381973A0-442D-4E57-B6FD-F4089E75A776}" presName="childShp" presStyleLbl="bgAccFollowNode1" presStyleIdx="2" presStyleCnt="3" custScaleX="126190">
        <dgm:presLayoutVars>
          <dgm:bulletEnabled val="1"/>
        </dgm:presLayoutVars>
      </dgm:prSet>
      <dgm:spPr/>
      <dgm:t>
        <a:bodyPr/>
        <a:lstStyle/>
        <a:p>
          <a:endParaRPr lang="en-US"/>
        </a:p>
      </dgm:t>
    </dgm:pt>
  </dgm:ptLst>
  <dgm:cxnLst>
    <dgm:cxn modelId="{7962973F-8266-4B84-9C6C-C1DA21B2C680}" type="presOf" srcId="{9C68DF9B-0BD6-44BE-96A9-AB1CC3741327}" destId="{51CB2D77-FF0B-431F-B5D0-DF5CAA0BF5AF}" srcOrd="0" destOrd="0" presId="urn:microsoft.com/office/officeart/2005/8/layout/vList6"/>
    <dgm:cxn modelId="{642DE93E-790B-4DB2-81D4-497B34AB9B3B}" type="presOf" srcId="{B16A043D-2F27-4DF1-B30D-E097DD0399C3}" destId="{75DA9E9C-6635-44FC-AEC7-9231F2D20B2A}" srcOrd="0" destOrd="0" presId="urn:microsoft.com/office/officeart/2005/8/layout/vList6"/>
    <dgm:cxn modelId="{4EACA9F5-5702-4540-A453-D9B249474893}" type="presOf" srcId="{DA97B543-3112-4EF6-A945-EBE559A3D41B}" destId="{267934E9-5B54-4664-99B6-150A35E6A61F}" srcOrd="0" destOrd="0" presId="urn:microsoft.com/office/officeart/2005/8/layout/vList6"/>
    <dgm:cxn modelId="{27ACD419-013C-4CD8-B7D7-3C981E18FC29}" type="presOf" srcId="{F5761DD6-D96B-44C4-89E1-73F5240FFB81}" destId="{DA5DEBE1-A5EA-4650-9B04-63448F98E5F2}" srcOrd="0" destOrd="0" presId="urn:microsoft.com/office/officeart/2005/8/layout/vList6"/>
    <dgm:cxn modelId="{3A8AA88B-C185-4435-968E-A25A1A919D52}" srcId="{F5761DD6-D96B-44C4-89E1-73F5240FFB81}" destId="{736B935D-32C8-426E-BCDC-08540E187856}" srcOrd="1" destOrd="0" parTransId="{3E5B9F48-D7E1-4443-A084-403A31E8B6B2}" sibTransId="{7504055D-0A1B-46A4-B7CE-9A7A58E1959D}"/>
    <dgm:cxn modelId="{182AAE35-C799-4D27-AD50-46A18B5B5472}" type="presOf" srcId="{736B935D-32C8-426E-BCDC-08540E187856}" destId="{A0088308-9782-4EC7-84C2-AE7BBCD87821}" srcOrd="0" destOrd="0" presId="urn:microsoft.com/office/officeart/2005/8/layout/vList6"/>
    <dgm:cxn modelId="{8EA746CB-6E57-40BE-BD7C-10A21F716830}" srcId="{F5761DD6-D96B-44C4-89E1-73F5240FFB81}" destId="{9C68DF9B-0BD6-44BE-96A9-AB1CC3741327}" srcOrd="0" destOrd="0" parTransId="{8D3B2A1F-7BDA-4CB9-869E-F2C718DA89CA}" sibTransId="{12532DDE-F0BD-4952-A6FC-46290FC6DEB8}"/>
    <dgm:cxn modelId="{C3C7FB0A-AFBA-4E2E-A83A-124C8864FC0B}" srcId="{736B935D-32C8-426E-BCDC-08540E187856}" destId="{B16A043D-2F27-4DF1-B30D-E097DD0399C3}" srcOrd="0" destOrd="0" parTransId="{9AC3111D-57CC-4720-A3AE-C2C7A55AB186}" sibTransId="{AD669EF6-076A-4C82-A0C2-ED92421CE24B}"/>
    <dgm:cxn modelId="{3E0579ED-6A70-445E-B01B-D6AB17FDF69A}" srcId="{381973A0-442D-4E57-B6FD-F4089E75A776}" destId="{13246BAD-3ED1-49AB-86C4-1CC3D3FE6454}" srcOrd="0" destOrd="0" parTransId="{6B6159A2-D460-48C9-9BA7-F1A9BC5697BA}" sibTransId="{6D795893-A01C-4675-AFBD-7F8CA65D3BC3}"/>
    <dgm:cxn modelId="{3CF19394-5A2F-44D4-84EC-7F7B33C267CE}" srcId="{9C68DF9B-0BD6-44BE-96A9-AB1CC3741327}" destId="{DA97B543-3112-4EF6-A945-EBE559A3D41B}" srcOrd="0" destOrd="0" parTransId="{908AFC9C-31F3-4B84-BBBA-9A12BECE600F}" sibTransId="{CEC1D482-0A96-464C-B755-1578D8926B3A}"/>
    <dgm:cxn modelId="{1D485DD2-6DED-47D8-913B-82F99DA3B590}" type="presOf" srcId="{13246BAD-3ED1-49AB-86C4-1CC3D3FE6454}" destId="{6D166D23-8C65-4D3D-A9D3-779E0DD18040}" srcOrd="0" destOrd="0" presId="urn:microsoft.com/office/officeart/2005/8/layout/vList6"/>
    <dgm:cxn modelId="{CA2D6BB8-80F8-4B24-A9DC-CB62F8F2E4E4}" type="presOf" srcId="{381973A0-442D-4E57-B6FD-F4089E75A776}" destId="{2E0B937F-99D6-4620-BC89-2768F4734DEF}" srcOrd="0" destOrd="0" presId="urn:microsoft.com/office/officeart/2005/8/layout/vList6"/>
    <dgm:cxn modelId="{53973C88-1DCD-42CF-8554-812784371AEE}" srcId="{F5761DD6-D96B-44C4-89E1-73F5240FFB81}" destId="{381973A0-442D-4E57-B6FD-F4089E75A776}" srcOrd="2" destOrd="0" parTransId="{798DE118-37CC-4A7A-A922-AD67BBC8ADA8}" sibTransId="{75DAEC07-144F-4B4A-88CA-04921BDD08BE}"/>
    <dgm:cxn modelId="{BE766BE7-F671-435E-BCBB-10668F22EECD}" type="presParOf" srcId="{DA5DEBE1-A5EA-4650-9B04-63448F98E5F2}" destId="{BDB504BA-EABA-4967-A09E-C903E62A3C93}" srcOrd="0" destOrd="0" presId="urn:microsoft.com/office/officeart/2005/8/layout/vList6"/>
    <dgm:cxn modelId="{747398CF-6288-4AA7-9F04-82281D268578}" type="presParOf" srcId="{BDB504BA-EABA-4967-A09E-C903E62A3C93}" destId="{51CB2D77-FF0B-431F-B5D0-DF5CAA0BF5AF}" srcOrd="0" destOrd="0" presId="urn:microsoft.com/office/officeart/2005/8/layout/vList6"/>
    <dgm:cxn modelId="{2789CB49-2CD8-4E3C-AC4E-49D22391A97C}" type="presParOf" srcId="{BDB504BA-EABA-4967-A09E-C903E62A3C93}" destId="{267934E9-5B54-4664-99B6-150A35E6A61F}" srcOrd="1" destOrd="0" presId="urn:microsoft.com/office/officeart/2005/8/layout/vList6"/>
    <dgm:cxn modelId="{715036F0-1D7C-464B-89E4-4A7853B1B51A}" type="presParOf" srcId="{DA5DEBE1-A5EA-4650-9B04-63448F98E5F2}" destId="{31BD1AA5-7A75-4AD7-9723-8CB728D6EA92}" srcOrd="1" destOrd="0" presId="urn:microsoft.com/office/officeart/2005/8/layout/vList6"/>
    <dgm:cxn modelId="{92522C6E-FCB0-4528-9347-0F6EC82CA20C}" type="presParOf" srcId="{DA5DEBE1-A5EA-4650-9B04-63448F98E5F2}" destId="{CB4FDEAF-5384-4EE2-91FF-3C8B0F82F920}" srcOrd="2" destOrd="0" presId="urn:microsoft.com/office/officeart/2005/8/layout/vList6"/>
    <dgm:cxn modelId="{218359A2-D3B3-4E3B-AAA8-BC2A65F0A01E}" type="presParOf" srcId="{CB4FDEAF-5384-4EE2-91FF-3C8B0F82F920}" destId="{A0088308-9782-4EC7-84C2-AE7BBCD87821}" srcOrd="0" destOrd="0" presId="urn:microsoft.com/office/officeart/2005/8/layout/vList6"/>
    <dgm:cxn modelId="{3696D10C-50C8-4FB4-8CC7-F1CA57B80040}" type="presParOf" srcId="{CB4FDEAF-5384-4EE2-91FF-3C8B0F82F920}" destId="{75DA9E9C-6635-44FC-AEC7-9231F2D20B2A}" srcOrd="1" destOrd="0" presId="urn:microsoft.com/office/officeart/2005/8/layout/vList6"/>
    <dgm:cxn modelId="{B8D609B4-0A27-4F5B-BA6F-2D52AA2AAED5}" type="presParOf" srcId="{DA5DEBE1-A5EA-4650-9B04-63448F98E5F2}" destId="{20AE9DEA-88C3-4E9B-83D8-0746B2163F7F}" srcOrd="3" destOrd="0" presId="urn:microsoft.com/office/officeart/2005/8/layout/vList6"/>
    <dgm:cxn modelId="{856C6F84-8AD0-420B-9099-053556C1E1C5}" type="presParOf" srcId="{DA5DEBE1-A5EA-4650-9B04-63448F98E5F2}" destId="{5AA44A9E-2D62-4529-B7FA-23FB14A9F4CD}" srcOrd="4" destOrd="0" presId="urn:microsoft.com/office/officeart/2005/8/layout/vList6"/>
    <dgm:cxn modelId="{F06911BE-FD97-43B6-96B8-66E44B5ACD4F}" type="presParOf" srcId="{5AA44A9E-2D62-4529-B7FA-23FB14A9F4CD}" destId="{2E0B937F-99D6-4620-BC89-2768F4734DEF}" srcOrd="0" destOrd="0" presId="urn:microsoft.com/office/officeart/2005/8/layout/vList6"/>
    <dgm:cxn modelId="{84EFC531-D2A7-42CB-A0DD-698BDA11B0CF}" type="presParOf" srcId="{5AA44A9E-2D62-4529-B7FA-23FB14A9F4CD}" destId="{6D166D23-8C65-4D3D-A9D3-779E0DD1804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B1776-3817-403E-8697-5D41A7659E0A}">
      <dsp:nvSpPr>
        <dsp:cNvPr id="0" name=""/>
        <dsp:cNvSpPr/>
      </dsp:nvSpPr>
      <dsp:spPr>
        <a:xfrm>
          <a:off x="0" y="562611"/>
          <a:ext cx="6400800" cy="932200"/>
        </a:xfrm>
        <a:prstGeom prst="rightArrow">
          <a:avLst>
            <a:gd name="adj1" fmla="val 50000"/>
            <a:gd name="adj2" fmla="val 5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47987" numCol="1" spcCol="1270" anchor="ctr" anchorCtr="0">
          <a:noAutofit/>
        </a:bodyPr>
        <a:lstStyle/>
        <a:p>
          <a:pPr lvl="0" algn="l" defTabSz="755650">
            <a:lnSpc>
              <a:spcPct val="90000"/>
            </a:lnSpc>
            <a:spcBef>
              <a:spcPct val="0"/>
            </a:spcBef>
            <a:spcAft>
              <a:spcPct val="35000"/>
            </a:spcAft>
          </a:pPr>
          <a:r>
            <a:rPr lang="en-US" sz="1700" b="1" kern="1200" dirty="0" err="1" smtClean="0"/>
            <a:t>Demokrasi</a:t>
          </a:r>
          <a:endParaRPr lang="en-US" sz="1700" b="1" kern="1200" dirty="0"/>
        </a:p>
      </dsp:txBody>
      <dsp:txXfrm>
        <a:off x="0" y="795661"/>
        <a:ext cx="6167750" cy="466100"/>
      </dsp:txXfrm>
    </dsp:sp>
    <dsp:sp modelId="{01C7CAD5-C859-4146-A2D3-A5888BA82928}">
      <dsp:nvSpPr>
        <dsp:cNvPr id="0" name=""/>
        <dsp:cNvSpPr/>
      </dsp:nvSpPr>
      <dsp:spPr>
        <a:xfrm>
          <a:off x="0" y="1246756"/>
          <a:ext cx="1971446" cy="1795761"/>
        </a:xfrm>
        <a:prstGeom prst="rect">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kern="1200" dirty="0" err="1" smtClean="0"/>
            <a:t>Konsep</a:t>
          </a:r>
          <a:r>
            <a:rPr lang="en-US" sz="3600" kern="1200" dirty="0" smtClean="0"/>
            <a:t> </a:t>
          </a:r>
          <a:endParaRPr lang="en-US" sz="3600" kern="1200" dirty="0"/>
        </a:p>
      </dsp:txBody>
      <dsp:txXfrm>
        <a:off x="0" y="1246756"/>
        <a:ext cx="1971446" cy="1795761"/>
      </dsp:txXfrm>
    </dsp:sp>
    <dsp:sp modelId="{622C0717-4BB6-4C8B-ACD6-21F59E952B2E}">
      <dsp:nvSpPr>
        <dsp:cNvPr id="0" name=""/>
        <dsp:cNvSpPr/>
      </dsp:nvSpPr>
      <dsp:spPr>
        <a:xfrm>
          <a:off x="1971446" y="838629"/>
          <a:ext cx="4429353" cy="932200"/>
        </a:xfrm>
        <a:prstGeom prst="rightArrow">
          <a:avLst>
            <a:gd name="adj1" fmla="val 50000"/>
            <a:gd name="adj2" fmla="val 5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47987" numCol="1" spcCol="1270" anchor="ctr" anchorCtr="0">
          <a:noAutofit/>
        </a:bodyPr>
        <a:lstStyle/>
        <a:p>
          <a:pPr lvl="0" algn="l" defTabSz="755650">
            <a:lnSpc>
              <a:spcPct val="90000"/>
            </a:lnSpc>
            <a:spcBef>
              <a:spcPct val="0"/>
            </a:spcBef>
            <a:spcAft>
              <a:spcPct val="35000"/>
            </a:spcAft>
          </a:pPr>
          <a:r>
            <a:rPr lang="en-US" sz="1700" b="1" kern="1200" dirty="0" err="1" smtClean="0"/>
            <a:t>Demokrasi</a:t>
          </a:r>
          <a:endParaRPr lang="en-US" sz="1700" b="1" kern="1200" dirty="0"/>
        </a:p>
      </dsp:txBody>
      <dsp:txXfrm>
        <a:off x="1971446" y="1071679"/>
        <a:ext cx="4196303" cy="466100"/>
      </dsp:txXfrm>
    </dsp:sp>
    <dsp:sp modelId="{342D09C0-A936-40CC-8047-794865196B6D}">
      <dsp:nvSpPr>
        <dsp:cNvPr id="0" name=""/>
        <dsp:cNvSpPr/>
      </dsp:nvSpPr>
      <dsp:spPr>
        <a:xfrm>
          <a:off x="1971446" y="1557490"/>
          <a:ext cx="1971446" cy="1795761"/>
        </a:xfrm>
        <a:prstGeom prst="rect">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kern="1200" dirty="0" err="1" smtClean="0"/>
            <a:t>Pendidikan</a:t>
          </a:r>
          <a:endParaRPr lang="en-US" sz="2800" kern="1200" dirty="0"/>
        </a:p>
      </dsp:txBody>
      <dsp:txXfrm>
        <a:off x="1971446" y="1557490"/>
        <a:ext cx="1971446" cy="1795761"/>
      </dsp:txXfrm>
    </dsp:sp>
    <dsp:sp modelId="{D8FDBF0B-9FEB-45F6-BD7F-C2249A7AC516}">
      <dsp:nvSpPr>
        <dsp:cNvPr id="0" name=""/>
        <dsp:cNvSpPr/>
      </dsp:nvSpPr>
      <dsp:spPr>
        <a:xfrm>
          <a:off x="3942892" y="1149362"/>
          <a:ext cx="2457907" cy="932200"/>
        </a:xfrm>
        <a:prstGeom prst="rightArrow">
          <a:avLst>
            <a:gd name="adj1" fmla="val 50000"/>
            <a:gd name="adj2" fmla="val 5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47987" numCol="1" spcCol="1270" anchor="ctr" anchorCtr="0">
          <a:noAutofit/>
        </a:bodyPr>
        <a:lstStyle/>
        <a:p>
          <a:pPr lvl="0" algn="l" defTabSz="755650">
            <a:lnSpc>
              <a:spcPct val="90000"/>
            </a:lnSpc>
            <a:spcBef>
              <a:spcPct val="0"/>
            </a:spcBef>
            <a:spcAft>
              <a:spcPct val="35000"/>
            </a:spcAft>
          </a:pPr>
          <a:r>
            <a:rPr lang="en-US" sz="1700" b="1" kern="1200" dirty="0" err="1" smtClean="0"/>
            <a:t>Demokrasi</a:t>
          </a:r>
          <a:endParaRPr lang="en-US" sz="1700" b="1" kern="1200" dirty="0"/>
        </a:p>
      </dsp:txBody>
      <dsp:txXfrm>
        <a:off x="3942892" y="1382412"/>
        <a:ext cx="2224857" cy="466100"/>
      </dsp:txXfrm>
    </dsp:sp>
    <dsp:sp modelId="{13F22EE3-BA36-44FA-91CD-BDFEB6547417}">
      <dsp:nvSpPr>
        <dsp:cNvPr id="0" name=""/>
        <dsp:cNvSpPr/>
      </dsp:nvSpPr>
      <dsp:spPr>
        <a:xfrm>
          <a:off x="3942892" y="1868223"/>
          <a:ext cx="1971446" cy="1769480"/>
        </a:xfrm>
        <a:prstGeom prst="rect">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n-US" sz="2400" kern="1200" dirty="0" err="1" smtClean="0"/>
            <a:t>Sekolah</a:t>
          </a:r>
          <a:r>
            <a:rPr lang="en-US" sz="2400" kern="1200" dirty="0" smtClean="0"/>
            <a:t> </a:t>
          </a:r>
          <a:r>
            <a:rPr lang="en-US" sz="2400" kern="1200" dirty="0" err="1" smtClean="0"/>
            <a:t>sebagai</a:t>
          </a:r>
          <a:r>
            <a:rPr lang="en-US" sz="2400" kern="1200" dirty="0" smtClean="0"/>
            <a:t> </a:t>
          </a:r>
          <a:r>
            <a:rPr lang="en-US" sz="2400" kern="1200" dirty="0" err="1" smtClean="0"/>
            <a:t>Laboratorium</a:t>
          </a:r>
          <a:endParaRPr lang="en-US" sz="2400" kern="1200" dirty="0"/>
        </a:p>
      </dsp:txBody>
      <dsp:txXfrm>
        <a:off x="3942892" y="1868223"/>
        <a:ext cx="1971446" cy="1769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B94A4-020D-4017-AD01-A3A8440C1ABF}">
      <dsp:nvSpPr>
        <dsp:cNvPr id="0" name=""/>
        <dsp:cNvSpPr/>
      </dsp:nvSpPr>
      <dsp:spPr>
        <a:xfrm>
          <a:off x="0" y="0"/>
          <a:ext cx="4693920" cy="73152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smtClean="0"/>
            <a:t>UUD 1945</a:t>
          </a:r>
          <a:endParaRPr lang="en-US" sz="1800" b="1" kern="1200" dirty="0"/>
        </a:p>
      </dsp:txBody>
      <dsp:txXfrm>
        <a:off x="21425" y="21425"/>
        <a:ext cx="3818966" cy="688670"/>
      </dsp:txXfrm>
    </dsp:sp>
    <dsp:sp modelId="{E0BBC51A-9CF5-4EF5-B800-681CB8BF13D8}">
      <dsp:nvSpPr>
        <dsp:cNvPr id="0" name=""/>
        <dsp:cNvSpPr/>
      </dsp:nvSpPr>
      <dsp:spPr>
        <a:xfrm>
          <a:off x="350520" y="833120"/>
          <a:ext cx="4693920" cy="73152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smtClean="0"/>
            <a:t>konstitusi RIS 1949 dan UUDS 1950: kabinet parlementer dan presidential</a:t>
          </a:r>
          <a:endParaRPr lang="en-US" sz="1800" b="1" kern="1200" dirty="0"/>
        </a:p>
      </dsp:txBody>
      <dsp:txXfrm>
        <a:off x="371945" y="854545"/>
        <a:ext cx="3825062" cy="688669"/>
      </dsp:txXfrm>
    </dsp:sp>
    <dsp:sp modelId="{5D5F36E1-0535-4508-B6B2-DE71B9E560DA}">
      <dsp:nvSpPr>
        <dsp:cNvPr id="0" name=""/>
        <dsp:cNvSpPr/>
      </dsp:nvSpPr>
      <dsp:spPr>
        <a:xfrm>
          <a:off x="701039" y="1666240"/>
          <a:ext cx="4693920" cy="73152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smtClean="0"/>
            <a:t>demokrasi Terpimpin (Orde Lama)</a:t>
          </a:r>
          <a:endParaRPr lang="en-US" sz="1800" b="1" kern="1200" dirty="0"/>
        </a:p>
      </dsp:txBody>
      <dsp:txXfrm>
        <a:off x="722464" y="1687665"/>
        <a:ext cx="3825062" cy="688669"/>
      </dsp:txXfrm>
    </dsp:sp>
    <dsp:sp modelId="{8B335D0F-A363-4C31-A11E-7C6105B4EBD8}">
      <dsp:nvSpPr>
        <dsp:cNvPr id="0" name=""/>
        <dsp:cNvSpPr/>
      </dsp:nvSpPr>
      <dsp:spPr>
        <a:xfrm>
          <a:off x="1051559" y="2499360"/>
          <a:ext cx="4693920" cy="73152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smtClean="0"/>
            <a:t>demokrasi Pancasila (Orde Baru) </a:t>
          </a:r>
          <a:endParaRPr lang="en-US" sz="1800" b="1" kern="1200" dirty="0"/>
        </a:p>
      </dsp:txBody>
      <dsp:txXfrm>
        <a:off x="1072984" y="2520785"/>
        <a:ext cx="3825062" cy="688669"/>
      </dsp:txXfrm>
    </dsp:sp>
    <dsp:sp modelId="{B058FD74-D4A6-499C-8479-F6CF5EF2C507}">
      <dsp:nvSpPr>
        <dsp:cNvPr id="0" name=""/>
        <dsp:cNvSpPr/>
      </dsp:nvSpPr>
      <dsp:spPr>
        <a:xfrm>
          <a:off x="1402079" y="3332480"/>
          <a:ext cx="4693920" cy="73152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smtClean="0"/>
            <a:t>era reformasi</a:t>
          </a:r>
          <a:endParaRPr lang="en-US" sz="1800" b="1" kern="1200" dirty="0"/>
        </a:p>
      </dsp:txBody>
      <dsp:txXfrm>
        <a:off x="1423504" y="3353905"/>
        <a:ext cx="3825062" cy="688669"/>
      </dsp:txXfrm>
    </dsp:sp>
    <dsp:sp modelId="{7BCC0D2E-75BA-4163-8B74-55666AD7908F}">
      <dsp:nvSpPr>
        <dsp:cNvPr id="0" name=""/>
        <dsp:cNvSpPr/>
      </dsp:nvSpPr>
      <dsp:spPr>
        <a:xfrm>
          <a:off x="4218432" y="534416"/>
          <a:ext cx="475488" cy="475488"/>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b="1" kern="1200">
            <a:solidFill>
              <a:schemeClr val="tx1"/>
            </a:solidFill>
          </a:endParaRPr>
        </a:p>
      </dsp:txBody>
      <dsp:txXfrm>
        <a:off x="4325417" y="534416"/>
        <a:ext cx="261518" cy="357805"/>
      </dsp:txXfrm>
    </dsp:sp>
    <dsp:sp modelId="{2BF2A456-BE82-4A90-971A-31C679B692F7}">
      <dsp:nvSpPr>
        <dsp:cNvPr id="0" name=""/>
        <dsp:cNvSpPr/>
      </dsp:nvSpPr>
      <dsp:spPr>
        <a:xfrm>
          <a:off x="4568952" y="1367536"/>
          <a:ext cx="475488" cy="475488"/>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b="1" kern="1200">
            <a:solidFill>
              <a:schemeClr val="tx1"/>
            </a:solidFill>
          </a:endParaRPr>
        </a:p>
      </dsp:txBody>
      <dsp:txXfrm>
        <a:off x="4675937" y="1367536"/>
        <a:ext cx="261518" cy="357805"/>
      </dsp:txXfrm>
    </dsp:sp>
    <dsp:sp modelId="{82FC2E6B-0D0A-401F-B117-72ED05907346}">
      <dsp:nvSpPr>
        <dsp:cNvPr id="0" name=""/>
        <dsp:cNvSpPr/>
      </dsp:nvSpPr>
      <dsp:spPr>
        <a:xfrm>
          <a:off x="4919472" y="2188464"/>
          <a:ext cx="475488" cy="475488"/>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b="1" kern="1200">
            <a:solidFill>
              <a:schemeClr val="tx1"/>
            </a:solidFill>
          </a:endParaRPr>
        </a:p>
      </dsp:txBody>
      <dsp:txXfrm>
        <a:off x="5026457" y="2188464"/>
        <a:ext cx="261518" cy="357805"/>
      </dsp:txXfrm>
    </dsp:sp>
    <dsp:sp modelId="{7C58CC5A-ECAC-4182-9915-DFEDE4D85E3B}">
      <dsp:nvSpPr>
        <dsp:cNvPr id="0" name=""/>
        <dsp:cNvSpPr/>
      </dsp:nvSpPr>
      <dsp:spPr>
        <a:xfrm>
          <a:off x="5269992" y="3029712"/>
          <a:ext cx="475488" cy="475488"/>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b="1" kern="1200">
            <a:solidFill>
              <a:schemeClr val="tx1"/>
            </a:solidFill>
          </a:endParaRPr>
        </a:p>
      </dsp:txBody>
      <dsp:txXfrm>
        <a:off x="5376977" y="3029712"/>
        <a:ext cx="261518" cy="357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934E9-5B54-4664-99B6-150A35E6A61F}">
      <dsp:nvSpPr>
        <dsp:cNvPr id="0" name=""/>
        <dsp:cNvSpPr/>
      </dsp:nvSpPr>
      <dsp:spPr>
        <a:xfrm>
          <a:off x="1920257" y="0"/>
          <a:ext cx="6461735" cy="1269999"/>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t>
          </a:r>
          <a:r>
            <a:rPr lang="en-US" sz="1900" kern="1200" dirty="0" err="1" smtClean="0"/>
            <a:t>Implikasi</a:t>
          </a:r>
          <a:r>
            <a:rPr lang="en-US" sz="1900" kern="1200" dirty="0" smtClean="0"/>
            <a:t> </a:t>
          </a:r>
          <a:r>
            <a:rPr lang="en-US" sz="1900" kern="1200" dirty="0" err="1" smtClean="0"/>
            <a:t>masalah</a:t>
          </a:r>
          <a:r>
            <a:rPr lang="en-US" sz="1900" kern="1200" dirty="0" smtClean="0"/>
            <a:t> </a:t>
          </a:r>
          <a:r>
            <a:rPr lang="en-US" sz="1900" kern="1200" dirty="0" err="1" smtClean="0"/>
            <a:t>strategis</a:t>
          </a:r>
          <a:r>
            <a:rPr lang="en-US" sz="1900" kern="1200" dirty="0" smtClean="0"/>
            <a:t> </a:t>
          </a:r>
          <a:r>
            <a:rPr lang="en-US" sz="1900" kern="1200" dirty="0" err="1" smtClean="0"/>
            <a:t>pedagogi</a:t>
          </a:r>
          <a:r>
            <a:rPr lang="en-US" sz="1900" kern="1200" dirty="0" smtClean="0"/>
            <a:t> </a:t>
          </a:r>
          <a:r>
            <a:rPr lang="en-US" sz="1900" kern="1200" dirty="0" err="1" smtClean="0"/>
            <a:t>adalah</a:t>
          </a:r>
          <a:r>
            <a:rPr lang="en-US" sz="1900" kern="1200" dirty="0" smtClean="0"/>
            <a:t> </a:t>
          </a:r>
          <a:r>
            <a:rPr lang="en-US" sz="1900" kern="1200" dirty="0" err="1" smtClean="0"/>
            <a:t>bagaimana</a:t>
          </a:r>
          <a:r>
            <a:rPr lang="en-US" sz="1900" kern="1200" dirty="0" smtClean="0"/>
            <a:t> </a:t>
          </a:r>
          <a:r>
            <a:rPr lang="en-US" sz="1900" kern="1200" dirty="0" err="1" smtClean="0"/>
            <a:t>mentransformasikan</a:t>
          </a:r>
          <a:r>
            <a:rPr lang="en-US" sz="1900" kern="1200" dirty="0" smtClean="0"/>
            <a:t> </a:t>
          </a:r>
          <a:r>
            <a:rPr lang="en-US" sz="1900" kern="1200" dirty="0" err="1" smtClean="0"/>
            <a:t>demokrasi</a:t>
          </a:r>
          <a:r>
            <a:rPr lang="en-US" sz="1900" kern="1200" dirty="0" smtClean="0"/>
            <a:t> </a:t>
          </a:r>
          <a:r>
            <a:rPr lang="en-US" sz="1900" kern="1200" dirty="0" err="1" smtClean="0"/>
            <a:t>dalam</a:t>
          </a:r>
          <a:r>
            <a:rPr lang="en-US" sz="1900" kern="1200" dirty="0" smtClean="0"/>
            <a:t> </a:t>
          </a:r>
          <a:r>
            <a:rPr lang="en-US" sz="1900" kern="1200" dirty="0" err="1" smtClean="0"/>
            <a:t>pendidikan</a:t>
          </a:r>
          <a:r>
            <a:rPr lang="en-US" sz="1900" kern="1200" dirty="0" smtClean="0"/>
            <a:t> </a:t>
          </a:r>
          <a:r>
            <a:rPr lang="en-US" sz="1900" kern="1200" dirty="0" err="1" smtClean="0"/>
            <a:t>kewarganegaraan</a:t>
          </a:r>
          <a:endParaRPr lang="en-US" sz="1900" kern="1200" dirty="0"/>
        </a:p>
      </dsp:txBody>
      <dsp:txXfrm>
        <a:off x="1920257" y="158750"/>
        <a:ext cx="5985485" cy="952499"/>
      </dsp:txXfrm>
    </dsp:sp>
    <dsp:sp modelId="{51CB2D77-FF0B-431F-B5D0-DF5CAA0BF5AF}">
      <dsp:nvSpPr>
        <dsp:cNvPr id="0" name=""/>
        <dsp:cNvSpPr/>
      </dsp:nvSpPr>
      <dsp:spPr>
        <a:xfrm>
          <a:off x="152407" y="127000"/>
          <a:ext cx="1767849" cy="10159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b="1" kern="1200" dirty="0" err="1" smtClean="0"/>
            <a:t>Tradisi</a:t>
          </a:r>
          <a:r>
            <a:rPr lang="en-US" sz="1900" b="1" kern="1200" dirty="0" smtClean="0"/>
            <a:t> citizenship transmission</a:t>
          </a:r>
          <a:endParaRPr lang="en-US" sz="1900" kern="1200" dirty="0"/>
        </a:p>
      </dsp:txBody>
      <dsp:txXfrm>
        <a:off x="202004" y="176597"/>
        <a:ext cx="1668655" cy="916805"/>
      </dsp:txXfrm>
    </dsp:sp>
    <dsp:sp modelId="{75DA9E9C-6635-44FC-AEC7-9231F2D20B2A}">
      <dsp:nvSpPr>
        <dsp:cNvPr id="0" name=""/>
        <dsp:cNvSpPr/>
      </dsp:nvSpPr>
      <dsp:spPr>
        <a:xfrm>
          <a:off x="1920257" y="1397000"/>
          <a:ext cx="6461735" cy="1269999"/>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err="1" smtClean="0"/>
            <a:t>Menekankan</a:t>
          </a:r>
          <a:r>
            <a:rPr lang="en-US" sz="1900" kern="1200" dirty="0" smtClean="0"/>
            <a:t> </a:t>
          </a:r>
          <a:r>
            <a:rPr lang="en-US" sz="1900" kern="1200" dirty="0" err="1" smtClean="0"/>
            <a:t>pentingnya</a:t>
          </a:r>
          <a:r>
            <a:rPr lang="en-US" sz="1900" kern="1200" dirty="0" smtClean="0"/>
            <a:t> </a:t>
          </a:r>
          <a:r>
            <a:rPr lang="en-US" sz="1900" kern="1200" dirty="0" err="1" smtClean="0"/>
            <a:t>warga</a:t>
          </a:r>
          <a:r>
            <a:rPr lang="en-US" sz="1900" kern="1200" dirty="0" smtClean="0"/>
            <a:t> </a:t>
          </a:r>
          <a:r>
            <a:rPr lang="en-US" sz="1900" kern="1200" dirty="0" err="1" smtClean="0"/>
            <a:t>negara</a:t>
          </a:r>
          <a:r>
            <a:rPr lang="en-US" sz="1900" kern="1200" dirty="0" smtClean="0"/>
            <a:t> </a:t>
          </a:r>
          <a:r>
            <a:rPr lang="en-US" sz="1900" kern="1200" dirty="0" err="1" smtClean="0"/>
            <a:t>dipersiapkan</a:t>
          </a:r>
          <a:r>
            <a:rPr lang="en-US" sz="1900" kern="1200" dirty="0" smtClean="0"/>
            <a:t>  </a:t>
          </a:r>
          <a:r>
            <a:rPr lang="en-US" sz="1900" kern="1200" dirty="0" err="1" smtClean="0"/>
            <a:t>untuk</a:t>
          </a:r>
          <a:r>
            <a:rPr lang="en-US" sz="1900" kern="1200" dirty="0" smtClean="0"/>
            <a:t> </a:t>
          </a:r>
          <a:r>
            <a:rPr lang="en-US" sz="1900" kern="1200" dirty="0" err="1" smtClean="0"/>
            <a:t>menguasai</a:t>
          </a:r>
          <a:r>
            <a:rPr lang="en-US" sz="1900" kern="1200" dirty="0" smtClean="0"/>
            <a:t> </a:t>
          </a:r>
          <a:r>
            <a:rPr lang="en-US" sz="1900" kern="1200" dirty="0" err="1" smtClean="0"/>
            <a:t>konsep-konsep</a:t>
          </a:r>
          <a:r>
            <a:rPr lang="en-US" sz="1900" kern="1200" dirty="0" smtClean="0"/>
            <a:t>, proses </a:t>
          </a:r>
          <a:r>
            <a:rPr lang="en-US" sz="1900" kern="1200" dirty="0" err="1" smtClean="0"/>
            <a:t>dan</a:t>
          </a:r>
          <a:r>
            <a:rPr lang="en-US" sz="1900" kern="1200" dirty="0" smtClean="0"/>
            <a:t> </a:t>
          </a:r>
          <a:r>
            <a:rPr lang="en-US" sz="1900" kern="1200" dirty="0" err="1" smtClean="0"/>
            <a:t>masalah-masalah</a:t>
          </a:r>
          <a:r>
            <a:rPr lang="en-US" sz="1900" kern="1200" dirty="0" smtClean="0"/>
            <a:t> </a:t>
          </a:r>
          <a:r>
            <a:rPr lang="en-US" sz="1900" kern="1200" dirty="0" err="1" smtClean="0"/>
            <a:t>ilmu</a:t>
          </a:r>
          <a:r>
            <a:rPr lang="en-US" sz="1900" kern="1200" dirty="0" smtClean="0"/>
            <a:t> </a:t>
          </a:r>
          <a:r>
            <a:rPr lang="en-US" sz="1900" kern="1200" dirty="0" err="1" smtClean="0"/>
            <a:t>sosial</a:t>
          </a:r>
          <a:r>
            <a:rPr lang="en-US" sz="1900" kern="1200" dirty="0" smtClean="0"/>
            <a:t> </a:t>
          </a:r>
          <a:r>
            <a:rPr lang="en-US" sz="1900" kern="1200" dirty="0" err="1" smtClean="0"/>
            <a:t>untuk</a:t>
          </a:r>
          <a:r>
            <a:rPr lang="en-US" sz="1900" kern="1200" dirty="0" smtClean="0"/>
            <a:t> </a:t>
          </a:r>
          <a:r>
            <a:rPr lang="en-US" sz="1900" kern="1200" dirty="0" err="1" smtClean="0"/>
            <a:t>pengambilan</a:t>
          </a:r>
          <a:r>
            <a:rPr lang="en-US" sz="1900" kern="1200" dirty="0" smtClean="0"/>
            <a:t> </a:t>
          </a:r>
          <a:r>
            <a:rPr lang="en-US" sz="1900" kern="1200" dirty="0" err="1" smtClean="0"/>
            <a:t>keputusan</a:t>
          </a:r>
          <a:endParaRPr lang="en-US" sz="1900" kern="1200" dirty="0"/>
        </a:p>
      </dsp:txBody>
      <dsp:txXfrm>
        <a:off x="1920257" y="1555750"/>
        <a:ext cx="5985485" cy="952499"/>
      </dsp:txXfrm>
    </dsp:sp>
    <dsp:sp modelId="{A0088308-9782-4EC7-84C2-AE7BBCD87821}">
      <dsp:nvSpPr>
        <dsp:cNvPr id="0" name=""/>
        <dsp:cNvSpPr/>
      </dsp:nvSpPr>
      <dsp:spPr>
        <a:xfrm>
          <a:off x="152407" y="1549400"/>
          <a:ext cx="1767849" cy="9651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Social studies as social science</a:t>
          </a:r>
          <a:endParaRPr lang="en-US" sz="1900" kern="1200" dirty="0"/>
        </a:p>
      </dsp:txBody>
      <dsp:txXfrm>
        <a:off x="199524" y="1596517"/>
        <a:ext cx="1673615" cy="870965"/>
      </dsp:txXfrm>
    </dsp:sp>
    <dsp:sp modelId="{6D166D23-8C65-4D3D-A9D3-779E0DD18040}">
      <dsp:nvSpPr>
        <dsp:cNvPr id="0" name=""/>
        <dsp:cNvSpPr/>
      </dsp:nvSpPr>
      <dsp:spPr>
        <a:xfrm>
          <a:off x="1920257" y="2793999"/>
          <a:ext cx="6461735" cy="1269999"/>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smtClean="0"/>
            <a:t>Menekankan</a:t>
          </a:r>
          <a:r>
            <a:rPr lang="en-US" sz="1800" kern="1200" dirty="0" smtClean="0"/>
            <a:t> </a:t>
          </a:r>
          <a:r>
            <a:rPr lang="en-US" sz="1800" kern="1200" dirty="0" err="1" smtClean="0"/>
            <a:t>pada</a:t>
          </a:r>
          <a:r>
            <a:rPr lang="en-US" sz="1800" kern="1200" dirty="0" smtClean="0"/>
            <a:t> proses </a:t>
          </a:r>
          <a:r>
            <a:rPr lang="en-US" sz="1800" kern="1200" dirty="0" err="1" smtClean="0"/>
            <a:t>inkuiri</a:t>
          </a:r>
          <a:r>
            <a:rPr lang="en-US" sz="1800" kern="1200" dirty="0" smtClean="0"/>
            <a:t> </a:t>
          </a:r>
          <a:r>
            <a:rPr lang="en-US" sz="1800" kern="1200" dirty="0" err="1" smtClean="0"/>
            <a:t>melalui</a:t>
          </a:r>
          <a:r>
            <a:rPr lang="en-US" sz="1800" kern="1200" dirty="0" smtClean="0"/>
            <a:t> </a:t>
          </a:r>
          <a:r>
            <a:rPr lang="en-US" sz="1800" kern="1200" dirty="0" err="1" smtClean="0"/>
            <a:t>mana</a:t>
          </a:r>
          <a:r>
            <a:rPr lang="en-US" sz="1800" kern="1200" dirty="0" smtClean="0"/>
            <a:t> </a:t>
          </a:r>
          <a:r>
            <a:rPr lang="en-US" sz="1800" kern="1200" dirty="0" err="1" smtClean="0"/>
            <a:t>pengetahuan</a:t>
          </a:r>
          <a:r>
            <a:rPr lang="en-US" sz="1800" kern="1200" dirty="0" smtClean="0"/>
            <a:t> </a:t>
          </a:r>
          <a:r>
            <a:rPr lang="en-US" sz="1800" kern="1200" dirty="0" err="1" smtClean="0"/>
            <a:t>diperoleh</a:t>
          </a:r>
          <a:r>
            <a:rPr lang="en-US" sz="1800" kern="1200" dirty="0" smtClean="0"/>
            <a:t> </a:t>
          </a:r>
          <a:r>
            <a:rPr lang="en-US" sz="1800" kern="1200" dirty="0" err="1" smtClean="0"/>
            <a:t>dari</a:t>
          </a:r>
          <a:r>
            <a:rPr lang="en-US" sz="1800" kern="1200" dirty="0" smtClean="0"/>
            <a:t> </a:t>
          </a:r>
          <a:r>
            <a:rPr lang="en-US" sz="1800" kern="1200" dirty="0" err="1" smtClean="0"/>
            <a:t>apa</a:t>
          </a:r>
          <a:r>
            <a:rPr lang="en-US" sz="1800" kern="1200" dirty="0" smtClean="0"/>
            <a:t> yang </a:t>
          </a:r>
          <a:r>
            <a:rPr lang="en-US" sz="1800" kern="1200" dirty="0" err="1" smtClean="0"/>
            <a:t>seharusnya</a:t>
          </a:r>
          <a:r>
            <a:rPr lang="en-US" sz="1800" kern="1200" dirty="0" smtClean="0"/>
            <a:t> </a:t>
          </a:r>
          <a:r>
            <a:rPr lang="en-US" sz="1800" kern="1200" dirty="0" err="1" smtClean="0"/>
            <a:t>diketahui</a:t>
          </a:r>
          <a:r>
            <a:rPr lang="en-US" sz="1800" kern="1200" dirty="0" smtClean="0"/>
            <a:t> </a:t>
          </a:r>
          <a:r>
            <a:rPr lang="en-US" sz="1800" kern="1200" dirty="0" err="1" smtClean="0"/>
            <a:t>oleh</a:t>
          </a:r>
          <a:r>
            <a:rPr lang="en-US" sz="1800" kern="1200" dirty="0" smtClean="0"/>
            <a:t> </a:t>
          </a:r>
          <a:r>
            <a:rPr lang="en-US" sz="1800" kern="1200" dirty="0" err="1" smtClean="0"/>
            <a:t>warga</a:t>
          </a:r>
          <a:r>
            <a:rPr lang="en-US" sz="1800" kern="1200" dirty="0" smtClean="0"/>
            <a:t> </a:t>
          </a:r>
          <a:r>
            <a:rPr lang="en-US" sz="1800" kern="1200" dirty="0" err="1" smtClean="0"/>
            <a:t>negara</a:t>
          </a:r>
          <a:r>
            <a:rPr lang="en-US" sz="1800" kern="1200" dirty="0" smtClean="0"/>
            <a:t> </a:t>
          </a:r>
          <a:r>
            <a:rPr lang="en-US" sz="1800" kern="1200" dirty="0" err="1" smtClean="0"/>
            <a:t>untuk</a:t>
          </a:r>
          <a:r>
            <a:rPr lang="en-US" sz="1800" kern="1200" dirty="0" smtClean="0"/>
            <a:t> </a:t>
          </a:r>
          <a:r>
            <a:rPr lang="en-US" sz="1800" kern="1200" dirty="0" err="1" smtClean="0"/>
            <a:t>pengambilan</a:t>
          </a:r>
          <a:r>
            <a:rPr lang="en-US" sz="1800" kern="1200" dirty="0" smtClean="0"/>
            <a:t> </a:t>
          </a:r>
          <a:r>
            <a:rPr lang="en-US" sz="1800" kern="1200" dirty="0" err="1" smtClean="0"/>
            <a:t>keputusan</a:t>
          </a:r>
          <a:r>
            <a:rPr lang="en-US" sz="1800" kern="1200" dirty="0" smtClean="0"/>
            <a:t> </a:t>
          </a:r>
          <a:r>
            <a:rPr lang="en-US" sz="1800" kern="1200" dirty="0" err="1" smtClean="0"/>
            <a:t>dan</a:t>
          </a:r>
          <a:r>
            <a:rPr lang="en-US" sz="1800" kern="1200" dirty="0" smtClean="0"/>
            <a:t> </a:t>
          </a:r>
          <a:r>
            <a:rPr lang="en-US" sz="1800" kern="1200" dirty="0" err="1" smtClean="0"/>
            <a:t>pemecahan</a:t>
          </a:r>
          <a:r>
            <a:rPr lang="en-US" sz="1800" kern="1200" dirty="0" smtClean="0"/>
            <a:t> </a:t>
          </a:r>
          <a:r>
            <a:rPr lang="en-US" sz="1800" kern="1200" dirty="0" err="1" smtClean="0"/>
            <a:t>masalah</a:t>
          </a:r>
          <a:endParaRPr lang="en-US" sz="1800" kern="1200" dirty="0"/>
        </a:p>
      </dsp:txBody>
      <dsp:txXfrm>
        <a:off x="1920257" y="2952749"/>
        <a:ext cx="5985485" cy="952499"/>
      </dsp:txXfrm>
    </dsp:sp>
    <dsp:sp modelId="{2E0B937F-99D6-4620-BC89-2768F4734DEF}">
      <dsp:nvSpPr>
        <dsp:cNvPr id="0" name=""/>
        <dsp:cNvSpPr/>
      </dsp:nvSpPr>
      <dsp:spPr>
        <a:xfrm>
          <a:off x="152407" y="2895599"/>
          <a:ext cx="1767849" cy="1066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Social studies as reflective inquiry</a:t>
          </a:r>
          <a:endParaRPr lang="en-US" sz="1900" kern="1200" dirty="0"/>
        </a:p>
      </dsp:txBody>
      <dsp:txXfrm>
        <a:off x="204484" y="2947676"/>
        <a:ext cx="1663695" cy="962646"/>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B4B890-9984-4969-8BB7-309891D1117B}" type="datetimeFigureOut">
              <a:rPr lang="en-US" smtClean="0"/>
              <a:t>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753A15-426F-4237-AF9E-E61E8DB3879B}" type="slidenum">
              <a:rPr lang="en-US" smtClean="0"/>
              <a:t>‹#›</a:t>
            </a:fld>
            <a:endParaRPr lang="en-US"/>
          </a:p>
        </p:txBody>
      </p:sp>
    </p:spTree>
    <p:extLst>
      <p:ext uri="{BB962C8B-B14F-4D97-AF65-F5344CB8AC3E}">
        <p14:creationId xmlns:p14="http://schemas.microsoft.com/office/powerpoint/2010/main" val="3944594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C084896E-FCC6-4910-93D2-ABC9B3600F59}" type="slidenum">
              <a:rPr lang="id-ID" smtClean="0"/>
              <a:pPr>
                <a:defRPr/>
              </a:pPr>
              <a:t>2</a:t>
            </a:fld>
            <a:endParaRPr lang="id-ID"/>
          </a:p>
        </p:txBody>
      </p:sp>
    </p:spTree>
    <p:extLst>
      <p:ext uri="{BB962C8B-B14F-4D97-AF65-F5344CB8AC3E}">
        <p14:creationId xmlns:p14="http://schemas.microsoft.com/office/powerpoint/2010/main" val="221311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53A15-426F-4237-AF9E-E61E8DB3879B}" type="slidenum">
              <a:rPr lang="en-US" smtClean="0"/>
              <a:t>3</a:t>
            </a:fld>
            <a:endParaRPr lang="en-US"/>
          </a:p>
        </p:txBody>
      </p:sp>
    </p:spTree>
    <p:extLst>
      <p:ext uri="{BB962C8B-B14F-4D97-AF65-F5344CB8AC3E}">
        <p14:creationId xmlns:p14="http://schemas.microsoft.com/office/powerpoint/2010/main" val="2548619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Along the way we’ve discovered…</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16</a:t>
            </a:fld>
            <a:endParaRPr lang="en-US"/>
          </a:p>
        </p:txBody>
      </p:sp>
    </p:spTree>
    <p:extLst>
      <p:ext uri="{BB962C8B-B14F-4D97-AF65-F5344CB8AC3E}">
        <p14:creationId xmlns:p14="http://schemas.microsoft.com/office/powerpoint/2010/main" val="3905297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265723-7528-46B7-9972-971A1F23ED4F}" type="datetimeFigureOut">
              <a:rPr lang="en-US" smtClean="0"/>
              <a:t>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2142-4B89-4BFB-9FA8-B7D812E3677E}" type="slidenum">
              <a:rPr lang="en-US" smtClean="0"/>
              <a:t>‹#›</a:t>
            </a:fld>
            <a:endParaRPr lang="en-US"/>
          </a:p>
        </p:txBody>
      </p:sp>
    </p:spTree>
    <p:extLst>
      <p:ext uri="{BB962C8B-B14F-4D97-AF65-F5344CB8AC3E}">
        <p14:creationId xmlns:p14="http://schemas.microsoft.com/office/powerpoint/2010/main" val="102538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265723-7528-46B7-9972-971A1F23ED4F}" type="datetimeFigureOut">
              <a:rPr lang="en-US" smtClean="0"/>
              <a:t>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2142-4B89-4BFB-9FA8-B7D812E3677E}" type="slidenum">
              <a:rPr lang="en-US" smtClean="0"/>
              <a:t>‹#›</a:t>
            </a:fld>
            <a:endParaRPr lang="en-US"/>
          </a:p>
        </p:txBody>
      </p:sp>
    </p:spTree>
    <p:extLst>
      <p:ext uri="{BB962C8B-B14F-4D97-AF65-F5344CB8AC3E}">
        <p14:creationId xmlns:p14="http://schemas.microsoft.com/office/powerpoint/2010/main" val="978139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265723-7528-46B7-9972-971A1F23ED4F}" type="datetimeFigureOut">
              <a:rPr lang="en-US" smtClean="0"/>
              <a:t>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2142-4B89-4BFB-9FA8-B7D812E3677E}" type="slidenum">
              <a:rPr lang="en-US" smtClean="0"/>
              <a:t>‹#›</a:t>
            </a:fld>
            <a:endParaRPr lang="en-US"/>
          </a:p>
        </p:txBody>
      </p:sp>
    </p:spTree>
    <p:extLst>
      <p:ext uri="{BB962C8B-B14F-4D97-AF65-F5344CB8AC3E}">
        <p14:creationId xmlns:p14="http://schemas.microsoft.com/office/powerpoint/2010/main" val="159511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265723-7528-46B7-9972-971A1F23ED4F}" type="datetimeFigureOut">
              <a:rPr lang="en-US" smtClean="0"/>
              <a:t>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2142-4B89-4BFB-9FA8-B7D812E3677E}" type="slidenum">
              <a:rPr lang="en-US" smtClean="0"/>
              <a:t>‹#›</a:t>
            </a:fld>
            <a:endParaRPr lang="en-US"/>
          </a:p>
        </p:txBody>
      </p:sp>
    </p:spTree>
    <p:extLst>
      <p:ext uri="{BB962C8B-B14F-4D97-AF65-F5344CB8AC3E}">
        <p14:creationId xmlns:p14="http://schemas.microsoft.com/office/powerpoint/2010/main" val="3112948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265723-7528-46B7-9972-971A1F23ED4F}" type="datetimeFigureOut">
              <a:rPr lang="en-US" smtClean="0"/>
              <a:t>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2142-4B89-4BFB-9FA8-B7D812E3677E}" type="slidenum">
              <a:rPr lang="en-US" smtClean="0"/>
              <a:t>‹#›</a:t>
            </a:fld>
            <a:endParaRPr lang="en-US"/>
          </a:p>
        </p:txBody>
      </p:sp>
    </p:spTree>
    <p:extLst>
      <p:ext uri="{BB962C8B-B14F-4D97-AF65-F5344CB8AC3E}">
        <p14:creationId xmlns:p14="http://schemas.microsoft.com/office/powerpoint/2010/main" val="2861696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265723-7528-46B7-9972-971A1F23ED4F}" type="datetimeFigureOut">
              <a:rPr lang="en-US" smtClean="0"/>
              <a:t>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2142-4B89-4BFB-9FA8-B7D812E3677E}" type="slidenum">
              <a:rPr lang="en-US" smtClean="0"/>
              <a:t>‹#›</a:t>
            </a:fld>
            <a:endParaRPr lang="en-US"/>
          </a:p>
        </p:txBody>
      </p:sp>
    </p:spTree>
    <p:extLst>
      <p:ext uri="{BB962C8B-B14F-4D97-AF65-F5344CB8AC3E}">
        <p14:creationId xmlns:p14="http://schemas.microsoft.com/office/powerpoint/2010/main" val="2962616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265723-7528-46B7-9972-971A1F23ED4F}" type="datetimeFigureOut">
              <a:rPr lang="en-US" smtClean="0"/>
              <a:t>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152142-4B89-4BFB-9FA8-B7D812E3677E}" type="slidenum">
              <a:rPr lang="en-US" smtClean="0"/>
              <a:t>‹#›</a:t>
            </a:fld>
            <a:endParaRPr lang="en-US"/>
          </a:p>
        </p:txBody>
      </p:sp>
    </p:spTree>
    <p:extLst>
      <p:ext uri="{BB962C8B-B14F-4D97-AF65-F5344CB8AC3E}">
        <p14:creationId xmlns:p14="http://schemas.microsoft.com/office/powerpoint/2010/main" val="1254235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265723-7528-46B7-9972-971A1F23ED4F}" type="datetimeFigureOut">
              <a:rPr lang="en-US" smtClean="0"/>
              <a:t>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152142-4B89-4BFB-9FA8-B7D812E3677E}" type="slidenum">
              <a:rPr lang="en-US" smtClean="0"/>
              <a:t>‹#›</a:t>
            </a:fld>
            <a:endParaRPr lang="en-US"/>
          </a:p>
        </p:txBody>
      </p:sp>
    </p:spTree>
    <p:extLst>
      <p:ext uri="{BB962C8B-B14F-4D97-AF65-F5344CB8AC3E}">
        <p14:creationId xmlns:p14="http://schemas.microsoft.com/office/powerpoint/2010/main" val="2422062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65723-7528-46B7-9972-971A1F23ED4F}" type="datetimeFigureOut">
              <a:rPr lang="en-US" smtClean="0"/>
              <a:t>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152142-4B89-4BFB-9FA8-B7D812E3677E}" type="slidenum">
              <a:rPr lang="en-US" smtClean="0"/>
              <a:t>‹#›</a:t>
            </a:fld>
            <a:endParaRPr lang="en-US"/>
          </a:p>
        </p:txBody>
      </p:sp>
    </p:spTree>
    <p:extLst>
      <p:ext uri="{BB962C8B-B14F-4D97-AF65-F5344CB8AC3E}">
        <p14:creationId xmlns:p14="http://schemas.microsoft.com/office/powerpoint/2010/main" val="7514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65723-7528-46B7-9972-971A1F23ED4F}" type="datetimeFigureOut">
              <a:rPr lang="en-US" smtClean="0"/>
              <a:t>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2142-4B89-4BFB-9FA8-B7D812E3677E}" type="slidenum">
              <a:rPr lang="en-US" smtClean="0"/>
              <a:t>‹#›</a:t>
            </a:fld>
            <a:endParaRPr lang="en-US"/>
          </a:p>
        </p:txBody>
      </p:sp>
    </p:spTree>
    <p:extLst>
      <p:ext uri="{BB962C8B-B14F-4D97-AF65-F5344CB8AC3E}">
        <p14:creationId xmlns:p14="http://schemas.microsoft.com/office/powerpoint/2010/main" val="7735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65723-7528-46B7-9972-971A1F23ED4F}" type="datetimeFigureOut">
              <a:rPr lang="en-US" smtClean="0"/>
              <a:t>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2142-4B89-4BFB-9FA8-B7D812E3677E}" type="slidenum">
              <a:rPr lang="en-US" smtClean="0"/>
              <a:t>‹#›</a:t>
            </a:fld>
            <a:endParaRPr lang="en-US"/>
          </a:p>
        </p:txBody>
      </p:sp>
    </p:spTree>
    <p:extLst>
      <p:ext uri="{BB962C8B-B14F-4D97-AF65-F5344CB8AC3E}">
        <p14:creationId xmlns:p14="http://schemas.microsoft.com/office/powerpoint/2010/main" val="17267969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65723-7528-46B7-9972-971A1F23ED4F}" type="datetimeFigureOut">
              <a:rPr lang="en-US" smtClean="0"/>
              <a:t>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52142-4B89-4BFB-9FA8-B7D812E3677E}" type="slidenum">
              <a:rPr lang="en-US" smtClean="0"/>
              <a:t>‹#›</a:t>
            </a:fld>
            <a:endParaRPr lang="en-US"/>
          </a:p>
        </p:txBody>
      </p:sp>
    </p:spTree>
    <p:extLst>
      <p:ext uri="{BB962C8B-B14F-4D97-AF65-F5344CB8AC3E}">
        <p14:creationId xmlns:p14="http://schemas.microsoft.com/office/powerpoint/2010/main" val="337651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2.jpe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video" Target="NULL" TargetMode="Externa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4572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2743200" y="3877469"/>
            <a:ext cx="6400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err="1" smtClean="0">
                <a:solidFill>
                  <a:schemeClr val="bg1"/>
                </a:solidFill>
              </a:rPr>
              <a:t>Konsep</a:t>
            </a:r>
            <a:r>
              <a:rPr lang="en-US" b="1" dirty="0" smtClean="0">
                <a:solidFill>
                  <a:schemeClr val="bg1"/>
                </a:solidFill>
              </a:rPr>
              <a:t> </a:t>
            </a:r>
            <a:r>
              <a:rPr lang="en-US" b="1" dirty="0">
                <a:solidFill>
                  <a:schemeClr val="bg1"/>
                </a:solidFill>
              </a:rPr>
              <a:t>dan </a:t>
            </a:r>
            <a:r>
              <a:rPr lang="en-US" b="1" dirty="0" err="1">
                <a:solidFill>
                  <a:schemeClr val="bg1"/>
                </a:solidFill>
              </a:rPr>
              <a:t>Praktik</a:t>
            </a:r>
            <a:r>
              <a:rPr lang="en-US" b="1" dirty="0">
                <a:solidFill>
                  <a:schemeClr val="bg1"/>
                </a:solidFill>
              </a:rPr>
              <a:t> </a:t>
            </a:r>
            <a:r>
              <a:rPr lang="en-US" b="1" dirty="0" err="1">
                <a:solidFill>
                  <a:schemeClr val="bg1"/>
                </a:solidFill>
              </a:rPr>
              <a:t>Demokrasi</a:t>
            </a:r>
            <a:r>
              <a:rPr lang="en-US" b="1" dirty="0">
                <a:solidFill>
                  <a:schemeClr val="bg1"/>
                </a:solidFill>
              </a:rPr>
              <a:t> </a:t>
            </a:r>
            <a:r>
              <a:rPr lang="en-US" b="1" dirty="0" err="1">
                <a:solidFill>
                  <a:schemeClr val="bg1"/>
                </a:solidFill>
              </a:rPr>
              <a:t>serta</a:t>
            </a:r>
            <a:r>
              <a:rPr lang="en-US" b="1" dirty="0">
                <a:solidFill>
                  <a:schemeClr val="bg1"/>
                </a:solidFill>
              </a:rPr>
              <a:t> </a:t>
            </a:r>
            <a:r>
              <a:rPr lang="en-US" b="1" dirty="0" err="1">
                <a:solidFill>
                  <a:schemeClr val="bg1"/>
                </a:solidFill>
              </a:rPr>
              <a:t>Pendidikan</a:t>
            </a:r>
            <a:r>
              <a:rPr lang="en-US" b="1" dirty="0">
                <a:solidFill>
                  <a:schemeClr val="bg1"/>
                </a:solidFill>
              </a:rPr>
              <a:t> </a:t>
            </a:r>
            <a:r>
              <a:rPr lang="en-US" b="1" dirty="0" err="1" smtClean="0">
                <a:solidFill>
                  <a:schemeClr val="bg1"/>
                </a:solidFill>
              </a:rPr>
              <a:t>Demokrasi</a:t>
            </a:r>
            <a:endParaRPr lang="en-US" b="1" dirty="0" smtClean="0">
              <a:solidFill>
                <a:schemeClr val="bg1"/>
              </a:solidFill>
            </a:endParaRPr>
          </a:p>
          <a:p>
            <a:pPr algn="ctr" eaLnBrk="1" hangingPunct="1">
              <a:spcBef>
                <a:spcPct val="0"/>
              </a:spcBef>
              <a:buFontTx/>
              <a:buNone/>
            </a:pPr>
            <a:r>
              <a:rPr lang="en-US" altLang="en-US" b="1" dirty="0" err="1">
                <a:solidFill>
                  <a:schemeClr val="bg1"/>
                </a:solidFill>
              </a:rPr>
              <a:t>Pertemuan</a:t>
            </a:r>
            <a:r>
              <a:rPr lang="en-US" altLang="en-US" b="1" dirty="0">
                <a:solidFill>
                  <a:schemeClr val="bg1"/>
                </a:solidFill>
              </a:rPr>
              <a:t>  </a:t>
            </a:r>
            <a:r>
              <a:rPr lang="en-US" altLang="en-US" b="1" dirty="0" smtClean="0">
                <a:solidFill>
                  <a:schemeClr val="bg1"/>
                </a:solidFill>
              </a:rPr>
              <a:t>Ke-0</a:t>
            </a:r>
            <a:endParaRPr lang="en-US" altLang="en-US" b="1" dirty="0">
              <a:solidFill>
                <a:schemeClr val="bg1"/>
              </a:solidFill>
            </a:endParaRPr>
          </a:p>
          <a:p>
            <a:pPr algn="ctr" eaLnBrk="1" hangingPunct="1">
              <a:spcBef>
                <a:spcPct val="0"/>
              </a:spcBef>
              <a:buFontTx/>
              <a:buNone/>
            </a:pPr>
            <a:r>
              <a:rPr lang="en-US" altLang="en-US" b="1" dirty="0">
                <a:solidFill>
                  <a:schemeClr val="bg1"/>
                </a:solidFill>
              </a:rPr>
              <a:t>Nurul Febrianti, </a:t>
            </a:r>
            <a:r>
              <a:rPr lang="en-US" altLang="en-US" b="1" dirty="0" err="1">
                <a:solidFill>
                  <a:schemeClr val="bg1"/>
                </a:solidFill>
              </a:rPr>
              <a:t>M.Pd</a:t>
            </a:r>
            <a:endParaRPr lang="en-US" altLang="en-US" b="1" dirty="0">
              <a:solidFill>
                <a:schemeClr val="bg1"/>
              </a:solidFill>
            </a:endParaRPr>
          </a:p>
          <a:p>
            <a:pPr algn="ctr" eaLnBrk="1" hangingPunct="1">
              <a:spcBef>
                <a:spcPct val="0"/>
              </a:spcBef>
              <a:buFontTx/>
              <a:buNone/>
            </a:pPr>
            <a:r>
              <a:rPr lang="en-US" altLang="en-US" b="1" dirty="0">
                <a:solidFill>
                  <a:schemeClr val="bg1"/>
                </a:solidFill>
              </a:rPr>
              <a:t>Prodi PGSD FKIP</a:t>
            </a:r>
          </a:p>
          <a:p>
            <a:pPr algn="ctr" eaLnBrk="1" hangingPunct="1"/>
            <a:endParaRPr lang="en-US" b="1" dirty="0">
              <a:solidFill>
                <a:schemeClr val="bg1"/>
              </a:solidFill>
            </a:endParaRPr>
          </a:p>
        </p:txBody>
      </p:sp>
    </p:spTree>
    <p:extLst>
      <p:ext uri="{BB962C8B-B14F-4D97-AF65-F5344CB8AC3E}">
        <p14:creationId xmlns:p14="http://schemas.microsoft.com/office/powerpoint/2010/main" val="3550651714"/>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0" y="4267200"/>
            <a:ext cx="7924800" cy="1676400"/>
          </a:xfrm>
          <a:ln>
            <a:noFill/>
          </a:ln>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marL="0" indent="0">
              <a:buNone/>
            </a:pPr>
            <a:r>
              <a:rPr lang="en-US" dirty="0" err="1" smtClean="0"/>
              <a:t>Pendidikan</a:t>
            </a:r>
            <a:r>
              <a:rPr lang="en-US" dirty="0" smtClean="0"/>
              <a:t> </a:t>
            </a:r>
            <a:r>
              <a:rPr lang="en-US" dirty="0" err="1" smtClean="0"/>
              <a:t>Demokrasi</a:t>
            </a:r>
            <a:r>
              <a:rPr lang="en-US" dirty="0" smtClean="0"/>
              <a:t>: </a:t>
            </a:r>
            <a:r>
              <a:rPr lang="en-US" dirty="0" err="1"/>
              <a:t>upaya</a:t>
            </a:r>
            <a:r>
              <a:rPr lang="en-US" dirty="0"/>
              <a:t> </a:t>
            </a:r>
            <a:r>
              <a:rPr lang="en-US" dirty="0" err="1"/>
              <a:t>sistematis</a:t>
            </a:r>
            <a:r>
              <a:rPr lang="en-US" dirty="0"/>
              <a:t> yang </a:t>
            </a:r>
            <a:r>
              <a:rPr lang="id-ID" dirty="0"/>
              <a:t>dilakukan negara dan masyarakat, untuk memfasilitasi warga negara agar memahami, menghayati, mengamalkan dan mengembangkan konsep, prinsip dan nilai demokrasi sesuai dengan status perannya dalam masyarakat</a:t>
            </a:r>
            <a:endParaRPr lang="en-US" dirty="0" smtClean="0"/>
          </a:p>
        </p:txBody>
      </p:sp>
      <p:sp>
        <p:nvSpPr>
          <p:cNvPr id="9" name="Text Placeholder 4"/>
          <p:cNvSpPr txBox="1">
            <a:spLocks/>
          </p:cNvSpPr>
          <p:nvPr/>
        </p:nvSpPr>
        <p:spPr>
          <a:xfrm>
            <a:off x="838200" y="1219200"/>
            <a:ext cx="7543800" cy="914399"/>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endParaRPr lang="en-US" sz="2300" dirty="0"/>
          </a:p>
        </p:txBody>
      </p:sp>
      <p:sp>
        <p:nvSpPr>
          <p:cNvPr id="4" name="Snip Diagonal Corner Rectangle 3"/>
          <p:cNvSpPr/>
          <p:nvPr/>
        </p:nvSpPr>
        <p:spPr>
          <a:xfrm>
            <a:off x="3505200" y="3276600"/>
            <a:ext cx="5634644" cy="609600"/>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Civics </a:t>
            </a:r>
            <a:r>
              <a:rPr lang="en-US" dirty="0" err="1"/>
              <a:t>pada</a:t>
            </a:r>
            <a:r>
              <a:rPr lang="en-US" dirty="0"/>
              <a:t> </a:t>
            </a:r>
            <a:r>
              <a:rPr lang="en-US" dirty="0" err="1"/>
              <a:t>dasarnya</a:t>
            </a:r>
            <a:r>
              <a:rPr lang="en-US" dirty="0"/>
              <a:t> </a:t>
            </a:r>
            <a:r>
              <a:rPr lang="en-US" dirty="0" err="1"/>
              <a:t>mengambil</a:t>
            </a:r>
            <a:r>
              <a:rPr lang="en-US" dirty="0"/>
              <a:t> </a:t>
            </a:r>
            <a:r>
              <a:rPr lang="en-US" dirty="0" err="1"/>
              <a:t>ilmu</a:t>
            </a:r>
            <a:r>
              <a:rPr lang="en-US" dirty="0"/>
              <a:t> </a:t>
            </a:r>
            <a:r>
              <a:rPr lang="en-US" dirty="0" err="1"/>
              <a:t>politik</a:t>
            </a:r>
            <a:r>
              <a:rPr lang="en-US" dirty="0"/>
              <a:t> </a:t>
            </a:r>
            <a:r>
              <a:rPr lang="en-US" dirty="0" err="1"/>
              <a:t>yaitu</a:t>
            </a:r>
            <a:r>
              <a:rPr lang="en-US" dirty="0"/>
              <a:t> </a:t>
            </a:r>
            <a:r>
              <a:rPr lang="en-US" dirty="0" err="1"/>
              <a:t>bagian</a:t>
            </a:r>
            <a:r>
              <a:rPr lang="en-US" dirty="0"/>
              <a:t> </a:t>
            </a:r>
            <a:r>
              <a:rPr lang="en-US" dirty="0" err="1"/>
              <a:t>demokrasi</a:t>
            </a:r>
            <a:r>
              <a:rPr lang="en-US" dirty="0"/>
              <a:t> </a:t>
            </a:r>
            <a:r>
              <a:rPr lang="en-US" dirty="0" err="1"/>
              <a:t>politiknya</a:t>
            </a:r>
            <a:endParaRPr lang="en-US" dirty="0"/>
          </a:p>
        </p:txBody>
      </p:sp>
      <p:sp>
        <p:nvSpPr>
          <p:cNvPr id="5" name="Rectangle 4"/>
          <p:cNvSpPr/>
          <p:nvPr/>
        </p:nvSpPr>
        <p:spPr>
          <a:xfrm>
            <a:off x="0" y="1524000"/>
            <a:ext cx="7315200" cy="121920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err="1"/>
              <a:t>UURl</a:t>
            </a:r>
            <a:r>
              <a:rPr lang="en-US" sz="2000" dirty="0"/>
              <a:t> No. 20 </a:t>
            </a:r>
            <a:r>
              <a:rPr lang="en-US" sz="2000" dirty="0" err="1"/>
              <a:t>Tahun</a:t>
            </a:r>
            <a:r>
              <a:rPr lang="en-US" sz="2000" dirty="0"/>
              <a:t> 2003 </a:t>
            </a:r>
            <a:r>
              <a:rPr lang="en-US" sz="2000" dirty="0" err="1"/>
              <a:t>tentang</a:t>
            </a:r>
            <a:r>
              <a:rPr lang="en-US" sz="2000" dirty="0"/>
              <a:t> </a:t>
            </a:r>
            <a:r>
              <a:rPr lang="en-US" sz="2000" dirty="0" err="1"/>
              <a:t>Sisdiknas</a:t>
            </a:r>
            <a:r>
              <a:rPr lang="en-US" sz="2000" dirty="0"/>
              <a:t> </a:t>
            </a:r>
            <a:r>
              <a:rPr lang="en-US" sz="2000" dirty="0" err="1"/>
              <a:t>pasal</a:t>
            </a:r>
            <a:r>
              <a:rPr lang="en-US" sz="2000" dirty="0"/>
              <a:t> 37 </a:t>
            </a:r>
            <a:r>
              <a:rPr lang="en-US" sz="2000" dirty="0" err="1"/>
              <a:t>ayat</a:t>
            </a:r>
            <a:r>
              <a:rPr lang="en-US" sz="2000" dirty="0"/>
              <a:t> (1): </a:t>
            </a:r>
            <a:r>
              <a:rPr lang="en-US" sz="2000" dirty="0" err="1"/>
              <a:t>Pendidikan</a:t>
            </a:r>
            <a:r>
              <a:rPr lang="en-US" sz="2000" dirty="0"/>
              <a:t> </a:t>
            </a:r>
            <a:r>
              <a:rPr lang="en-US" sz="2000" dirty="0" err="1"/>
              <a:t>Kwn</a:t>
            </a:r>
            <a:r>
              <a:rPr lang="en-US" sz="2000" dirty="0"/>
              <a:t> yang </a:t>
            </a:r>
            <a:r>
              <a:rPr lang="en-US" sz="2000" dirty="0" err="1"/>
              <a:t>dimaksud</a:t>
            </a:r>
            <a:r>
              <a:rPr lang="en-US" sz="2000" dirty="0"/>
              <a:t> </a:t>
            </a:r>
            <a:r>
              <a:rPr lang="en-US" sz="2000" dirty="0" err="1"/>
              <a:t>untuk</a:t>
            </a:r>
            <a:r>
              <a:rPr lang="en-US" sz="2000" dirty="0"/>
              <a:t> </a:t>
            </a:r>
            <a:r>
              <a:rPr lang="en-US" sz="2000" dirty="0" err="1"/>
              <a:t>membentuk</a:t>
            </a:r>
            <a:r>
              <a:rPr lang="en-US" sz="2000" dirty="0"/>
              <a:t> </a:t>
            </a:r>
            <a:r>
              <a:rPr lang="en-US" sz="2000" dirty="0" err="1"/>
              <a:t>peserta</a:t>
            </a:r>
            <a:r>
              <a:rPr lang="en-US" sz="2000" dirty="0"/>
              <a:t> </a:t>
            </a:r>
            <a:r>
              <a:rPr lang="en-US" sz="2000" dirty="0" err="1"/>
              <a:t>didik</a:t>
            </a:r>
            <a:r>
              <a:rPr lang="en-US" sz="2000" dirty="0"/>
              <a:t> </a:t>
            </a:r>
            <a:r>
              <a:rPr lang="en-US" sz="2000" dirty="0" err="1"/>
              <a:t>menjadi</a:t>
            </a:r>
            <a:r>
              <a:rPr lang="en-US" sz="2000" dirty="0"/>
              <a:t> </a:t>
            </a:r>
            <a:r>
              <a:rPr lang="en-US" sz="2000" dirty="0" err="1"/>
              <a:t>manusia</a:t>
            </a:r>
            <a:r>
              <a:rPr lang="en-US" sz="2000" dirty="0"/>
              <a:t> yang </a:t>
            </a:r>
            <a:r>
              <a:rPr lang="en-US" sz="2000" dirty="0" err="1"/>
              <a:t>memiliki</a:t>
            </a:r>
            <a:r>
              <a:rPr lang="en-US" sz="2000" dirty="0"/>
              <a:t> rasa </a:t>
            </a:r>
            <a:r>
              <a:rPr lang="en-US" sz="2000" dirty="0" err="1"/>
              <a:t>kebangsaan</a:t>
            </a:r>
            <a:r>
              <a:rPr lang="en-US" sz="2000" dirty="0"/>
              <a:t> </a:t>
            </a:r>
            <a:r>
              <a:rPr lang="en-US" sz="2000" dirty="0" err="1"/>
              <a:t>dan</a:t>
            </a:r>
            <a:r>
              <a:rPr lang="en-US" sz="2000" dirty="0"/>
              <a:t> </a:t>
            </a:r>
            <a:r>
              <a:rPr lang="en-US" sz="2000" dirty="0" err="1"/>
              <a:t>cinta</a:t>
            </a:r>
            <a:r>
              <a:rPr lang="en-US" sz="2000" dirty="0"/>
              <a:t> </a:t>
            </a:r>
            <a:r>
              <a:rPr lang="en-US" sz="2000" dirty="0" err="1"/>
              <a:t>tanah</a:t>
            </a:r>
            <a:r>
              <a:rPr lang="en-US" sz="2000" dirty="0"/>
              <a:t> air</a:t>
            </a:r>
            <a:r>
              <a:rPr lang="en-US" sz="2000" dirty="0" smtClean="0"/>
              <a:t>.</a:t>
            </a:r>
            <a:endParaRPr lang="en-US" dirty="0"/>
          </a:p>
        </p:txBody>
      </p:sp>
      <p:sp>
        <p:nvSpPr>
          <p:cNvPr id="7" name="Teardrop 6"/>
          <p:cNvSpPr/>
          <p:nvPr/>
        </p:nvSpPr>
        <p:spPr>
          <a:xfrm>
            <a:off x="5745481" y="609600"/>
            <a:ext cx="3398519" cy="762000"/>
          </a:xfrm>
          <a:prstGeom prst="teardrop">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a:t>P</a:t>
            </a:r>
            <a:r>
              <a:rPr lang="id-ID" b="1" dirty="0"/>
              <a:t>endidikan Demokrasi sebagai Esensi PKn</a:t>
            </a:r>
            <a:endParaRPr lang="en-US" b="1" dirty="0"/>
          </a:p>
        </p:txBody>
      </p:sp>
    </p:spTree>
    <p:extLst>
      <p:ext uri="{BB962C8B-B14F-4D97-AF65-F5344CB8AC3E}">
        <p14:creationId xmlns:p14="http://schemas.microsoft.com/office/powerpoint/2010/main" val="96850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anim calcmode="lin" valueType="num">
                                      <p:cBhvr additive="base">
                                        <p:cTn id="19"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bg/>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half" idx="2"/>
          </p:nvPr>
        </p:nvSpPr>
        <p:spPr>
          <a:xfrm>
            <a:off x="3124200" y="2285999"/>
            <a:ext cx="2819400" cy="3840163"/>
          </a:xfrm>
        </p:spPr>
        <p:txBody>
          <a:bodyPr>
            <a:normAutofit/>
          </a:bodyPr>
          <a:lstStyle/>
          <a:p>
            <a:r>
              <a:rPr lang="en-US" dirty="0" smtClean="0"/>
              <a:t>v</a:t>
            </a:r>
            <a:endParaRPr lang="en-US" dirty="0"/>
          </a:p>
        </p:txBody>
      </p:sp>
      <p:sp>
        <p:nvSpPr>
          <p:cNvPr id="9" name="Text Placeholder 4"/>
          <p:cNvSpPr txBox="1">
            <a:spLocks/>
          </p:cNvSpPr>
          <p:nvPr/>
        </p:nvSpPr>
        <p:spPr>
          <a:xfrm>
            <a:off x="838200" y="1219200"/>
            <a:ext cx="7543800" cy="914399"/>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endParaRPr lang="en-US" sz="2300" dirty="0"/>
          </a:p>
        </p:txBody>
      </p:sp>
      <p:sp>
        <p:nvSpPr>
          <p:cNvPr id="11" name="Content Placeholder 7"/>
          <p:cNvSpPr txBox="1">
            <a:spLocks/>
          </p:cNvSpPr>
          <p:nvPr/>
        </p:nvSpPr>
        <p:spPr>
          <a:xfrm>
            <a:off x="6248400" y="2286000"/>
            <a:ext cx="2819400" cy="3886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smtClean="0"/>
              <a:t>v</a:t>
            </a:r>
            <a:endParaRPr lang="en-US" dirty="0"/>
          </a:p>
        </p:txBody>
      </p:sp>
      <p:sp>
        <p:nvSpPr>
          <p:cNvPr id="12" name="Rectangle 11"/>
          <p:cNvSpPr/>
          <p:nvPr/>
        </p:nvSpPr>
        <p:spPr>
          <a:xfrm>
            <a:off x="1371600" y="1252478"/>
            <a:ext cx="6324600" cy="369332"/>
          </a:xfrm>
          <a:prstGeom prst="rect">
            <a:avLst/>
          </a:prstGeom>
        </p:spPr>
        <p:txBody>
          <a:bodyPr wrap="square">
            <a:spAutoFit/>
          </a:bodyPr>
          <a:lstStyle/>
          <a:p>
            <a:r>
              <a:rPr lang="en-US" dirty="0" err="1"/>
              <a:t>Menurut</a:t>
            </a:r>
            <a:r>
              <a:rPr lang="en-US" dirty="0"/>
              <a:t> Al-</a:t>
            </a:r>
            <a:r>
              <a:rPr lang="en-US" dirty="0" err="1"/>
              <a:t>Muchtar</a:t>
            </a:r>
            <a:r>
              <a:rPr lang="en-US" dirty="0"/>
              <a:t> (</a:t>
            </a:r>
            <a:r>
              <a:rPr lang="en-US" dirty="0" err="1"/>
              <a:t>Civicus</a:t>
            </a:r>
            <a:r>
              <a:rPr lang="en-US" dirty="0"/>
              <a:t>, 2001 </a:t>
            </a:r>
            <a:r>
              <a:rPr lang="en-US" dirty="0" err="1"/>
              <a:t>dalam</a:t>
            </a:r>
            <a:r>
              <a:rPr lang="en-US" dirty="0"/>
              <a:t> </a:t>
            </a:r>
            <a:r>
              <a:rPr lang="en-US" dirty="0" err="1"/>
              <a:t>Winataputra</a:t>
            </a:r>
            <a:r>
              <a:rPr lang="en-US" dirty="0"/>
              <a:t>, 2014) </a:t>
            </a:r>
          </a:p>
        </p:txBody>
      </p:sp>
      <p:graphicFrame>
        <p:nvGraphicFramePr>
          <p:cNvPr id="13" name="Diagram 12"/>
          <p:cNvGraphicFramePr/>
          <p:nvPr>
            <p:extLst>
              <p:ext uri="{D42A27DB-BD31-4B8C-83A1-F6EECF244321}">
                <p14:modId xmlns:p14="http://schemas.microsoft.com/office/powerpoint/2010/main" val="4024786741"/>
              </p:ext>
            </p:extLst>
          </p:nvPr>
        </p:nvGraphicFramePr>
        <p:xfrm>
          <a:off x="152400" y="1905000"/>
          <a:ext cx="8534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5611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id-ID" sz="3600" dirty="0"/>
              <a:t>Sekolah sebagai Laboratorium </a:t>
            </a:r>
            <a:r>
              <a:rPr lang="id-ID" sz="3600" dirty="0" smtClean="0"/>
              <a:t>Demokrasi</a:t>
            </a:r>
            <a:endParaRPr lang="en-US" dirty="0"/>
          </a:p>
        </p:txBody>
      </p:sp>
      <p:sp>
        <p:nvSpPr>
          <p:cNvPr id="5" name="Content Placeholder 4"/>
          <p:cNvSpPr>
            <a:spLocks noGrp="1"/>
          </p:cNvSpPr>
          <p:nvPr>
            <p:ph idx="1"/>
          </p:nvPr>
        </p:nvSpPr>
        <p:spPr>
          <a:xfrm>
            <a:off x="2895600" y="1417637"/>
            <a:ext cx="6096000" cy="4906963"/>
          </a:xfrm>
        </p:spPr>
        <p:txBody>
          <a:bodyPr>
            <a:normAutofit lnSpcReduction="10000"/>
          </a:bodyPr>
          <a:lstStyle/>
          <a:p>
            <a:pPr marL="0" indent="0">
              <a:buNone/>
            </a:pPr>
            <a:r>
              <a:rPr lang="en-US" sz="2400" dirty="0" err="1" smtClean="0"/>
              <a:t>Berfungsi</a:t>
            </a:r>
            <a:r>
              <a:rPr lang="en-US" sz="2400" dirty="0" smtClean="0"/>
              <a:t> </a:t>
            </a:r>
            <a:r>
              <a:rPr lang="id-ID" sz="2400" dirty="0" smtClean="0"/>
              <a:t>mewujudkan proses</a:t>
            </a:r>
            <a:r>
              <a:rPr lang="en-US" sz="2400" dirty="0" smtClean="0"/>
              <a:t> </a:t>
            </a:r>
            <a:r>
              <a:rPr lang="id-ID" sz="2400" dirty="0" smtClean="0"/>
              <a:t>secar</a:t>
            </a:r>
            <a:r>
              <a:rPr lang="en-US" sz="2400" dirty="0" smtClean="0"/>
              <a:t>a </a:t>
            </a:r>
            <a:r>
              <a:rPr lang="id-ID" sz="2400" dirty="0" smtClean="0"/>
              <a:t>utuh </a:t>
            </a:r>
            <a:r>
              <a:rPr lang="id-ID" sz="2400" dirty="0"/>
              <a:t>dalam </a:t>
            </a:r>
            <a:r>
              <a:rPr lang="id-ID" sz="2400" dirty="0" smtClean="0"/>
              <a:t>rangka</a:t>
            </a:r>
            <a:r>
              <a:rPr lang="en-US" sz="2400" dirty="0" smtClean="0"/>
              <a:t> </a:t>
            </a:r>
            <a:r>
              <a:rPr lang="id-ID" sz="2400" dirty="0" smtClean="0"/>
              <a:t>mencapa</a:t>
            </a:r>
            <a:r>
              <a:rPr lang="en-US" sz="2400" dirty="0" err="1"/>
              <a:t>i</a:t>
            </a:r>
            <a:r>
              <a:rPr lang="en-US" sz="2400" dirty="0" smtClean="0"/>
              <a:t> </a:t>
            </a:r>
            <a:r>
              <a:rPr lang="en-US" sz="2400" dirty="0" err="1" smtClean="0"/>
              <a:t>tu</a:t>
            </a:r>
            <a:r>
              <a:rPr lang="id-ID" sz="2400" dirty="0" smtClean="0"/>
              <a:t>juan</a:t>
            </a:r>
            <a:r>
              <a:rPr lang="en-US" sz="2400" dirty="0" smtClean="0"/>
              <a:t> n</a:t>
            </a:r>
            <a:r>
              <a:rPr lang="id-ID" sz="2400" dirty="0" smtClean="0"/>
              <a:t>asional</a:t>
            </a:r>
            <a:r>
              <a:rPr lang="en-US" sz="2400" dirty="0" smtClean="0"/>
              <a:t>.</a:t>
            </a:r>
          </a:p>
          <a:p>
            <a:pPr marL="0" indent="0">
              <a:buNone/>
            </a:pPr>
            <a:r>
              <a:rPr lang="id-ID" sz="2400" dirty="0"/>
              <a:t>Untuk membangun lingkungan belajar yang demokratis perlu dibangun sinergi sosio-edukatif internal  atau kerjasama yang bersifat kemasyarakatan yang mendidik dari satuan pendidikan melalui pemberian rujukan operasional, advokat-pembinaan kinerja profesional atau bantuan pendampingan yang bersifat membina kinerja guru dan tenaga kependidikan, pembinaan jaringan kinerja profesional guru dan pengembangan jaringan kemitraan antar satuan pendidikan dan antara satuan pendidikan dan masyarakat</a:t>
            </a:r>
            <a:r>
              <a:rPr lang="id-ID" sz="2400" dirty="0" smtClean="0"/>
              <a:t>.</a:t>
            </a:r>
            <a:endParaRPr lang="en-US" sz="2400" dirty="0" smtClean="0"/>
          </a:p>
          <a:p>
            <a:pPr marL="0" indent="0">
              <a:buNone/>
            </a:pPr>
            <a:endParaRPr lang="en-US" sz="2800" dirty="0"/>
          </a:p>
        </p:txBody>
      </p:sp>
      <p:sp>
        <p:nvSpPr>
          <p:cNvPr id="6" name="AutoShape 2" descr="Image result for sekolah SD"/>
          <p:cNvSpPr>
            <a:spLocks noChangeAspect="1" noChangeArrowheads="1"/>
          </p:cNvSpPr>
          <p:nvPr/>
        </p:nvSpPr>
        <p:spPr bwMode="auto">
          <a:xfrm>
            <a:off x="155575" y="-922338"/>
            <a:ext cx="2895600" cy="1924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sekolah SD"/>
          <p:cNvSpPr>
            <a:spLocks noChangeAspect="1" noChangeArrowheads="1"/>
          </p:cNvSpPr>
          <p:nvPr/>
        </p:nvSpPr>
        <p:spPr bwMode="auto">
          <a:xfrm>
            <a:off x="307975" y="-769938"/>
            <a:ext cx="2895600" cy="1924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sekolah S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1447800"/>
            <a:ext cx="2522898"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254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id-ID" sz="3600" dirty="0"/>
              <a:t>Sekolah sebagai Laboratorium </a:t>
            </a:r>
            <a:r>
              <a:rPr lang="id-ID" sz="3600" dirty="0" smtClean="0"/>
              <a:t>Demokrasi</a:t>
            </a:r>
            <a:endParaRPr lang="en-US" dirty="0"/>
          </a:p>
        </p:txBody>
      </p:sp>
      <p:sp>
        <p:nvSpPr>
          <p:cNvPr id="5" name="Content Placeholder 4"/>
          <p:cNvSpPr>
            <a:spLocks noGrp="1"/>
          </p:cNvSpPr>
          <p:nvPr>
            <p:ph idx="1"/>
          </p:nvPr>
        </p:nvSpPr>
        <p:spPr>
          <a:xfrm>
            <a:off x="457200" y="1219200"/>
            <a:ext cx="8229600" cy="4906963"/>
          </a:xfrm>
        </p:spPr>
        <p:txBody>
          <a:bodyPr>
            <a:normAutofit fontScale="92500" lnSpcReduction="20000"/>
          </a:bodyPr>
          <a:lstStyle/>
          <a:p>
            <a:pPr marL="0" indent="0">
              <a:buNone/>
            </a:pPr>
            <a:r>
              <a:rPr lang="en-US" dirty="0" err="1" smtClean="0"/>
              <a:t>Paradigma</a:t>
            </a:r>
            <a:r>
              <a:rPr lang="en-US" dirty="0" smtClean="0"/>
              <a:t> </a:t>
            </a:r>
            <a:r>
              <a:rPr lang="en-US" dirty="0" err="1" smtClean="0"/>
              <a:t>pendidikan</a:t>
            </a:r>
            <a:r>
              <a:rPr lang="en-US" dirty="0" smtClean="0"/>
              <a:t> </a:t>
            </a:r>
            <a:r>
              <a:rPr lang="en-US" dirty="0" err="1" smtClean="0"/>
              <a:t>demokrasi</a:t>
            </a:r>
            <a:r>
              <a:rPr lang="en-US" dirty="0" smtClean="0"/>
              <a:t> </a:t>
            </a:r>
            <a:r>
              <a:rPr lang="en-US" dirty="0" err="1" smtClean="0"/>
              <a:t>bersifat</a:t>
            </a:r>
            <a:r>
              <a:rPr lang="en-US" dirty="0" smtClean="0"/>
              <a:t> multidimensional:</a:t>
            </a:r>
          </a:p>
          <a:p>
            <a:pPr marL="514350" indent="-514350">
              <a:buAutoNum type="arabicParenR"/>
            </a:pPr>
            <a:r>
              <a:rPr lang="en-US" dirty="0" err="1" smtClean="0"/>
              <a:t>Pandangannya</a:t>
            </a:r>
            <a:r>
              <a:rPr lang="en-US" dirty="0" smtClean="0"/>
              <a:t> </a:t>
            </a:r>
            <a:r>
              <a:rPr lang="en-US" dirty="0" err="1" smtClean="0"/>
              <a:t>pluralistik-uniter</a:t>
            </a:r>
            <a:r>
              <a:rPr lang="en-US" dirty="0" smtClean="0"/>
              <a:t> (BTI)</a:t>
            </a:r>
          </a:p>
          <a:p>
            <a:pPr marL="514350" indent="-514350">
              <a:buAutoNum type="arabicParenR"/>
            </a:pPr>
            <a:r>
              <a:rPr lang="en-US" dirty="0" err="1" smtClean="0"/>
              <a:t>Sikapnya</a:t>
            </a:r>
            <a:r>
              <a:rPr lang="en-US" dirty="0" smtClean="0"/>
              <a:t> </a:t>
            </a:r>
            <a:r>
              <a:rPr lang="en-US" dirty="0" err="1" smtClean="0"/>
              <a:t>menempatkan</a:t>
            </a:r>
            <a:r>
              <a:rPr lang="en-US" dirty="0" smtClean="0"/>
              <a:t> </a:t>
            </a:r>
            <a:r>
              <a:rPr lang="en-US" dirty="0" err="1" smtClean="0"/>
              <a:t>individu</a:t>
            </a:r>
            <a:r>
              <a:rPr lang="en-US" dirty="0" smtClean="0"/>
              <a:t>, </a:t>
            </a:r>
            <a:r>
              <a:rPr lang="en-US" dirty="0" err="1" smtClean="0"/>
              <a:t>negara</a:t>
            </a:r>
            <a:r>
              <a:rPr lang="en-US" dirty="0" smtClean="0"/>
              <a:t>, </a:t>
            </a:r>
            <a:r>
              <a:rPr lang="en-US" dirty="0" err="1" smtClean="0"/>
              <a:t>dan</a:t>
            </a:r>
            <a:r>
              <a:rPr lang="en-US" dirty="0" smtClean="0"/>
              <a:t> </a:t>
            </a:r>
            <a:r>
              <a:rPr lang="en-US" dirty="0" err="1" smtClean="0"/>
              <a:t>masyarakat</a:t>
            </a:r>
            <a:r>
              <a:rPr lang="en-US" dirty="0" smtClean="0"/>
              <a:t> global </a:t>
            </a:r>
            <a:r>
              <a:rPr lang="en-US" dirty="0" err="1" smtClean="0"/>
              <a:t>secara</a:t>
            </a:r>
            <a:r>
              <a:rPr lang="en-US" dirty="0" smtClean="0"/>
              <a:t> </a:t>
            </a:r>
            <a:r>
              <a:rPr lang="en-US" dirty="0" err="1" smtClean="0"/>
              <a:t>harmonis</a:t>
            </a:r>
            <a:endParaRPr lang="en-US" dirty="0" smtClean="0"/>
          </a:p>
          <a:p>
            <a:pPr marL="514350" indent="-514350">
              <a:buAutoNum type="arabicParenR"/>
            </a:pPr>
            <a:r>
              <a:rPr lang="en-US" dirty="0" err="1" smtClean="0"/>
              <a:t>Tujuannya</a:t>
            </a:r>
            <a:r>
              <a:rPr lang="en-US" dirty="0" smtClean="0"/>
              <a:t> yang </a:t>
            </a:r>
            <a:r>
              <a:rPr lang="en-US" dirty="0" err="1" smtClean="0"/>
              <a:t>diarahkan</a:t>
            </a:r>
            <a:r>
              <a:rPr lang="en-US" dirty="0" smtClean="0"/>
              <a:t> </a:t>
            </a:r>
            <a:r>
              <a:rPr lang="en-US" dirty="0" err="1" smtClean="0"/>
              <a:t>pada</a:t>
            </a:r>
            <a:r>
              <a:rPr lang="en-US" dirty="0" smtClean="0"/>
              <a:t> </a:t>
            </a:r>
            <a:r>
              <a:rPr lang="en-US" dirty="0" err="1" smtClean="0"/>
              <a:t>semua</a:t>
            </a:r>
            <a:r>
              <a:rPr lang="en-US" dirty="0" smtClean="0"/>
              <a:t> </a:t>
            </a:r>
            <a:r>
              <a:rPr lang="en-US" dirty="0" err="1" smtClean="0"/>
              <a:t>dimensi</a:t>
            </a:r>
            <a:r>
              <a:rPr lang="en-US" dirty="0" smtClean="0"/>
              <a:t> </a:t>
            </a:r>
            <a:r>
              <a:rPr lang="en-US" dirty="0" err="1" smtClean="0"/>
              <a:t>kecerdasan</a:t>
            </a:r>
            <a:r>
              <a:rPr lang="en-US" dirty="0" smtClean="0"/>
              <a:t> (spiritual, </a:t>
            </a:r>
            <a:r>
              <a:rPr lang="en-US" dirty="0" err="1" smtClean="0"/>
              <a:t>rasional</a:t>
            </a:r>
            <a:r>
              <a:rPr lang="en-US" dirty="0" smtClean="0"/>
              <a:t>, </a:t>
            </a:r>
            <a:r>
              <a:rPr lang="en-US" dirty="0" err="1" smtClean="0"/>
              <a:t>emosional</a:t>
            </a:r>
            <a:r>
              <a:rPr lang="en-US" dirty="0" smtClean="0"/>
              <a:t>, </a:t>
            </a:r>
            <a:r>
              <a:rPr lang="en-US" dirty="0" err="1" smtClean="0"/>
              <a:t>dan</a:t>
            </a:r>
            <a:r>
              <a:rPr lang="en-US" dirty="0" smtClean="0"/>
              <a:t> </a:t>
            </a:r>
            <a:r>
              <a:rPr lang="en-US" dirty="0" err="1" smtClean="0"/>
              <a:t>sosial</a:t>
            </a:r>
            <a:r>
              <a:rPr lang="en-US" dirty="0" smtClean="0"/>
              <a:t>)</a:t>
            </a:r>
          </a:p>
          <a:p>
            <a:pPr marL="514350" indent="-514350">
              <a:buAutoNum type="arabicParenR"/>
            </a:pPr>
            <a:r>
              <a:rPr lang="en-US" dirty="0" err="1" smtClean="0"/>
              <a:t>Konteks</a:t>
            </a:r>
            <a:r>
              <a:rPr lang="en-US" dirty="0" smtClean="0"/>
              <a:t> (setting) yang </a:t>
            </a:r>
            <a:r>
              <a:rPr lang="en-US" dirty="0" err="1" smtClean="0"/>
              <a:t>menghasilkan</a:t>
            </a:r>
            <a:r>
              <a:rPr lang="en-US" dirty="0" smtClean="0"/>
              <a:t> </a:t>
            </a:r>
            <a:r>
              <a:rPr lang="en-US" dirty="0" err="1" smtClean="0"/>
              <a:t>pengalaman</a:t>
            </a:r>
            <a:r>
              <a:rPr lang="en-US" dirty="0" smtClean="0"/>
              <a:t> </a:t>
            </a:r>
            <a:r>
              <a:rPr lang="en-US" dirty="0" err="1" smtClean="0"/>
              <a:t>belajarnya</a:t>
            </a:r>
            <a:r>
              <a:rPr lang="en-US" dirty="0" smtClean="0"/>
              <a:t> yang </a:t>
            </a:r>
            <a:r>
              <a:rPr lang="en-US" dirty="0" err="1" smtClean="0"/>
              <a:t>terbuka</a:t>
            </a:r>
            <a:r>
              <a:rPr lang="en-US" dirty="0" smtClean="0"/>
              <a:t>, </a:t>
            </a:r>
            <a:r>
              <a:rPr lang="en-US" dirty="0" err="1" smtClean="0"/>
              <a:t>fleksibel</a:t>
            </a:r>
            <a:r>
              <a:rPr lang="en-US" dirty="0" smtClean="0"/>
              <a:t> </a:t>
            </a:r>
            <a:r>
              <a:rPr lang="en-US" dirty="0" err="1" smtClean="0"/>
              <a:t>atau</a:t>
            </a:r>
            <a:r>
              <a:rPr lang="en-US" dirty="0" smtClean="0"/>
              <a:t> </a:t>
            </a:r>
            <a:r>
              <a:rPr lang="en-US" dirty="0" err="1" smtClean="0"/>
              <a:t>luwes</a:t>
            </a:r>
            <a:r>
              <a:rPr lang="en-US" dirty="0" smtClean="0"/>
              <a:t>, </a:t>
            </a:r>
            <a:r>
              <a:rPr lang="en-US" dirty="0" err="1" smtClean="0"/>
              <a:t>dan</a:t>
            </a:r>
            <a:r>
              <a:rPr lang="en-US" dirty="0" smtClean="0"/>
              <a:t> </a:t>
            </a:r>
            <a:r>
              <a:rPr lang="en-US" dirty="0" err="1" smtClean="0"/>
              <a:t>bervariasi</a:t>
            </a:r>
            <a:r>
              <a:rPr lang="en-US" dirty="0" smtClean="0"/>
              <a:t> </a:t>
            </a:r>
            <a:r>
              <a:rPr lang="en-US" dirty="0" err="1" smtClean="0"/>
              <a:t>merujuk</a:t>
            </a:r>
            <a:r>
              <a:rPr lang="en-US" dirty="0" smtClean="0"/>
              <a:t> </a:t>
            </a:r>
            <a:r>
              <a:rPr lang="en-US" dirty="0" err="1" smtClean="0"/>
              <a:t>kepada</a:t>
            </a:r>
            <a:r>
              <a:rPr lang="en-US" dirty="0" smtClean="0"/>
              <a:t> </a:t>
            </a:r>
            <a:r>
              <a:rPr lang="en-US" dirty="0" err="1" smtClean="0"/>
              <a:t>dimensi</a:t>
            </a:r>
            <a:r>
              <a:rPr lang="en-US" dirty="0" smtClean="0"/>
              <a:t> </a:t>
            </a:r>
            <a:r>
              <a:rPr lang="en-US" dirty="0" err="1" smtClean="0"/>
              <a:t>tujuannya</a:t>
            </a:r>
            <a:r>
              <a:rPr lang="en-US" dirty="0" smtClean="0"/>
              <a:t>.</a:t>
            </a:r>
          </a:p>
          <a:p>
            <a:pPr marL="0" indent="0">
              <a:buNone/>
            </a:pPr>
            <a:endParaRPr lang="en-US" sz="2800" dirty="0"/>
          </a:p>
        </p:txBody>
      </p:sp>
      <p:sp>
        <p:nvSpPr>
          <p:cNvPr id="9" name="Text Placeholder 4"/>
          <p:cNvSpPr txBox="1">
            <a:spLocks/>
          </p:cNvSpPr>
          <p:nvPr/>
        </p:nvSpPr>
        <p:spPr>
          <a:xfrm>
            <a:off x="838200" y="1219200"/>
            <a:ext cx="7543800" cy="914399"/>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endParaRPr lang="en-US" sz="2300" dirty="0"/>
          </a:p>
        </p:txBody>
      </p:sp>
      <p:sp>
        <p:nvSpPr>
          <p:cNvPr id="6" name="AutoShape 2" descr="Image result for sekolah SD"/>
          <p:cNvSpPr>
            <a:spLocks noChangeAspect="1" noChangeArrowheads="1"/>
          </p:cNvSpPr>
          <p:nvPr/>
        </p:nvSpPr>
        <p:spPr bwMode="auto">
          <a:xfrm>
            <a:off x="155575" y="-922338"/>
            <a:ext cx="2895600" cy="1924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sekolah SD"/>
          <p:cNvSpPr>
            <a:spLocks noChangeAspect="1" noChangeArrowheads="1"/>
          </p:cNvSpPr>
          <p:nvPr/>
        </p:nvSpPr>
        <p:spPr bwMode="auto">
          <a:xfrm>
            <a:off x="307975" y="-769938"/>
            <a:ext cx="2895600" cy="1924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9977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id-ID" sz="3600" dirty="0"/>
              <a:t>Sekolah sebagai Laboratorium </a:t>
            </a:r>
            <a:r>
              <a:rPr lang="id-ID" sz="3600" dirty="0" smtClean="0"/>
              <a:t>Demokrasi</a:t>
            </a:r>
            <a:endParaRPr lang="en-US" dirty="0"/>
          </a:p>
        </p:txBody>
      </p:sp>
      <p:sp>
        <p:nvSpPr>
          <p:cNvPr id="5" name="Content Placeholder 4"/>
          <p:cNvSpPr>
            <a:spLocks noGrp="1"/>
          </p:cNvSpPr>
          <p:nvPr>
            <p:ph idx="1"/>
          </p:nvPr>
        </p:nvSpPr>
        <p:spPr>
          <a:xfrm>
            <a:off x="4586286" y="1600200"/>
            <a:ext cx="4405314" cy="4525963"/>
          </a:xfrm>
        </p:spPr>
        <p:txBody>
          <a:bodyPr>
            <a:normAutofit fontScale="92500"/>
          </a:bodyPr>
          <a:lstStyle/>
          <a:p>
            <a:pPr marL="0" indent="0" algn="ctr">
              <a:buNone/>
            </a:pPr>
            <a:r>
              <a:rPr lang="en-US" sz="2800" u="sng" dirty="0" err="1" smtClean="0"/>
              <a:t>Pendidikan</a:t>
            </a:r>
            <a:r>
              <a:rPr lang="en-US" sz="2800" u="sng" dirty="0" smtClean="0"/>
              <a:t> </a:t>
            </a:r>
            <a:r>
              <a:rPr lang="en-US" sz="2800" u="sng" dirty="0" err="1" smtClean="0"/>
              <a:t>demokrasi</a:t>
            </a:r>
            <a:r>
              <a:rPr lang="en-US" sz="2800" u="sng" dirty="0" smtClean="0"/>
              <a:t>:</a:t>
            </a:r>
          </a:p>
          <a:p>
            <a:pPr>
              <a:buFont typeface="Wingdings" pitchFamily="2" charset="2"/>
              <a:buChar char="Ø"/>
            </a:pPr>
            <a:r>
              <a:rPr lang="en-US" dirty="0" err="1" smtClean="0">
                <a:latin typeface="AngsanaUPC" pitchFamily="18" charset="-34"/>
                <a:cs typeface="AngsanaUPC" pitchFamily="18" charset="-34"/>
              </a:rPr>
              <a:t>Laboratorium</a:t>
            </a:r>
            <a:r>
              <a:rPr lang="en-US" dirty="0" smtClean="0">
                <a:latin typeface="AngsanaUPC" pitchFamily="18" charset="-34"/>
                <a:cs typeface="AngsanaUPC" pitchFamily="18" charset="-34"/>
              </a:rPr>
              <a:t> </a:t>
            </a:r>
            <a:r>
              <a:rPr lang="en-US" dirty="0" err="1" smtClean="0">
                <a:latin typeface="AngsanaUPC" pitchFamily="18" charset="-34"/>
                <a:cs typeface="AngsanaUPC" pitchFamily="18" charset="-34"/>
              </a:rPr>
              <a:t>demokrasi</a:t>
            </a:r>
            <a:r>
              <a:rPr lang="en-US" dirty="0" smtClean="0">
                <a:latin typeface="AngsanaUPC" pitchFamily="18" charset="-34"/>
                <a:cs typeface="AngsanaUPC" pitchFamily="18" charset="-34"/>
              </a:rPr>
              <a:t> </a:t>
            </a:r>
            <a:r>
              <a:rPr lang="en-US" dirty="0" err="1" smtClean="0">
                <a:latin typeface="AngsanaUPC" pitchFamily="18" charset="-34"/>
                <a:cs typeface="AngsanaUPC" pitchFamily="18" charset="-34"/>
              </a:rPr>
              <a:t>dengan</a:t>
            </a:r>
            <a:r>
              <a:rPr lang="en-US" dirty="0" smtClean="0">
                <a:latin typeface="AngsanaUPC" pitchFamily="18" charset="-34"/>
                <a:cs typeface="AngsanaUPC" pitchFamily="18" charset="-34"/>
              </a:rPr>
              <a:t> </a:t>
            </a:r>
            <a:r>
              <a:rPr lang="en-US" dirty="0" err="1" smtClean="0">
                <a:latin typeface="AngsanaUPC" pitchFamily="18" charset="-34"/>
                <a:cs typeface="AngsanaUPC" pitchFamily="18" charset="-34"/>
              </a:rPr>
              <a:t>lingkungan</a:t>
            </a:r>
            <a:r>
              <a:rPr lang="en-US" dirty="0" smtClean="0">
                <a:latin typeface="AngsanaUPC" pitchFamily="18" charset="-34"/>
                <a:cs typeface="AngsanaUPC" pitchFamily="18" charset="-34"/>
              </a:rPr>
              <a:t> </a:t>
            </a:r>
            <a:r>
              <a:rPr lang="en-US" dirty="0" err="1" smtClean="0">
                <a:latin typeface="AngsanaUPC" pitchFamily="18" charset="-34"/>
                <a:cs typeface="AngsanaUPC" pitchFamily="18" charset="-34"/>
              </a:rPr>
              <a:t>sekolah</a:t>
            </a:r>
            <a:r>
              <a:rPr lang="en-US" dirty="0" smtClean="0">
                <a:latin typeface="AngsanaUPC" pitchFamily="18" charset="-34"/>
                <a:cs typeface="AngsanaUPC" pitchFamily="18" charset="-34"/>
              </a:rPr>
              <a:t> </a:t>
            </a:r>
            <a:r>
              <a:rPr lang="en-US" dirty="0" err="1" smtClean="0">
                <a:latin typeface="AngsanaUPC" pitchFamily="18" charset="-34"/>
                <a:cs typeface="AngsanaUPC" pitchFamily="18" charset="-34"/>
              </a:rPr>
              <a:t>diperlakukan</a:t>
            </a:r>
            <a:r>
              <a:rPr lang="en-US" dirty="0" smtClean="0">
                <a:latin typeface="AngsanaUPC" pitchFamily="18" charset="-34"/>
                <a:cs typeface="AngsanaUPC" pitchFamily="18" charset="-34"/>
              </a:rPr>
              <a:t> </a:t>
            </a:r>
            <a:r>
              <a:rPr lang="en-US" dirty="0" err="1" smtClean="0">
                <a:latin typeface="AngsanaUPC" pitchFamily="18" charset="-34"/>
                <a:cs typeface="AngsanaUPC" pitchFamily="18" charset="-34"/>
              </a:rPr>
              <a:t>sebagai</a:t>
            </a:r>
            <a:r>
              <a:rPr lang="en-US" dirty="0" smtClean="0">
                <a:latin typeface="AngsanaUPC" pitchFamily="18" charset="-34"/>
                <a:cs typeface="AngsanaUPC" pitchFamily="18" charset="-34"/>
              </a:rPr>
              <a:t> </a:t>
            </a:r>
            <a:r>
              <a:rPr lang="en-US" dirty="0" err="1" smtClean="0">
                <a:latin typeface="AngsanaUPC" pitchFamily="18" charset="-34"/>
                <a:cs typeface="AngsanaUPC" pitchFamily="18" charset="-34"/>
              </a:rPr>
              <a:t>lingkungan</a:t>
            </a:r>
            <a:r>
              <a:rPr lang="en-US" dirty="0" smtClean="0">
                <a:latin typeface="AngsanaUPC" pitchFamily="18" charset="-34"/>
                <a:cs typeface="AngsanaUPC" pitchFamily="18" charset="-34"/>
              </a:rPr>
              <a:t> </a:t>
            </a:r>
            <a:r>
              <a:rPr lang="en-US" dirty="0" err="1" smtClean="0">
                <a:latin typeface="AngsanaUPC" pitchFamily="18" charset="-34"/>
                <a:cs typeface="AngsanaUPC" pitchFamily="18" charset="-34"/>
              </a:rPr>
              <a:t>kehidupan</a:t>
            </a:r>
            <a:r>
              <a:rPr lang="en-US" dirty="0" smtClean="0">
                <a:latin typeface="AngsanaUPC" pitchFamily="18" charset="-34"/>
                <a:cs typeface="AngsanaUPC" pitchFamily="18" charset="-34"/>
              </a:rPr>
              <a:t> </a:t>
            </a:r>
            <a:r>
              <a:rPr lang="en-US" dirty="0" err="1" smtClean="0">
                <a:latin typeface="AngsanaUPC" pitchFamily="18" charset="-34"/>
                <a:cs typeface="AngsanaUPC" pitchFamily="18" charset="-34"/>
              </a:rPr>
              <a:t>demokrasi</a:t>
            </a:r>
            <a:r>
              <a:rPr lang="en-US" dirty="0" smtClean="0">
                <a:latin typeface="AngsanaUPC" pitchFamily="18" charset="-34"/>
                <a:cs typeface="AngsanaUPC" pitchFamily="18" charset="-34"/>
              </a:rPr>
              <a:t> yang </a:t>
            </a:r>
            <a:r>
              <a:rPr lang="en-US" dirty="0" err="1" smtClean="0">
                <a:latin typeface="AngsanaUPC" pitchFamily="18" charset="-34"/>
                <a:cs typeface="AngsanaUPC" pitchFamily="18" charset="-34"/>
              </a:rPr>
              <a:t>bersifat</a:t>
            </a:r>
            <a:r>
              <a:rPr lang="en-US" dirty="0" smtClean="0">
                <a:latin typeface="AngsanaUPC" pitchFamily="18" charset="-34"/>
                <a:cs typeface="AngsanaUPC" pitchFamily="18" charset="-34"/>
              </a:rPr>
              <a:t> </a:t>
            </a:r>
            <a:r>
              <a:rPr lang="en-US" dirty="0" err="1" smtClean="0">
                <a:latin typeface="AngsanaUPC" pitchFamily="18" charset="-34"/>
                <a:cs typeface="AngsanaUPC" pitchFamily="18" charset="-34"/>
              </a:rPr>
              <a:t>mikro</a:t>
            </a:r>
            <a:endParaRPr lang="en-US" dirty="0">
              <a:latin typeface="AngsanaUPC" pitchFamily="18" charset="-34"/>
              <a:cs typeface="AngsanaUPC" pitchFamily="18" charset="-34"/>
            </a:endParaRPr>
          </a:p>
          <a:p>
            <a:pPr>
              <a:buFont typeface="Wingdings" pitchFamily="2" charset="2"/>
              <a:buChar char="Ø"/>
            </a:pPr>
            <a:r>
              <a:rPr lang="en-US" dirty="0" err="1" smtClean="0">
                <a:latin typeface="Angsana New" pitchFamily="18" charset="-34"/>
                <a:cs typeface="Angsana New" pitchFamily="18" charset="-34"/>
              </a:rPr>
              <a:t>Memperlakukan</a:t>
            </a:r>
            <a:r>
              <a:rPr lang="en-US" dirty="0" smtClean="0">
                <a:latin typeface="Angsana New" pitchFamily="18" charset="-34"/>
                <a:cs typeface="Angsana New" pitchFamily="18" charset="-34"/>
              </a:rPr>
              <a:t> </a:t>
            </a:r>
            <a:r>
              <a:rPr lang="en-US" dirty="0" err="1" smtClean="0">
                <a:latin typeface="Angsana New" pitchFamily="18" charset="-34"/>
                <a:cs typeface="Angsana New" pitchFamily="18" charset="-34"/>
              </a:rPr>
              <a:t>masyarakat</a:t>
            </a:r>
            <a:r>
              <a:rPr lang="en-US" dirty="0" smtClean="0">
                <a:latin typeface="Angsana New" pitchFamily="18" charset="-34"/>
                <a:cs typeface="Angsana New" pitchFamily="18" charset="-34"/>
              </a:rPr>
              <a:t> </a:t>
            </a:r>
            <a:r>
              <a:rPr lang="en-US" dirty="0" err="1" smtClean="0">
                <a:latin typeface="Angsana New" pitchFamily="18" charset="-34"/>
                <a:cs typeface="Angsana New" pitchFamily="18" charset="-34"/>
              </a:rPr>
              <a:t>luas</a:t>
            </a:r>
            <a:r>
              <a:rPr lang="en-US" dirty="0" smtClean="0">
                <a:latin typeface="Angsana New" pitchFamily="18" charset="-34"/>
                <a:cs typeface="Angsana New" pitchFamily="18" charset="-34"/>
              </a:rPr>
              <a:t> </a:t>
            </a:r>
            <a:r>
              <a:rPr lang="en-US" dirty="0" err="1" smtClean="0">
                <a:latin typeface="Angsana New" pitchFamily="18" charset="-34"/>
                <a:cs typeface="Angsana New" pitchFamily="18" charset="-34"/>
              </a:rPr>
              <a:t>sebagai</a:t>
            </a:r>
            <a:r>
              <a:rPr lang="en-US" dirty="0" smtClean="0">
                <a:latin typeface="Angsana New" pitchFamily="18" charset="-34"/>
                <a:cs typeface="Angsana New" pitchFamily="18" charset="-34"/>
              </a:rPr>
              <a:t> </a:t>
            </a:r>
            <a:r>
              <a:rPr lang="en-US" dirty="0" err="1" smtClean="0">
                <a:latin typeface="Angsana New" pitchFamily="18" charset="-34"/>
                <a:cs typeface="Angsana New" pitchFamily="18" charset="-34"/>
              </a:rPr>
              <a:t>kelas</a:t>
            </a:r>
            <a:r>
              <a:rPr lang="en-US" dirty="0" smtClean="0">
                <a:latin typeface="Angsana New" pitchFamily="18" charset="-34"/>
                <a:cs typeface="Angsana New" pitchFamily="18" charset="-34"/>
              </a:rPr>
              <a:t> global yang </a:t>
            </a:r>
            <a:r>
              <a:rPr lang="en-US" dirty="0" err="1" smtClean="0">
                <a:latin typeface="Angsana New" pitchFamily="18" charset="-34"/>
                <a:cs typeface="Angsana New" pitchFamily="18" charset="-34"/>
              </a:rPr>
              <a:t>terbuka</a:t>
            </a:r>
            <a:r>
              <a:rPr lang="en-US" dirty="0" smtClean="0">
                <a:latin typeface="Angsana New" pitchFamily="18" charset="-34"/>
                <a:cs typeface="Angsana New" pitchFamily="18" charset="-34"/>
              </a:rPr>
              <a:t> </a:t>
            </a:r>
            <a:endParaRPr lang="en-US" dirty="0">
              <a:latin typeface="Angsana New" pitchFamily="18" charset="-34"/>
              <a:cs typeface="Angsana New" pitchFamily="18" charset="-34"/>
            </a:endParaRPr>
          </a:p>
        </p:txBody>
      </p:sp>
      <p:sp>
        <p:nvSpPr>
          <p:cNvPr id="6" name="AutoShape 2" descr="Image result for sekolah SD"/>
          <p:cNvSpPr>
            <a:spLocks noChangeAspect="1" noChangeArrowheads="1"/>
          </p:cNvSpPr>
          <p:nvPr/>
        </p:nvSpPr>
        <p:spPr bwMode="auto">
          <a:xfrm>
            <a:off x="155575" y="-922338"/>
            <a:ext cx="2895600" cy="1924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sekolah SD"/>
          <p:cNvSpPr>
            <a:spLocks noChangeAspect="1" noChangeArrowheads="1"/>
          </p:cNvSpPr>
          <p:nvPr/>
        </p:nvSpPr>
        <p:spPr bwMode="auto">
          <a:xfrm>
            <a:off x="307975" y="-769938"/>
            <a:ext cx="2895600" cy="1924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Image result for gambar masyarak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5" y="1336507"/>
            <a:ext cx="4427375" cy="28544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1" name="Picture 6" descr="Image result for sekolah S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1905000"/>
            <a:ext cx="2522898" cy="1676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226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id-ID" sz="3600" dirty="0"/>
              <a:t>Sekolah sebagai Laboratorium </a:t>
            </a:r>
            <a:r>
              <a:rPr lang="id-ID" sz="3600" dirty="0" smtClean="0"/>
              <a:t>Demokrasi</a:t>
            </a:r>
            <a:endParaRPr lang="en-US" dirty="0"/>
          </a:p>
        </p:txBody>
      </p:sp>
      <p:sp>
        <p:nvSpPr>
          <p:cNvPr id="6" name="AutoShape 2" descr="Image result for sekolah SD"/>
          <p:cNvSpPr>
            <a:spLocks noChangeAspect="1" noChangeArrowheads="1"/>
          </p:cNvSpPr>
          <p:nvPr/>
        </p:nvSpPr>
        <p:spPr bwMode="auto">
          <a:xfrm>
            <a:off x="155575" y="-922338"/>
            <a:ext cx="2895600" cy="1924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sekolah SD"/>
          <p:cNvSpPr>
            <a:spLocks noChangeAspect="1" noChangeArrowheads="1"/>
          </p:cNvSpPr>
          <p:nvPr/>
        </p:nvSpPr>
        <p:spPr bwMode="auto">
          <a:xfrm>
            <a:off x="307975" y="-769938"/>
            <a:ext cx="2895600" cy="1924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C:\Users\vivi.kumala.ADR-AGRO\Downloads\20180514_12364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91" y="1600200"/>
            <a:ext cx="3249109" cy="199644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3276600" y="1524000"/>
            <a:ext cx="5867400" cy="1981200"/>
          </a:xfrm>
          <a:ln>
            <a:noFill/>
          </a:ln>
          <a:effectLst>
            <a:glow rad="1016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a:noAutofit/>
          </a:bodyPr>
          <a:lstStyle/>
          <a:p>
            <a:pPr marL="0" indent="0">
              <a:buNone/>
            </a:pPr>
            <a:r>
              <a:rPr lang="en-US" sz="2000" dirty="0" err="1" smtClean="0"/>
              <a:t>Kegiatan</a:t>
            </a:r>
            <a:r>
              <a:rPr lang="en-US" sz="2000" dirty="0" smtClean="0"/>
              <a:t> </a:t>
            </a:r>
            <a:r>
              <a:rPr lang="en-US" sz="2000" dirty="0" err="1"/>
              <a:t>Kokurikuler</a:t>
            </a:r>
            <a:r>
              <a:rPr lang="en-US" sz="2000" dirty="0"/>
              <a:t> </a:t>
            </a:r>
            <a:r>
              <a:rPr lang="en-US" sz="2000" dirty="0" err="1"/>
              <a:t>dilakukan</a:t>
            </a:r>
            <a:r>
              <a:rPr lang="en-US" sz="2000" dirty="0"/>
              <a:t> </a:t>
            </a:r>
            <a:r>
              <a:rPr lang="en-US" sz="2000" dirty="0" err="1"/>
              <a:t>melalui</a:t>
            </a:r>
            <a:r>
              <a:rPr lang="en-US" sz="2000" dirty="0"/>
              <a:t> </a:t>
            </a:r>
            <a:r>
              <a:rPr lang="en-US" sz="2000" dirty="0" err="1"/>
              <a:t>kegiatan</a:t>
            </a:r>
            <a:r>
              <a:rPr lang="en-US" sz="2000" dirty="0"/>
              <a:t> agama, </a:t>
            </a:r>
            <a:r>
              <a:rPr lang="en-US" sz="2000" dirty="0" err="1"/>
              <a:t>akhlak</a:t>
            </a:r>
            <a:r>
              <a:rPr lang="en-US" sz="2000" dirty="0"/>
              <a:t> </a:t>
            </a:r>
            <a:r>
              <a:rPr lang="en-US" sz="2000" dirty="0" err="1"/>
              <a:t>mulia</a:t>
            </a:r>
            <a:r>
              <a:rPr lang="en-US" sz="2000" dirty="0"/>
              <a:t>, </a:t>
            </a:r>
            <a:r>
              <a:rPr lang="en-US" sz="2000" dirty="0" err="1"/>
              <a:t>kewarganegaraan</a:t>
            </a:r>
            <a:r>
              <a:rPr lang="en-US" sz="2000" dirty="0"/>
              <a:t>, </a:t>
            </a:r>
            <a:r>
              <a:rPr lang="en-US" sz="2000" dirty="0" err="1"/>
              <a:t>bahasa</a:t>
            </a:r>
            <a:r>
              <a:rPr lang="en-US" sz="2000" dirty="0"/>
              <a:t>, </a:t>
            </a:r>
            <a:r>
              <a:rPr lang="en-US" sz="2000" dirty="0" err="1"/>
              <a:t>seni</a:t>
            </a:r>
            <a:r>
              <a:rPr lang="en-US" sz="2000" dirty="0"/>
              <a:t> </a:t>
            </a:r>
            <a:r>
              <a:rPr lang="en-US" sz="2000" dirty="0" err="1"/>
              <a:t>dan</a:t>
            </a:r>
            <a:r>
              <a:rPr lang="en-US" sz="2000" dirty="0"/>
              <a:t> </a:t>
            </a:r>
            <a:r>
              <a:rPr lang="en-US" sz="2000" dirty="0" err="1"/>
              <a:t>budaya</a:t>
            </a:r>
            <a:r>
              <a:rPr lang="en-US" sz="2000" dirty="0"/>
              <a:t>, </a:t>
            </a:r>
            <a:r>
              <a:rPr lang="en-US" sz="2000" dirty="0" err="1"/>
              <a:t>dan</a:t>
            </a:r>
            <a:r>
              <a:rPr lang="en-US" sz="2000" dirty="0"/>
              <a:t> </a:t>
            </a:r>
            <a:r>
              <a:rPr lang="en-US" sz="2000" dirty="0" err="1"/>
              <a:t>pendidikan</a:t>
            </a:r>
            <a:r>
              <a:rPr lang="en-US" sz="2000" dirty="0"/>
              <a:t> formal. </a:t>
            </a:r>
            <a:r>
              <a:rPr lang="en-US" sz="2000" dirty="0" err="1"/>
              <a:t>Contohnya</a:t>
            </a:r>
            <a:r>
              <a:rPr lang="en-US" sz="2000" dirty="0"/>
              <a:t>: </a:t>
            </a:r>
            <a:r>
              <a:rPr lang="en-US" sz="2000" dirty="0" err="1"/>
              <a:t>Peringatan</a:t>
            </a:r>
            <a:r>
              <a:rPr lang="en-US" sz="2000" dirty="0"/>
              <a:t> </a:t>
            </a:r>
            <a:r>
              <a:rPr lang="en-US" sz="2000" dirty="0" err="1"/>
              <a:t>hari-hari</a:t>
            </a:r>
            <a:r>
              <a:rPr lang="en-US" sz="2000" dirty="0"/>
              <a:t> </a:t>
            </a:r>
            <a:r>
              <a:rPr lang="en-US" sz="2000" dirty="0" err="1"/>
              <a:t>raya</a:t>
            </a:r>
            <a:r>
              <a:rPr lang="en-US" sz="2000" dirty="0"/>
              <a:t> agama, </a:t>
            </a:r>
            <a:r>
              <a:rPr lang="en-US" sz="2000" dirty="0" err="1"/>
              <a:t>memberi</a:t>
            </a:r>
            <a:r>
              <a:rPr lang="en-US" sz="2000" dirty="0"/>
              <a:t> </a:t>
            </a:r>
            <a:r>
              <a:rPr lang="en-US" sz="2000" dirty="0" err="1"/>
              <a:t>santunan</a:t>
            </a:r>
            <a:r>
              <a:rPr lang="en-US" sz="2000" dirty="0"/>
              <a:t> </a:t>
            </a:r>
            <a:r>
              <a:rPr lang="en-US" sz="2000" dirty="0" err="1"/>
              <a:t>kepada</a:t>
            </a:r>
            <a:r>
              <a:rPr lang="en-US" sz="2000" dirty="0"/>
              <a:t> </a:t>
            </a:r>
            <a:r>
              <a:rPr lang="en-US" sz="2000" dirty="0" err="1"/>
              <a:t>yatim</a:t>
            </a:r>
            <a:r>
              <a:rPr lang="en-US" sz="2000" dirty="0"/>
              <a:t> </a:t>
            </a:r>
            <a:r>
              <a:rPr lang="en-US" sz="2000" dirty="0" err="1"/>
              <a:t>piatu</a:t>
            </a:r>
            <a:r>
              <a:rPr lang="en-US" sz="2000" dirty="0"/>
              <a:t>, </a:t>
            </a:r>
            <a:r>
              <a:rPr lang="en-US" sz="2000" dirty="0" err="1"/>
              <a:t>pentas</a:t>
            </a:r>
            <a:r>
              <a:rPr lang="en-US" sz="2000" dirty="0"/>
              <a:t> </a:t>
            </a:r>
            <a:r>
              <a:rPr lang="en-US" sz="2000" dirty="0" err="1"/>
              <a:t>seni</a:t>
            </a:r>
            <a:r>
              <a:rPr lang="en-US" sz="2000" dirty="0"/>
              <a:t> </a:t>
            </a:r>
            <a:r>
              <a:rPr lang="en-US" sz="2000" dirty="0" err="1"/>
              <a:t>Bhinneka</a:t>
            </a:r>
            <a:r>
              <a:rPr lang="en-US" sz="2000" dirty="0"/>
              <a:t> Tunggal </a:t>
            </a:r>
            <a:r>
              <a:rPr lang="en-US" sz="2000" dirty="0" err="1"/>
              <a:t>Ika</a:t>
            </a:r>
            <a:r>
              <a:rPr lang="en-US" sz="2000" dirty="0"/>
              <a:t>, </a:t>
            </a:r>
            <a:r>
              <a:rPr lang="en-US" sz="2000" dirty="0" err="1"/>
              <a:t>turnamen</a:t>
            </a:r>
            <a:r>
              <a:rPr lang="en-US" sz="2000" dirty="0"/>
              <a:t> </a:t>
            </a:r>
            <a:r>
              <a:rPr lang="en-US" sz="2000" dirty="0" err="1"/>
              <a:t>olahraga</a:t>
            </a:r>
            <a:r>
              <a:rPr lang="en-US" sz="2000" dirty="0"/>
              <a:t> </a:t>
            </a:r>
            <a:r>
              <a:rPr lang="en-US" sz="2000" dirty="0" err="1"/>
              <a:t>antarsekolah</a:t>
            </a:r>
            <a:r>
              <a:rPr lang="en-US" sz="2000" dirty="0"/>
              <a:t>. </a:t>
            </a:r>
          </a:p>
          <a:p>
            <a:pPr marL="0" indent="0">
              <a:buNone/>
            </a:pPr>
            <a:endParaRPr lang="en-US" sz="1400" dirty="0"/>
          </a:p>
        </p:txBody>
      </p:sp>
      <p:sp>
        <p:nvSpPr>
          <p:cNvPr id="8" name="TextBox 7"/>
          <p:cNvSpPr txBox="1"/>
          <p:nvPr/>
        </p:nvSpPr>
        <p:spPr>
          <a:xfrm>
            <a:off x="307976" y="1066800"/>
            <a:ext cx="8280054" cy="369332"/>
          </a:xfrm>
          <a:prstGeom prst="rect">
            <a:avLst/>
          </a:prstGeom>
          <a:noFill/>
        </p:spPr>
        <p:txBody>
          <a:bodyPr wrap="square" rtlCol="0">
            <a:spAutoFit/>
          </a:bodyPr>
          <a:lstStyle/>
          <a:p>
            <a:r>
              <a:rPr lang="en-US" u="sng" dirty="0" err="1"/>
              <a:t>Strategi</a:t>
            </a:r>
            <a:r>
              <a:rPr lang="en-US" u="sng" dirty="0"/>
              <a:t> </a:t>
            </a:r>
            <a:r>
              <a:rPr lang="en-US" u="sng" dirty="0" err="1"/>
              <a:t>umum</a:t>
            </a:r>
            <a:r>
              <a:rPr lang="en-US" u="sng" dirty="0"/>
              <a:t> </a:t>
            </a:r>
            <a:r>
              <a:rPr lang="en-US" u="sng" dirty="0" err="1"/>
              <a:t>pengembangan</a:t>
            </a:r>
            <a:r>
              <a:rPr lang="en-US" u="sng" dirty="0"/>
              <a:t> </a:t>
            </a:r>
            <a:r>
              <a:rPr lang="en-US" u="sng" dirty="0" err="1"/>
              <a:t>warga</a:t>
            </a:r>
            <a:r>
              <a:rPr lang="en-US" u="sng" dirty="0"/>
              <a:t> </a:t>
            </a:r>
            <a:r>
              <a:rPr lang="en-US" u="sng" dirty="0" err="1"/>
              <a:t>negara</a:t>
            </a:r>
            <a:r>
              <a:rPr lang="en-US" u="sng" dirty="0"/>
              <a:t> yang </a:t>
            </a:r>
            <a:r>
              <a:rPr lang="en-US" u="sng" dirty="0" err="1"/>
              <a:t>demokratis</a:t>
            </a:r>
            <a:r>
              <a:rPr lang="en-US" u="sng" dirty="0"/>
              <a:t> di </a:t>
            </a:r>
            <a:r>
              <a:rPr lang="en-US" u="sng" dirty="0" err="1"/>
              <a:t>Lingkungan</a:t>
            </a:r>
            <a:r>
              <a:rPr lang="en-US" u="sng" dirty="0"/>
              <a:t> </a:t>
            </a:r>
            <a:r>
              <a:rPr lang="en-US" u="sng" dirty="0" err="1"/>
              <a:t>Sekolah</a:t>
            </a:r>
            <a:endParaRPr lang="en-US" u="sng" dirty="0"/>
          </a:p>
        </p:txBody>
      </p:sp>
      <p:sp>
        <p:nvSpPr>
          <p:cNvPr id="9" name="TextBox 8"/>
          <p:cNvSpPr txBox="1"/>
          <p:nvPr/>
        </p:nvSpPr>
        <p:spPr>
          <a:xfrm>
            <a:off x="2286000" y="3581400"/>
            <a:ext cx="6016625" cy="1323439"/>
          </a:xfrm>
          <a:prstGeom prst="rect">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err="1" smtClean="0"/>
              <a:t>Kegiatan</a:t>
            </a:r>
            <a:r>
              <a:rPr lang="en-US" sz="2000" dirty="0" smtClean="0"/>
              <a:t> </a:t>
            </a:r>
            <a:r>
              <a:rPr lang="en-US" sz="2000" dirty="0" err="1"/>
              <a:t>Intrakurikuler</a:t>
            </a:r>
            <a:r>
              <a:rPr lang="en-US" sz="2000" dirty="0"/>
              <a:t> </a:t>
            </a:r>
            <a:r>
              <a:rPr lang="en-US" sz="2000" dirty="0" err="1"/>
              <a:t>melalui</a:t>
            </a:r>
            <a:r>
              <a:rPr lang="en-US" sz="2000" dirty="0"/>
              <a:t> </a:t>
            </a:r>
            <a:r>
              <a:rPr lang="en-US" sz="2000" dirty="0" err="1"/>
              <a:t>pengembangan</a:t>
            </a:r>
            <a:r>
              <a:rPr lang="en-US" sz="2000" dirty="0"/>
              <a:t>  </a:t>
            </a:r>
            <a:r>
              <a:rPr lang="en-US" sz="2000" dirty="0" err="1"/>
              <a:t>muatan</a:t>
            </a:r>
            <a:r>
              <a:rPr lang="en-US" sz="2000" dirty="0"/>
              <a:t> </a:t>
            </a:r>
            <a:r>
              <a:rPr lang="en-US" sz="2000" dirty="0" err="1"/>
              <a:t>kewarganegaraan</a:t>
            </a:r>
            <a:r>
              <a:rPr lang="en-US" sz="2000" dirty="0"/>
              <a:t> </a:t>
            </a:r>
            <a:r>
              <a:rPr lang="en-US" sz="2000" dirty="0" err="1"/>
              <a:t>dalam</a:t>
            </a:r>
            <a:r>
              <a:rPr lang="en-US" sz="2000" dirty="0"/>
              <a:t> </a:t>
            </a:r>
            <a:r>
              <a:rPr lang="en-US" sz="2000" dirty="0" err="1"/>
              <a:t>mata</a:t>
            </a:r>
            <a:r>
              <a:rPr lang="en-US" sz="2000" dirty="0"/>
              <a:t> </a:t>
            </a:r>
            <a:r>
              <a:rPr lang="en-US" sz="2000" dirty="0" err="1"/>
              <a:t>pelajaran</a:t>
            </a:r>
            <a:r>
              <a:rPr lang="en-US" sz="2000" dirty="0"/>
              <a:t> </a:t>
            </a:r>
            <a:r>
              <a:rPr lang="en-US" sz="2000" dirty="0" err="1"/>
              <a:t>PKn</a:t>
            </a:r>
            <a:r>
              <a:rPr lang="en-US" sz="2000" dirty="0"/>
              <a:t> </a:t>
            </a:r>
            <a:r>
              <a:rPr lang="en-US" sz="2000" dirty="0" err="1"/>
              <a:t>dan</a:t>
            </a:r>
            <a:r>
              <a:rPr lang="en-US" sz="2000" dirty="0"/>
              <a:t> </a:t>
            </a:r>
            <a:r>
              <a:rPr lang="en-US" sz="2000" dirty="0" err="1"/>
              <a:t>mata</a:t>
            </a:r>
            <a:r>
              <a:rPr lang="en-US" sz="2000" dirty="0"/>
              <a:t> </a:t>
            </a:r>
            <a:r>
              <a:rPr lang="en-US" sz="2000" dirty="0" err="1"/>
              <a:t>pelajaran</a:t>
            </a:r>
            <a:r>
              <a:rPr lang="en-US" sz="2000" dirty="0"/>
              <a:t> lain yang </a:t>
            </a:r>
            <a:r>
              <a:rPr lang="en-US" sz="2000" dirty="0" err="1"/>
              <a:t>termasuk</a:t>
            </a:r>
            <a:r>
              <a:rPr lang="en-US" sz="2000" dirty="0"/>
              <a:t> </a:t>
            </a:r>
            <a:r>
              <a:rPr lang="en-US" sz="2000" dirty="0" err="1"/>
              <a:t>kelompok</a:t>
            </a:r>
            <a:r>
              <a:rPr lang="en-US" sz="2000" dirty="0"/>
              <a:t> </a:t>
            </a:r>
            <a:r>
              <a:rPr lang="en-US" sz="2000" dirty="0" err="1"/>
              <a:t>mata</a:t>
            </a:r>
            <a:r>
              <a:rPr lang="en-US" sz="2000" dirty="0"/>
              <a:t> </a:t>
            </a:r>
            <a:r>
              <a:rPr lang="en-US" sz="2000" dirty="0" err="1"/>
              <a:t>pelajaran</a:t>
            </a:r>
            <a:r>
              <a:rPr lang="en-US" sz="2000" dirty="0"/>
              <a:t> </a:t>
            </a:r>
            <a:r>
              <a:rPr lang="en-US" sz="2000" dirty="0" err="1"/>
              <a:t>Kwn</a:t>
            </a:r>
            <a:r>
              <a:rPr lang="en-US" sz="2000" dirty="0"/>
              <a:t> </a:t>
            </a:r>
            <a:r>
              <a:rPr lang="en-US" sz="2000" dirty="0" err="1"/>
              <a:t>dan</a:t>
            </a:r>
            <a:r>
              <a:rPr lang="en-US" sz="2000" dirty="0"/>
              <a:t> </a:t>
            </a:r>
            <a:r>
              <a:rPr lang="en-US" sz="2000" dirty="0" err="1"/>
              <a:t>kepribadian</a:t>
            </a:r>
            <a:r>
              <a:rPr lang="en-US" sz="2000" dirty="0"/>
              <a:t> </a:t>
            </a:r>
            <a:r>
              <a:rPr lang="en-US" sz="2000" dirty="0" err="1"/>
              <a:t>secara</a:t>
            </a:r>
            <a:r>
              <a:rPr lang="en-US" sz="2000" dirty="0"/>
              <a:t> </a:t>
            </a:r>
            <a:r>
              <a:rPr lang="en-US" sz="2000" dirty="0" err="1"/>
              <a:t>holistik</a:t>
            </a:r>
            <a:endParaRPr lang="en-US" dirty="0"/>
          </a:p>
        </p:txBody>
      </p:sp>
      <p:sp>
        <p:nvSpPr>
          <p:cNvPr id="10" name="TextBox 9"/>
          <p:cNvSpPr txBox="1"/>
          <p:nvPr/>
        </p:nvSpPr>
        <p:spPr>
          <a:xfrm>
            <a:off x="137564" y="5001161"/>
            <a:ext cx="7482436" cy="1323439"/>
          </a:xfrm>
          <a:prstGeom prst="rect">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dirty="0" err="1"/>
              <a:t>Pengembangan</a:t>
            </a:r>
            <a:r>
              <a:rPr lang="en-US" sz="2000" dirty="0"/>
              <a:t> </a:t>
            </a:r>
            <a:r>
              <a:rPr lang="en-US" sz="2000" dirty="0" err="1"/>
              <a:t>muatan</a:t>
            </a:r>
            <a:r>
              <a:rPr lang="en-US" sz="2000" dirty="0"/>
              <a:t> </a:t>
            </a:r>
            <a:r>
              <a:rPr lang="en-US" sz="2000" dirty="0" err="1"/>
              <a:t>KWn</a:t>
            </a:r>
            <a:r>
              <a:rPr lang="en-US" sz="2000" dirty="0"/>
              <a:t> </a:t>
            </a:r>
            <a:r>
              <a:rPr lang="en-US" sz="2000" dirty="0" err="1"/>
              <a:t>dilakukan</a:t>
            </a:r>
            <a:r>
              <a:rPr lang="en-US" sz="2000" dirty="0"/>
              <a:t> </a:t>
            </a:r>
            <a:r>
              <a:rPr lang="en-US" sz="2000" dirty="0" err="1"/>
              <a:t>dengan</a:t>
            </a:r>
            <a:r>
              <a:rPr lang="en-US" sz="2000" dirty="0"/>
              <a:t> </a:t>
            </a:r>
            <a:r>
              <a:rPr lang="en-US" sz="2000" dirty="0" err="1"/>
              <a:t>menggunakan</a:t>
            </a:r>
            <a:r>
              <a:rPr lang="en-US" sz="2000" dirty="0"/>
              <a:t> model-model </a:t>
            </a:r>
            <a:r>
              <a:rPr lang="en-US" sz="2000" dirty="0" err="1"/>
              <a:t>pengembangan</a:t>
            </a:r>
            <a:r>
              <a:rPr lang="en-US" sz="2000" dirty="0"/>
              <a:t> </a:t>
            </a:r>
            <a:r>
              <a:rPr lang="en-US" sz="2000" dirty="0" err="1"/>
              <a:t>sikap</a:t>
            </a:r>
            <a:r>
              <a:rPr lang="en-US" sz="2000" dirty="0"/>
              <a:t> </a:t>
            </a:r>
            <a:r>
              <a:rPr lang="en-US" sz="2000" dirty="0" err="1"/>
              <a:t>demokratis</a:t>
            </a:r>
            <a:r>
              <a:rPr lang="en-US" sz="2000" dirty="0"/>
              <a:t> </a:t>
            </a:r>
            <a:r>
              <a:rPr lang="en-US" sz="2000" dirty="0" err="1"/>
              <a:t>dan</a:t>
            </a:r>
            <a:r>
              <a:rPr lang="en-US" sz="2000" dirty="0"/>
              <a:t> </a:t>
            </a:r>
            <a:r>
              <a:rPr lang="en-US" sz="2000" dirty="0" err="1"/>
              <a:t>tanggung</a:t>
            </a:r>
            <a:r>
              <a:rPr lang="en-US" sz="2000" dirty="0"/>
              <a:t> </a:t>
            </a:r>
            <a:r>
              <a:rPr lang="en-US" sz="2000" dirty="0" err="1"/>
              <a:t>jawab</a:t>
            </a:r>
            <a:endParaRPr lang="en-US" sz="2000" dirty="0"/>
          </a:p>
          <a:p>
            <a:r>
              <a:rPr lang="en-US" sz="2000" dirty="0" err="1"/>
              <a:t>Kegiatan</a:t>
            </a:r>
            <a:r>
              <a:rPr lang="en-US" sz="2000" dirty="0"/>
              <a:t> Intra </a:t>
            </a:r>
            <a:r>
              <a:rPr lang="en-US" sz="2000" dirty="0" err="1"/>
              <a:t>dan</a:t>
            </a:r>
            <a:r>
              <a:rPr lang="en-US" sz="2000" dirty="0"/>
              <a:t> </a:t>
            </a:r>
            <a:r>
              <a:rPr lang="en-US" sz="2000" dirty="0" err="1"/>
              <a:t>Kokurikuler</a:t>
            </a:r>
            <a:r>
              <a:rPr lang="en-US" sz="2000" dirty="0"/>
              <a:t> </a:t>
            </a:r>
            <a:r>
              <a:rPr lang="en-US" sz="2000" dirty="0" err="1"/>
              <a:t>dikaitkan</a:t>
            </a:r>
            <a:r>
              <a:rPr lang="en-US" sz="2000" dirty="0"/>
              <a:t> </a:t>
            </a:r>
            <a:r>
              <a:rPr lang="en-US" sz="2000" dirty="0" err="1"/>
              <a:t>dengan</a:t>
            </a:r>
            <a:r>
              <a:rPr lang="en-US" sz="2000" dirty="0"/>
              <a:t> </a:t>
            </a:r>
            <a:r>
              <a:rPr lang="en-US" sz="2000" dirty="0" err="1"/>
              <a:t>hal</a:t>
            </a:r>
            <a:r>
              <a:rPr lang="en-US" sz="2000" dirty="0"/>
              <a:t> </a:t>
            </a:r>
            <a:r>
              <a:rPr lang="en-US" sz="2000" dirty="0" err="1"/>
              <a:t>bersifat</a:t>
            </a:r>
            <a:r>
              <a:rPr lang="en-US" sz="2000" dirty="0"/>
              <a:t> </a:t>
            </a:r>
            <a:r>
              <a:rPr lang="en-US" sz="2000" dirty="0" err="1"/>
              <a:t>sosial-kultural</a:t>
            </a:r>
            <a:r>
              <a:rPr lang="en-US" sz="2000" dirty="0"/>
              <a:t>. </a:t>
            </a:r>
            <a:r>
              <a:rPr lang="en-US" sz="2000" dirty="0" err="1"/>
              <a:t>Contoh</a:t>
            </a:r>
            <a:r>
              <a:rPr lang="en-US" sz="2000" dirty="0"/>
              <a:t> </a:t>
            </a:r>
            <a:r>
              <a:rPr lang="en-US" sz="2000" dirty="0" err="1"/>
              <a:t>menghimpun</a:t>
            </a:r>
            <a:r>
              <a:rPr lang="en-US" sz="2000" dirty="0"/>
              <a:t> </a:t>
            </a:r>
            <a:r>
              <a:rPr lang="en-US" sz="2000" dirty="0" err="1"/>
              <a:t>dana</a:t>
            </a:r>
            <a:r>
              <a:rPr lang="en-US" sz="2000" dirty="0"/>
              <a:t> </a:t>
            </a:r>
            <a:r>
              <a:rPr lang="en-US" sz="2000" dirty="0" err="1"/>
              <a:t>untuk</a:t>
            </a:r>
            <a:r>
              <a:rPr lang="en-US" sz="2000" dirty="0"/>
              <a:t> </a:t>
            </a:r>
            <a:r>
              <a:rPr lang="en-US" sz="2000" dirty="0" err="1"/>
              <a:t>korban</a:t>
            </a:r>
            <a:r>
              <a:rPr lang="en-US" sz="2000" dirty="0"/>
              <a:t> </a:t>
            </a:r>
            <a:r>
              <a:rPr lang="en-US" sz="2000" dirty="0" err="1"/>
              <a:t>bencana</a:t>
            </a:r>
            <a:r>
              <a:rPr lang="en-US" sz="2000" dirty="0"/>
              <a:t> </a:t>
            </a:r>
            <a:r>
              <a:rPr lang="en-US" sz="2000" dirty="0" err="1"/>
              <a:t>alam</a:t>
            </a:r>
            <a:endParaRPr lang="en-US" sz="2000" dirty="0"/>
          </a:p>
        </p:txBody>
      </p:sp>
    </p:spTree>
    <p:extLst>
      <p:ext uri="{BB962C8B-B14F-4D97-AF65-F5344CB8AC3E}">
        <p14:creationId xmlns:p14="http://schemas.microsoft.com/office/powerpoint/2010/main" val="225303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arsil\Desktop\Smartcreativ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146101" y="2286000"/>
            <a:ext cx="6074099" cy="3046988"/>
          </a:xfrm>
          <a:prstGeom prst="rect">
            <a:avLst/>
          </a:prstGeom>
          <a:noFill/>
          <a:effectLst/>
        </p:spPr>
        <p:txBody>
          <a:bodyPr wrap="none" rtlCol="0">
            <a:spAutoFit/>
          </a:bodyPr>
          <a:lstStyle/>
          <a:p>
            <a:pPr algn="ctr"/>
            <a:r>
              <a:rPr lang="id-ID" sz="4800" b="1" kern="600" dirty="0" smtClean="0">
                <a:ln w="6600">
                  <a:solidFill>
                    <a:schemeClr val="accent2"/>
                  </a:solidFill>
                  <a:prstDash val="solid"/>
                </a:ln>
                <a:solidFill>
                  <a:srgbClr val="FFFFFF"/>
                </a:solidFill>
                <a:effectLst>
                  <a:outerShdw dist="38100" dir="2700000" algn="tl" rotWithShape="0">
                    <a:schemeClr val="accent2"/>
                  </a:outerShdw>
                </a:effectLst>
                <a:latin typeface="Arial" pitchFamily="34" charset="0"/>
                <a:cs typeface="Arial" pitchFamily="34" charset="0"/>
              </a:rPr>
              <a:t>Terima</a:t>
            </a:r>
            <a:r>
              <a:rPr lang="en-US" sz="4800" b="1" kern="600" dirty="0" smtClean="0">
                <a:ln w="6600">
                  <a:solidFill>
                    <a:schemeClr val="accent2"/>
                  </a:solidFill>
                  <a:prstDash val="solid"/>
                </a:ln>
                <a:solidFill>
                  <a:srgbClr val="FFFFFF"/>
                </a:solidFill>
                <a:effectLst>
                  <a:outerShdw dist="38100" dir="2700000" algn="tl" rotWithShape="0">
                    <a:schemeClr val="accent2"/>
                  </a:outerShdw>
                </a:effectLst>
                <a:latin typeface="Arial" pitchFamily="34" charset="0"/>
                <a:cs typeface="Arial" pitchFamily="34" charset="0"/>
              </a:rPr>
              <a:t> </a:t>
            </a:r>
            <a:r>
              <a:rPr lang="id-ID" sz="4800" b="1" kern="600" dirty="0" smtClean="0">
                <a:ln w="6600">
                  <a:solidFill>
                    <a:schemeClr val="accent2"/>
                  </a:solidFill>
                  <a:prstDash val="solid"/>
                </a:ln>
                <a:solidFill>
                  <a:srgbClr val="FFFFFF"/>
                </a:solidFill>
                <a:effectLst>
                  <a:outerShdw dist="38100" dir="2700000" algn="tl" rotWithShape="0">
                    <a:schemeClr val="accent2"/>
                  </a:outerShdw>
                </a:effectLst>
                <a:latin typeface="Arial" pitchFamily="34" charset="0"/>
                <a:cs typeface="Arial" pitchFamily="34" charset="0"/>
              </a:rPr>
              <a:t>Kasih</a:t>
            </a:r>
            <a:endParaRPr lang="en-US" sz="4800" b="1" kern="600" dirty="0" smtClean="0">
              <a:ln w="6600">
                <a:solidFill>
                  <a:schemeClr val="accent2"/>
                </a:solidFill>
                <a:prstDash val="solid"/>
              </a:ln>
              <a:solidFill>
                <a:srgbClr val="FFFFFF"/>
              </a:solidFill>
              <a:effectLst>
                <a:outerShdw dist="38100" dir="2700000" algn="tl" rotWithShape="0">
                  <a:schemeClr val="accent2"/>
                </a:outerShdw>
              </a:effectLst>
              <a:latin typeface="Arial" pitchFamily="34" charset="0"/>
              <a:cs typeface="Arial" pitchFamily="34" charset="0"/>
            </a:endParaRPr>
          </a:p>
          <a:p>
            <a:pPr algn="ctr"/>
            <a:r>
              <a:rPr lang="en-US" sz="4800" b="1" kern="600" dirty="0" err="1" smtClean="0">
                <a:ln w="6600">
                  <a:solidFill>
                    <a:schemeClr val="accent2"/>
                  </a:solidFill>
                  <a:prstDash val="solid"/>
                </a:ln>
                <a:solidFill>
                  <a:sysClr val="windowText" lastClr="000000"/>
                </a:solidFill>
                <a:effectLst>
                  <a:outerShdw dist="38100" dir="2700000" algn="tl" rotWithShape="0">
                    <a:schemeClr val="accent2"/>
                  </a:outerShdw>
                </a:effectLst>
                <a:latin typeface="Arial" pitchFamily="34" charset="0"/>
                <a:cs typeface="Arial" pitchFamily="34" charset="0"/>
              </a:rPr>
              <a:t>Atas</a:t>
            </a:r>
            <a:r>
              <a:rPr lang="en-US" sz="4800" b="1" kern="600" dirty="0" smtClean="0">
                <a:ln w="6600">
                  <a:solidFill>
                    <a:schemeClr val="accent2"/>
                  </a:solidFill>
                  <a:prstDash val="solid"/>
                </a:ln>
                <a:solidFill>
                  <a:sysClr val="windowText" lastClr="000000"/>
                </a:solidFill>
                <a:effectLst>
                  <a:outerShdw dist="38100" dir="2700000" algn="tl" rotWithShape="0">
                    <a:schemeClr val="accent2"/>
                  </a:outerShdw>
                </a:effectLst>
                <a:latin typeface="Arial" pitchFamily="34" charset="0"/>
                <a:cs typeface="Arial" pitchFamily="34" charset="0"/>
              </a:rPr>
              <a:t> </a:t>
            </a:r>
            <a:r>
              <a:rPr lang="en-US" sz="4800" b="1" kern="600" dirty="0" err="1" smtClean="0">
                <a:ln w="6600">
                  <a:solidFill>
                    <a:schemeClr val="accent2"/>
                  </a:solidFill>
                  <a:prstDash val="solid"/>
                </a:ln>
                <a:solidFill>
                  <a:sysClr val="windowText" lastClr="000000"/>
                </a:solidFill>
                <a:effectLst>
                  <a:outerShdw dist="38100" dir="2700000" algn="tl" rotWithShape="0">
                    <a:schemeClr val="accent2"/>
                  </a:outerShdw>
                </a:effectLst>
                <a:latin typeface="Arial" pitchFamily="34" charset="0"/>
                <a:cs typeface="Arial" pitchFamily="34" charset="0"/>
              </a:rPr>
              <a:t>Perhatiannya</a:t>
            </a:r>
            <a:endParaRPr lang="en-US" sz="4800" b="1" kern="600" dirty="0" smtClean="0">
              <a:ln w="6600">
                <a:solidFill>
                  <a:schemeClr val="accent2"/>
                </a:solidFill>
                <a:prstDash val="solid"/>
              </a:ln>
              <a:solidFill>
                <a:sysClr val="windowText" lastClr="000000"/>
              </a:solidFill>
              <a:effectLst>
                <a:outerShdw dist="38100" dir="2700000" algn="tl" rotWithShape="0">
                  <a:schemeClr val="accent2"/>
                </a:outerShdw>
              </a:effectLst>
              <a:latin typeface="Arial" pitchFamily="34" charset="0"/>
              <a:cs typeface="Arial" pitchFamily="34" charset="0"/>
            </a:endParaRPr>
          </a:p>
          <a:p>
            <a:pPr algn="ctr"/>
            <a:endParaRPr lang="en-US" sz="4800" b="1" kern="600" dirty="0">
              <a:ln w="6600">
                <a:solidFill>
                  <a:schemeClr val="accent2"/>
                </a:solidFill>
                <a:prstDash val="solid"/>
              </a:ln>
              <a:solidFill>
                <a:sysClr val="windowText" lastClr="000000"/>
              </a:solidFill>
              <a:effectLst>
                <a:outerShdw dist="38100" dir="2700000" algn="tl" rotWithShape="0">
                  <a:schemeClr val="accent2"/>
                </a:outerShdw>
              </a:effectLst>
              <a:latin typeface="Arial" pitchFamily="34" charset="0"/>
              <a:cs typeface="Arial" pitchFamily="34" charset="0"/>
            </a:endParaRPr>
          </a:p>
          <a:p>
            <a:pPr algn="ctr"/>
            <a:r>
              <a:rPr lang="en-US" sz="4800" b="1" kern="600" dirty="0" err="1" smtClean="0">
                <a:ln w="6600">
                  <a:solidFill>
                    <a:schemeClr val="accent2"/>
                  </a:solidFill>
                  <a:prstDash val="solid"/>
                </a:ln>
                <a:solidFill>
                  <a:sysClr val="windowText" lastClr="000000"/>
                </a:solidFill>
                <a:effectLst>
                  <a:outerShdw dist="38100" dir="2700000" algn="tl" rotWithShape="0">
                    <a:schemeClr val="accent2"/>
                  </a:outerShdw>
                </a:effectLst>
                <a:latin typeface="Arial" pitchFamily="34" charset="0"/>
                <a:cs typeface="Arial" pitchFamily="34" charset="0"/>
              </a:rPr>
              <a:t>Semoga</a:t>
            </a:r>
            <a:r>
              <a:rPr lang="en-US" sz="4800" b="1" kern="600" dirty="0" smtClean="0">
                <a:ln w="6600">
                  <a:solidFill>
                    <a:schemeClr val="accent2"/>
                  </a:solidFill>
                  <a:prstDash val="solid"/>
                </a:ln>
                <a:solidFill>
                  <a:sysClr val="windowText" lastClr="000000"/>
                </a:solidFill>
                <a:effectLst>
                  <a:outerShdw dist="38100" dir="2700000" algn="tl" rotWithShape="0">
                    <a:schemeClr val="accent2"/>
                  </a:outerShdw>
                </a:effectLst>
                <a:latin typeface="Arial" pitchFamily="34" charset="0"/>
                <a:cs typeface="Arial" pitchFamily="34" charset="0"/>
              </a:rPr>
              <a:t> </a:t>
            </a:r>
            <a:r>
              <a:rPr lang="en-US" sz="4800" b="1" kern="600" dirty="0" err="1" smtClean="0">
                <a:ln w="6600">
                  <a:solidFill>
                    <a:schemeClr val="accent2"/>
                  </a:solidFill>
                  <a:prstDash val="solid"/>
                </a:ln>
                <a:solidFill>
                  <a:sysClr val="windowText" lastClr="000000"/>
                </a:solidFill>
                <a:effectLst>
                  <a:outerShdw dist="38100" dir="2700000" algn="tl" rotWithShape="0">
                    <a:schemeClr val="accent2"/>
                  </a:outerShdw>
                </a:effectLst>
                <a:latin typeface="Arial" pitchFamily="34" charset="0"/>
                <a:cs typeface="Arial" pitchFamily="34" charset="0"/>
              </a:rPr>
              <a:t>bermanfaat</a:t>
            </a:r>
            <a:endParaRPr lang="en-US" sz="4800" b="1" kern="600" dirty="0">
              <a:ln w="6600">
                <a:solidFill>
                  <a:schemeClr val="accent2"/>
                </a:solidFill>
                <a:prstDash val="solid"/>
              </a:ln>
              <a:solidFill>
                <a:sysClr val="windowText" lastClr="000000"/>
              </a:solidFill>
              <a:effectLst>
                <a:outerShdw dist="38100" dir="2700000" algn="tl" rotWithShape="0">
                  <a:schemeClr val="accent2"/>
                </a:outerShdw>
              </a:effectLst>
              <a:latin typeface="Arial" pitchFamily="34" charset="0"/>
              <a:cs typeface="Arial" pitchFamily="34" charset="0"/>
            </a:endParaRPr>
          </a:p>
        </p:txBody>
      </p:sp>
      <p:pic>
        <p:nvPicPr>
          <p:cNvPr id="25" name="14_Along the Way_M.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5" cstate="print"/>
          <a:stretch>
            <a:fillRect/>
          </a:stretch>
        </p:blipFill>
        <p:spPr>
          <a:xfrm>
            <a:off x="8839200" y="7073900"/>
            <a:ext cx="304800" cy="304800"/>
          </a:xfrm>
          <a:prstGeom prst="rect">
            <a:avLst/>
          </a:prstGeom>
        </p:spPr>
      </p:pic>
      <p:pic>
        <p:nvPicPr>
          <p:cNvPr id="4098" name="Picture 2" descr="Image result for demokras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685800"/>
            <a:ext cx="4008138" cy="21754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4482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ppt_w"/>
                                          </p:val>
                                        </p:tav>
                                        <p:tav tm="100000">
                                          <p:val>
                                            <p:strVal val="#ppt_x"/>
                                          </p:val>
                                        </p:tav>
                                      </p:tavLst>
                                    </p:anim>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numSld="999" showWhenStopped="0">
                <p:cTn id="12" fill="hold" display="0">
                  <p:stCondLst>
                    <p:cond delay="indefinite"/>
                  </p:stCondLst>
                  <p:endCondLst>
                    <p:cond evt="onPrev" delay="0">
                      <p:tgtEl>
                        <p:sldTgt/>
                      </p:tgtEl>
                    </p:cond>
                    <p:cond evt="onStopAudio" delay="0">
                      <p:tgtEl>
                        <p:sldTgt/>
                      </p:tgtEl>
                    </p:cond>
                  </p:endCondLst>
                </p:cTn>
                <p:tgtEl>
                  <p:spTgt spid="25"/>
                </p:tgtEl>
              </p:cMediaNode>
            </p:video>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078"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1600200"/>
            <a:ext cx="9144000" cy="4800600"/>
          </a:xfrm>
        </p:spPr>
      </p:pic>
    </p:spTree>
    <p:extLst>
      <p:ext uri="{BB962C8B-B14F-4D97-AF65-F5344CB8AC3E}">
        <p14:creationId xmlns:p14="http://schemas.microsoft.com/office/powerpoint/2010/main" val="3989951002"/>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609599"/>
            <a:ext cx="533399" cy="5715001"/>
          </a:xfrm>
          <a:solidFill>
            <a:schemeClr val="accent6">
              <a:lumMod val="20000"/>
              <a:lumOff val="80000"/>
            </a:schemeClr>
          </a:solidFill>
        </p:spPr>
        <p:txBody>
          <a:bodyPr>
            <a:noAutofit/>
          </a:bodyPr>
          <a:lstStyle/>
          <a:p>
            <a:r>
              <a:rPr lang="en-US" sz="3400" b="1" dirty="0" smtClean="0"/>
              <a:t>BAB</a:t>
            </a:r>
            <a:br>
              <a:rPr lang="en-US" sz="3400" b="1" dirty="0" smtClean="0"/>
            </a:br>
            <a:r>
              <a:rPr lang="en-US" sz="3400" b="1" dirty="0" smtClean="0"/>
              <a:t/>
            </a:r>
            <a:br>
              <a:rPr lang="en-US" sz="3400" b="1" dirty="0" smtClean="0"/>
            </a:br>
            <a:r>
              <a:rPr lang="en-US" sz="3400" b="1" dirty="0" smtClean="0"/>
              <a:t>7</a:t>
            </a:r>
            <a:endParaRPr lang="en-US" sz="3400" b="1" dirty="0"/>
          </a:p>
        </p:txBody>
      </p:sp>
      <p:graphicFrame>
        <p:nvGraphicFramePr>
          <p:cNvPr id="5" name="Diagram 4"/>
          <p:cNvGraphicFramePr/>
          <p:nvPr>
            <p:extLst>
              <p:ext uri="{D42A27DB-BD31-4B8C-83A1-F6EECF244321}">
                <p14:modId xmlns:p14="http://schemas.microsoft.com/office/powerpoint/2010/main" val="3199632780"/>
              </p:ext>
            </p:extLst>
          </p:nvPr>
        </p:nvGraphicFramePr>
        <p:xfrm>
          <a:off x="1524000" y="1295400"/>
          <a:ext cx="6400800" cy="416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04896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533400" y="960437"/>
            <a:ext cx="8229600" cy="5364163"/>
          </a:xfrm>
          <a:prstGeom prst="rect">
            <a:avLst/>
          </a:prstGeom>
        </p:spPr>
        <p:txBody>
          <a:bodyPr>
            <a:normAutofit fontScale="92500" lnSpcReduction="10000"/>
            <a:scene3d>
              <a:camera prst="orthographicFront"/>
              <a:lightRig rig="harsh" dir="t"/>
            </a:scene3d>
            <a:sp3d extrusionH="57150" prstMaterial="matte">
              <a:bevelT w="63500" h="12700" prst="angle"/>
              <a:contourClr>
                <a:schemeClr val="bg1">
                  <a:lumMod val="65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400" b="1" dirty="0" smtClean="0">
              <a:ln/>
              <a:solidFill>
                <a:srgbClr val="002060"/>
              </a:solidFill>
            </a:endParaRPr>
          </a:p>
          <a:p>
            <a:pPr marL="0" indent="0">
              <a:buNone/>
            </a:pPr>
            <a:r>
              <a:rPr lang="en-US" sz="2400" b="1" dirty="0" smtClean="0">
                <a:ln/>
                <a:solidFill>
                  <a:srgbClr val="002060"/>
                </a:solidFill>
              </a:rPr>
              <a:t>Demos </a:t>
            </a:r>
            <a:r>
              <a:rPr lang="en-US" sz="2400" b="1" dirty="0" err="1">
                <a:ln/>
                <a:solidFill>
                  <a:srgbClr val="002060"/>
                </a:solidFill>
              </a:rPr>
              <a:t>K</a:t>
            </a:r>
            <a:r>
              <a:rPr lang="en-US" sz="2400" b="1" dirty="0" err="1" smtClean="0">
                <a:ln/>
                <a:solidFill>
                  <a:srgbClr val="002060"/>
                </a:solidFill>
              </a:rPr>
              <a:t>ratos</a:t>
            </a:r>
            <a:r>
              <a:rPr lang="en-US" sz="2400" b="1" dirty="0" smtClean="0">
                <a:ln/>
                <a:solidFill>
                  <a:srgbClr val="002060"/>
                </a:solidFill>
              </a:rPr>
              <a:t> </a:t>
            </a:r>
            <a:r>
              <a:rPr lang="en-US" sz="2400" b="1" dirty="0" err="1" smtClean="0">
                <a:ln/>
                <a:solidFill>
                  <a:srgbClr val="002060"/>
                </a:solidFill>
              </a:rPr>
              <a:t>atau</a:t>
            </a:r>
            <a:r>
              <a:rPr lang="en-US" sz="2400" b="1" dirty="0" smtClean="0">
                <a:ln/>
                <a:solidFill>
                  <a:srgbClr val="002060"/>
                </a:solidFill>
              </a:rPr>
              <a:t> </a:t>
            </a:r>
            <a:r>
              <a:rPr lang="en-US" sz="2400" b="1" dirty="0" err="1" smtClean="0">
                <a:ln/>
                <a:solidFill>
                  <a:srgbClr val="002060"/>
                </a:solidFill>
              </a:rPr>
              <a:t>Kratein</a:t>
            </a:r>
            <a:r>
              <a:rPr lang="en-US" sz="2400" b="1" dirty="0" smtClean="0">
                <a:ln/>
                <a:solidFill>
                  <a:srgbClr val="002060"/>
                </a:solidFill>
              </a:rPr>
              <a:t> (</a:t>
            </a:r>
            <a:r>
              <a:rPr lang="en-US" sz="2400" b="1" dirty="0" err="1" smtClean="0">
                <a:ln/>
                <a:solidFill>
                  <a:srgbClr val="002060"/>
                </a:solidFill>
              </a:rPr>
              <a:t>Yunani</a:t>
            </a:r>
            <a:r>
              <a:rPr lang="en-US" sz="2400" b="1" dirty="0" smtClean="0">
                <a:ln/>
                <a:solidFill>
                  <a:srgbClr val="002060"/>
                </a:solidFill>
              </a:rPr>
              <a:t>)</a:t>
            </a:r>
          </a:p>
          <a:p>
            <a:pPr marL="0" indent="0">
              <a:buNone/>
            </a:pPr>
            <a:r>
              <a:rPr lang="en-US" sz="2400" b="1" dirty="0" smtClean="0">
                <a:ln/>
                <a:solidFill>
                  <a:srgbClr val="002060"/>
                </a:solidFill>
              </a:rPr>
              <a:t>Democracy </a:t>
            </a:r>
          </a:p>
          <a:p>
            <a:pPr marL="0" indent="0">
              <a:buNone/>
            </a:pPr>
            <a:r>
              <a:rPr lang="en-US" sz="2400" b="1" dirty="0" err="1" smtClean="0">
                <a:ln/>
                <a:solidFill>
                  <a:srgbClr val="002060"/>
                </a:solidFill>
              </a:rPr>
              <a:t>Demokrasi</a:t>
            </a:r>
            <a:r>
              <a:rPr lang="en-US" sz="2400" b="1" dirty="0" smtClean="0">
                <a:ln/>
                <a:solidFill>
                  <a:srgbClr val="002060"/>
                </a:solidFill>
              </a:rPr>
              <a:t>	Demos: </a:t>
            </a:r>
            <a:r>
              <a:rPr lang="en-US" sz="2400" b="1" dirty="0" smtClean="0">
                <a:ln/>
                <a:solidFill>
                  <a:srgbClr val="002060"/>
                </a:solidFill>
                <a:sym typeface="Wingdings" panose="05000000000000000000" pitchFamily="2" charset="2"/>
              </a:rPr>
              <a:t>Rakyat</a:t>
            </a:r>
            <a:endParaRPr lang="en-US" sz="2400" b="1" dirty="0" smtClean="0">
              <a:ln/>
              <a:solidFill>
                <a:srgbClr val="002060"/>
              </a:solidFill>
            </a:endParaRPr>
          </a:p>
          <a:p>
            <a:pPr marL="0" indent="0">
              <a:buNone/>
            </a:pPr>
            <a:r>
              <a:rPr lang="en-US" sz="2400" b="1" dirty="0" smtClean="0">
                <a:ln/>
                <a:solidFill>
                  <a:srgbClr val="002060"/>
                </a:solidFill>
              </a:rPr>
              <a:t>		</a:t>
            </a:r>
            <a:r>
              <a:rPr lang="en-US" sz="2400" b="1" dirty="0" err="1" smtClean="0">
                <a:ln/>
                <a:solidFill>
                  <a:srgbClr val="002060"/>
                </a:solidFill>
              </a:rPr>
              <a:t>Kratos</a:t>
            </a:r>
            <a:r>
              <a:rPr lang="en-US" sz="2400" b="1" dirty="0" smtClean="0">
                <a:ln/>
                <a:solidFill>
                  <a:srgbClr val="002060"/>
                </a:solidFill>
              </a:rPr>
              <a:t> </a:t>
            </a:r>
            <a:r>
              <a:rPr lang="en-US" sz="2400" b="1" dirty="0" err="1" smtClean="0">
                <a:ln/>
                <a:solidFill>
                  <a:srgbClr val="002060"/>
                </a:solidFill>
              </a:rPr>
              <a:t>atau</a:t>
            </a:r>
            <a:r>
              <a:rPr lang="en-US" sz="2400" b="1" dirty="0" smtClean="0">
                <a:ln/>
                <a:solidFill>
                  <a:srgbClr val="002060"/>
                </a:solidFill>
              </a:rPr>
              <a:t> </a:t>
            </a:r>
            <a:r>
              <a:rPr lang="en-US" sz="2400" b="1" dirty="0" err="1" smtClean="0">
                <a:ln/>
                <a:solidFill>
                  <a:srgbClr val="002060"/>
                </a:solidFill>
              </a:rPr>
              <a:t>Kratein</a:t>
            </a:r>
            <a:r>
              <a:rPr lang="en-US" sz="2400" b="1" dirty="0" smtClean="0">
                <a:ln/>
                <a:solidFill>
                  <a:srgbClr val="002060"/>
                </a:solidFill>
              </a:rPr>
              <a:t>: </a:t>
            </a:r>
            <a:r>
              <a:rPr lang="en-US" sz="2400" b="1" dirty="0" smtClean="0">
                <a:ln/>
                <a:solidFill>
                  <a:srgbClr val="002060"/>
                </a:solidFill>
                <a:sym typeface="Wingdings" panose="05000000000000000000" pitchFamily="2" charset="2"/>
              </a:rPr>
              <a:t>Rakyat </a:t>
            </a:r>
            <a:r>
              <a:rPr lang="en-US" sz="2400" b="1" dirty="0" err="1" smtClean="0">
                <a:ln/>
                <a:solidFill>
                  <a:srgbClr val="002060"/>
                </a:solidFill>
                <a:sym typeface="Wingdings" panose="05000000000000000000" pitchFamily="2" charset="2"/>
              </a:rPr>
              <a:t>Berkuasa</a:t>
            </a:r>
            <a:endParaRPr lang="en-US" sz="2400" b="1" dirty="0" smtClean="0">
              <a:ln/>
              <a:solidFill>
                <a:srgbClr val="002060"/>
              </a:solidFill>
            </a:endParaRPr>
          </a:p>
          <a:p>
            <a:pPr marL="0" indent="0" algn="ctr">
              <a:buNone/>
            </a:pPr>
            <a:endParaRPr lang="en-US" sz="2400" b="1" dirty="0" smtClean="0">
              <a:ln/>
              <a:solidFill>
                <a:srgbClr val="002060"/>
              </a:solidFill>
            </a:endParaRPr>
          </a:p>
          <a:p>
            <a:pPr marL="0" indent="0">
              <a:buNone/>
            </a:pPr>
            <a:r>
              <a:rPr lang="en-US" sz="2400" b="1" dirty="0" err="1" smtClean="0">
                <a:ln/>
                <a:solidFill>
                  <a:srgbClr val="002060"/>
                </a:solidFill>
              </a:rPr>
              <a:t>Ditandai</a:t>
            </a:r>
            <a:r>
              <a:rPr lang="en-US" sz="2400" b="1" dirty="0" smtClean="0">
                <a:ln/>
                <a:solidFill>
                  <a:srgbClr val="002060"/>
                </a:solidFill>
              </a:rPr>
              <a:t> </a:t>
            </a:r>
            <a:r>
              <a:rPr lang="en-US" sz="2400" b="1" dirty="0" err="1" smtClean="0">
                <a:ln/>
                <a:solidFill>
                  <a:srgbClr val="002060"/>
                </a:solidFill>
              </a:rPr>
              <a:t>oleh</a:t>
            </a:r>
            <a:r>
              <a:rPr lang="en-US" sz="2400" b="1" dirty="0" smtClean="0">
                <a:ln/>
                <a:solidFill>
                  <a:srgbClr val="002060"/>
                </a:solidFill>
              </a:rPr>
              <a:t> </a:t>
            </a:r>
            <a:r>
              <a:rPr lang="en-US" sz="2400" b="1" dirty="0" err="1" smtClean="0">
                <a:ln/>
                <a:solidFill>
                  <a:srgbClr val="002060"/>
                </a:solidFill>
              </a:rPr>
              <a:t>partisipasi</a:t>
            </a:r>
            <a:r>
              <a:rPr lang="en-US" sz="2400" b="1" dirty="0" smtClean="0">
                <a:ln/>
                <a:solidFill>
                  <a:srgbClr val="002060"/>
                </a:solidFill>
              </a:rPr>
              <a:t> </a:t>
            </a:r>
            <a:r>
              <a:rPr lang="en-US" sz="2400" b="1" dirty="0" err="1" smtClean="0">
                <a:ln/>
                <a:solidFill>
                  <a:srgbClr val="002060"/>
                </a:solidFill>
              </a:rPr>
              <a:t>warga</a:t>
            </a:r>
            <a:r>
              <a:rPr lang="en-US" sz="2400" b="1" dirty="0" smtClean="0">
                <a:ln/>
                <a:solidFill>
                  <a:srgbClr val="002060"/>
                </a:solidFill>
              </a:rPr>
              <a:t> </a:t>
            </a:r>
            <a:r>
              <a:rPr lang="en-US" sz="2400" b="1" dirty="0" err="1" smtClean="0">
                <a:ln/>
                <a:solidFill>
                  <a:srgbClr val="002060"/>
                </a:solidFill>
              </a:rPr>
              <a:t>dalam</a:t>
            </a:r>
            <a:r>
              <a:rPr lang="en-US" sz="2400" b="1" dirty="0" smtClean="0">
                <a:ln/>
                <a:solidFill>
                  <a:srgbClr val="002060"/>
                </a:solidFill>
              </a:rPr>
              <a:t> </a:t>
            </a:r>
            <a:r>
              <a:rPr lang="en-US" sz="2400" b="1" dirty="0" err="1" smtClean="0">
                <a:ln/>
                <a:solidFill>
                  <a:srgbClr val="002060"/>
                </a:solidFill>
              </a:rPr>
              <a:t>pemerintahan</a:t>
            </a:r>
            <a:r>
              <a:rPr lang="en-US" sz="2400" b="1" dirty="0" smtClean="0">
                <a:ln/>
                <a:solidFill>
                  <a:srgbClr val="002060"/>
                </a:solidFill>
              </a:rPr>
              <a:t> </a:t>
            </a:r>
            <a:r>
              <a:rPr lang="en-US" sz="2400" b="1" dirty="0" err="1" smtClean="0">
                <a:ln/>
                <a:solidFill>
                  <a:srgbClr val="002060"/>
                </a:solidFill>
              </a:rPr>
              <a:t>melalui</a:t>
            </a:r>
            <a:r>
              <a:rPr lang="en-US" sz="2400" b="1" dirty="0" smtClean="0">
                <a:ln/>
                <a:solidFill>
                  <a:srgbClr val="002060"/>
                </a:solidFill>
              </a:rPr>
              <a:t> </a:t>
            </a:r>
            <a:r>
              <a:rPr lang="en-US" sz="2400" b="1" dirty="0" err="1" smtClean="0">
                <a:ln/>
                <a:solidFill>
                  <a:srgbClr val="002060"/>
                </a:solidFill>
              </a:rPr>
              <a:t>pemilihan</a:t>
            </a:r>
            <a:r>
              <a:rPr lang="en-US" sz="2400" b="1" dirty="0" smtClean="0">
                <a:ln/>
                <a:solidFill>
                  <a:srgbClr val="002060"/>
                </a:solidFill>
              </a:rPr>
              <a:t> </a:t>
            </a:r>
            <a:r>
              <a:rPr lang="en-US" sz="2400" b="1" dirty="0" err="1" smtClean="0">
                <a:ln/>
                <a:solidFill>
                  <a:srgbClr val="002060"/>
                </a:solidFill>
              </a:rPr>
              <a:t>wakilnya</a:t>
            </a:r>
            <a:r>
              <a:rPr lang="en-US" sz="2400" b="1" dirty="0" smtClean="0">
                <a:ln/>
                <a:solidFill>
                  <a:srgbClr val="002060"/>
                </a:solidFill>
              </a:rPr>
              <a:t>.</a:t>
            </a:r>
          </a:p>
          <a:p>
            <a:pPr marL="0" indent="0">
              <a:buNone/>
            </a:pPr>
            <a:r>
              <a:rPr lang="en-US" sz="2400" dirty="0" err="1" smtClean="0"/>
              <a:t>Menurut</a:t>
            </a:r>
            <a:r>
              <a:rPr lang="en-US" sz="2400" dirty="0" smtClean="0"/>
              <a:t> </a:t>
            </a:r>
            <a:r>
              <a:rPr lang="en-US" sz="2400" dirty="0" err="1" smtClean="0"/>
              <a:t>Winataputra</a:t>
            </a:r>
            <a:r>
              <a:rPr lang="en-US" sz="2400" dirty="0" smtClean="0"/>
              <a:t> (2014) </a:t>
            </a:r>
            <a:r>
              <a:rPr lang="en-US" sz="2400" dirty="0" err="1" smtClean="0"/>
              <a:t>demokrasi</a:t>
            </a:r>
            <a:r>
              <a:rPr lang="en-US" sz="2400" dirty="0" smtClean="0"/>
              <a:t> </a:t>
            </a:r>
            <a:r>
              <a:rPr lang="en-US" sz="2400" dirty="0" err="1" smtClean="0"/>
              <a:t>dilihat</a:t>
            </a:r>
            <a:r>
              <a:rPr lang="en-US" sz="2400" dirty="0" smtClean="0"/>
              <a:t> </a:t>
            </a:r>
            <a:r>
              <a:rPr lang="en-US" sz="2400" dirty="0" err="1" smtClean="0"/>
              <a:t>sebagai</a:t>
            </a:r>
            <a:r>
              <a:rPr lang="en-US" sz="2400" dirty="0" smtClean="0"/>
              <a:t> </a:t>
            </a:r>
            <a:r>
              <a:rPr lang="en-US" sz="2400" dirty="0" err="1" smtClean="0"/>
              <a:t>konsep</a:t>
            </a:r>
            <a:r>
              <a:rPr lang="en-US" sz="2400" dirty="0" smtClean="0"/>
              <a:t> multidimensional</a:t>
            </a:r>
          </a:p>
          <a:p>
            <a:pPr marL="0" indent="0">
              <a:buNone/>
            </a:pPr>
            <a:r>
              <a:rPr lang="en-US" sz="2400" dirty="0" smtClean="0"/>
              <a:t>Dari </a:t>
            </a:r>
            <a:r>
              <a:rPr lang="en-US" sz="2400" dirty="0" err="1"/>
              <a:t>segi</a:t>
            </a:r>
            <a:r>
              <a:rPr lang="en-US" sz="2400" dirty="0"/>
              <a:t> </a:t>
            </a:r>
            <a:r>
              <a:rPr lang="en-US" sz="2400" dirty="0" err="1" smtClean="0"/>
              <a:t>filosofis</a:t>
            </a:r>
            <a:r>
              <a:rPr lang="en-US" sz="2400" dirty="0"/>
              <a:t>:</a:t>
            </a:r>
            <a:r>
              <a:rPr lang="en-US" sz="2400" dirty="0" smtClean="0"/>
              <a:t> </a:t>
            </a:r>
            <a:r>
              <a:rPr lang="en-US" sz="2400" dirty="0" err="1"/>
              <a:t>demokrasi</a:t>
            </a:r>
            <a:r>
              <a:rPr lang="en-US" sz="2400" dirty="0"/>
              <a:t> </a:t>
            </a:r>
            <a:r>
              <a:rPr lang="en-US" sz="2400" dirty="0" err="1"/>
              <a:t>sebagai</a:t>
            </a:r>
            <a:r>
              <a:rPr lang="en-US" sz="2400" dirty="0"/>
              <a:t> ide, </a:t>
            </a:r>
            <a:r>
              <a:rPr lang="en-US" sz="2400" dirty="0" err="1"/>
              <a:t>norma</a:t>
            </a:r>
            <a:r>
              <a:rPr lang="en-US" sz="2400" dirty="0"/>
              <a:t> </a:t>
            </a:r>
            <a:r>
              <a:rPr lang="en-US" sz="2400" dirty="0" err="1"/>
              <a:t>dan</a:t>
            </a:r>
            <a:r>
              <a:rPr lang="en-US" sz="2400" dirty="0"/>
              <a:t> </a:t>
            </a:r>
            <a:r>
              <a:rPr lang="en-US" sz="2400" dirty="0" err="1"/>
              <a:t>prinsip</a:t>
            </a:r>
            <a:r>
              <a:rPr lang="en-US" sz="2400" dirty="0"/>
              <a:t>. </a:t>
            </a:r>
            <a:endParaRPr lang="en-US" sz="2400" dirty="0" smtClean="0"/>
          </a:p>
          <a:p>
            <a:pPr marL="0" indent="0">
              <a:buNone/>
            </a:pPr>
            <a:r>
              <a:rPr lang="en-US" sz="2400" dirty="0" smtClean="0"/>
              <a:t>Dari </a:t>
            </a:r>
            <a:r>
              <a:rPr lang="en-US" sz="2400" dirty="0" err="1"/>
              <a:t>segi</a:t>
            </a:r>
            <a:r>
              <a:rPr lang="en-US" sz="2400" dirty="0"/>
              <a:t> </a:t>
            </a:r>
            <a:r>
              <a:rPr lang="en-US" sz="2400" dirty="0" err="1" smtClean="0"/>
              <a:t>sosiologis</a:t>
            </a:r>
            <a:r>
              <a:rPr lang="en-US" sz="2400" dirty="0"/>
              <a:t>:</a:t>
            </a:r>
            <a:r>
              <a:rPr lang="en-US" sz="2400" dirty="0" smtClean="0"/>
              <a:t> </a:t>
            </a:r>
            <a:r>
              <a:rPr lang="en-US" sz="2400" dirty="0" err="1"/>
              <a:t>demokrasi</a:t>
            </a:r>
            <a:r>
              <a:rPr lang="en-US" sz="2400" dirty="0"/>
              <a:t> </a:t>
            </a:r>
            <a:r>
              <a:rPr lang="en-US" sz="2400" dirty="0" err="1"/>
              <a:t>sebagai</a:t>
            </a:r>
            <a:r>
              <a:rPr lang="en-US" sz="2400" dirty="0"/>
              <a:t> </a:t>
            </a:r>
            <a:r>
              <a:rPr lang="en-US" sz="2400" dirty="0" err="1"/>
              <a:t>sistem</a:t>
            </a:r>
            <a:r>
              <a:rPr lang="en-US" sz="2400" dirty="0"/>
              <a:t> </a:t>
            </a:r>
            <a:r>
              <a:rPr lang="en-US" sz="2400" dirty="0" err="1"/>
              <a:t>sosial</a:t>
            </a:r>
            <a:r>
              <a:rPr lang="en-US" sz="2400" dirty="0"/>
              <a:t>, </a:t>
            </a:r>
            <a:r>
              <a:rPr lang="en-US" sz="2400" dirty="0" err="1"/>
              <a:t>dan</a:t>
            </a:r>
            <a:r>
              <a:rPr lang="en-US" sz="2400" dirty="0"/>
              <a:t> </a:t>
            </a:r>
            <a:endParaRPr lang="en-US" sz="2400" dirty="0" smtClean="0"/>
          </a:p>
          <a:p>
            <a:pPr marL="0" indent="0">
              <a:buNone/>
            </a:pPr>
            <a:r>
              <a:rPr lang="en-US" sz="2400" dirty="0"/>
              <a:t>D</a:t>
            </a:r>
            <a:r>
              <a:rPr lang="en-US" sz="2400" dirty="0" smtClean="0"/>
              <a:t>ari </a:t>
            </a:r>
            <a:r>
              <a:rPr lang="en-US" sz="2400" dirty="0" err="1"/>
              <a:t>segi</a:t>
            </a:r>
            <a:r>
              <a:rPr lang="en-US" sz="2400" dirty="0"/>
              <a:t> </a:t>
            </a:r>
            <a:r>
              <a:rPr lang="en-US" sz="2400" dirty="0" err="1" smtClean="0"/>
              <a:t>psikologis</a:t>
            </a:r>
            <a:r>
              <a:rPr lang="en-US" sz="2400" dirty="0" smtClean="0"/>
              <a:t>: </a:t>
            </a:r>
            <a:r>
              <a:rPr lang="en-US" sz="2400" dirty="0" err="1"/>
              <a:t>sebagai</a:t>
            </a:r>
            <a:r>
              <a:rPr lang="en-US" sz="2400" dirty="0"/>
              <a:t> </a:t>
            </a:r>
            <a:r>
              <a:rPr lang="en-US" sz="2400" dirty="0" err="1"/>
              <a:t>wawasan</a:t>
            </a:r>
            <a:r>
              <a:rPr lang="en-US" sz="2400" dirty="0"/>
              <a:t>, </a:t>
            </a:r>
            <a:r>
              <a:rPr lang="en-US" sz="2400" dirty="0" err="1"/>
              <a:t>sikap</a:t>
            </a:r>
            <a:r>
              <a:rPr lang="en-US" sz="2400" dirty="0"/>
              <a:t> </a:t>
            </a:r>
            <a:r>
              <a:rPr lang="en-US" sz="2400" dirty="0" err="1"/>
              <a:t>dan</a:t>
            </a:r>
            <a:r>
              <a:rPr lang="en-US" sz="2400" dirty="0"/>
              <a:t> </a:t>
            </a:r>
            <a:r>
              <a:rPr lang="en-US" sz="2400" dirty="0" err="1"/>
              <a:t>perilaku</a:t>
            </a:r>
            <a:r>
              <a:rPr lang="en-US" sz="2400" dirty="0"/>
              <a:t> </a:t>
            </a:r>
            <a:r>
              <a:rPr lang="en-US" sz="2400" dirty="0" err="1"/>
              <a:t>individu</a:t>
            </a:r>
            <a:r>
              <a:rPr lang="en-US" sz="2400" dirty="0"/>
              <a:t> </a:t>
            </a:r>
            <a:r>
              <a:rPr lang="en-US" sz="2400" dirty="0" err="1"/>
              <a:t>dalam</a:t>
            </a:r>
            <a:r>
              <a:rPr lang="en-US" sz="2400" dirty="0"/>
              <a:t> </a:t>
            </a:r>
            <a:r>
              <a:rPr lang="en-US" sz="2400" dirty="0" err="1"/>
              <a:t>kehidupan</a:t>
            </a:r>
            <a:r>
              <a:rPr lang="en-US" sz="2400" dirty="0"/>
              <a:t> </a:t>
            </a:r>
            <a:r>
              <a:rPr lang="en-US" sz="2400" dirty="0" err="1"/>
              <a:t>berbangsa</a:t>
            </a:r>
            <a:r>
              <a:rPr lang="en-US" sz="2400" dirty="0" smtClean="0"/>
              <a:t>.</a:t>
            </a:r>
            <a:endParaRPr lang="en-US" sz="2400" b="1" dirty="0" smtClean="0">
              <a:ln/>
              <a:solidFill>
                <a:srgbClr val="002060"/>
              </a:solidFill>
            </a:endParaRPr>
          </a:p>
          <a:p>
            <a:pPr marL="0" indent="0">
              <a:buNone/>
            </a:pPr>
            <a:endParaRPr lang="en-US" sz="2400" b="1" dirty="0" smtClean="0">
              <a:ln/>
              <a:solidFill>
                <a:srgbClr val="002060"/>
              </a:solidFill>
            </a:endParaRPr>
          </a:p>
          <a:p>
            <a:pPr marL="0" indent="0" algn="ctr">
              <a:buNone/>
            </a:pPr>
            <a:endParaRPr lang="en-US" sz="2400" b="1" dirty="0" smtClean="0">
              <a:ln/>
              <a:sym typeface="Wingdings" panose="05000000000000000000" pitchFamily="2" charset="2"/>
            </a:endParaRPr>
          </a:p>
        </p:txBody>
      </p:sp>
      <p:cxnSp>
        <p:nvCxnSpPr>
          <p:cNvPr id="6" name="Straight Arrow Connector 5"/>
          <p:cNvCxnSpPr/>
          <p:nvPr/>
        </p:nvCxnSpPr>
        <p:spPr>
          <a:xfrm>
            <a:off x="1981200" y="2286000"/>
            <a:ext cx="381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1981200" y="2362200"/>
            <a:ext cx="381000"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 name="Teardrop 8"/>
          <p:cNvSpPr/>
          <p:nvPr/>
        </p:nvSpPr>
        <p:spPr>
          <a:xfrm>
            <a:off x="7162800" y="609600"/>
            <a:ext cx="2009775" cy="990600"/>
          </a:xfrm>
          <a:prstGeom prst="teardrop">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err="1"/>
              <a:t>Konsep</a:t>
            </a:r>
            <a:r>
              <a:rPr lang="en-US" b="1" dirty="0"/>
              <a:t> </a:t>
            </a:r>
            <a:r>
              <a:rPr lang="en-US" b="1" dirty="0" err="1"/>
              <a:t>Demokrasi</a:t>
            </a:r>
            <a:endParaRPr lang="en-US" b="1" dirty="0"/>
          </a:p>
        </p:txBody>
      </p:sp>
    </p:spTree>
    <p:extLst>
      <p:ext uri="{BB962C8B-B14F-4D97-AF65-F5344CB8AC3E}">
        <p14:creationId xmlns:p14="http://schemas.microsoft.com/office/powerpoint/2010/main" val="1977349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533400" y="685800"/>
            <a:ext cx="8229600" cy="5791201"/>
          </a:xfrm>
          <a:prstGeom prst="rect">
            <a:avLst/>
          </a:prstGeom>
        </p:spPr>
        <p:txBody>
          <a:bodyPr>
            <a:normAutofit/>
            <a:scene3d>
              <a:camera prst="orthographicFront"/>
              <a:lightRig rig="harsh" dir="t"/>
            </a:scene3d>
            <a:sp3d extrusionH="57150" prstMaterial="matte">
              <a:bevelT w="63500" h="12700" prst="angle"/>
              <a:contourClr>
                <a:schemeClr val="bg1">
                  <a:lumMod val="65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err="1" smtClean="0"/>
              <a:t>Menurut</a:t>
            </a:r>
            <a:r>
              <a:rPr lang="en-US" sz="2400" dirty="0" smtClean="0"/>
              <a:t> Para </a:t>
            </a:r>
            <a:r>
              <a:rPr lang="en-US" sz="2400" dirty="0" err="1" smtClean="0"/>
              <a:t>Ahli</a:t>
            </a:r>
            <a:r>
              <a:rPr lang="en-US" sz="2400" dirty="0" smtClean="0"/>
              <a:t>: </a:t>
            </a:r>
          </a:p>
          <a:p>
            <a:pPr marL="457200" indent="-457200">
              <a:buFont typeface="+mj-lt"/>
              <a:buAutoNum type="arabicParenR"/>
            </a:pPr>
            <a:r>
              <a:rPr lang="en-US" sz="2400" dirty="0" err="1" smtClean="0"/>
              <a:t>Presiden</a:t>
            </a:r>
            <a:r>
              <a:rPr lang="en-US" sz="2400" dirty="0" smtClean="0"/>
              <a:t> ke-16 </a:t>
            </a:r>
            <a:r>
              <a:rPr lang="en-US" sz="2400" dirty="0" err="1" smtClean="0"/>
              <a:t>Amerika</a:t>
            </a:r>
            <a:r>
              <a:rPr lang="en-US" sz="2400" dirty="0" smtClean="0"/>
              <a:t> </a:t>
            </a:r>
            <a:r>
              <a:rPr lang="en-US" sz="2400" dirty="0" err="1"/>
              <a:t>Serikat</a:t>
            </a:r>
            <a:r>
              <a:rPr lang="en-US" sz="2400" dirty="0"/>
              <a:t>, Abraham Lincoln yang </a:t>
            </a:r>
            <a:r>
              <a:rPr lang="en-US" sz="2400" dirty="0" err="1"/>
              <a:t>mengatakan</a:t>
            </a:r>
            <a:r>
              <a:rPr lang="en-US" sz="2400" dirty="0"/>
              <a:t> </a:t>
            </a:r>
            <a:r>
              <a:rPr lang="en-US" sz="2400" dirty="0" err="1"/>
              <a:t>bahwa</a:t>
            </a:r>
            <a:r>
              <a:rPr lang="en-US" sz="2400" dirty="0"/>
              <a:t> “</a:t>
            </a:r>
            <a:r>
              <a:rPr lang="en-US" sz="2400" i="1" dirty="0"/>
              <a:t>democracy is the government from the people, by the people, and for the people</a:t>
            </a:r>
            <a:r>
              <a:rPr lang="en-US" sz="2400" i="1" dirty="0" smtClean="0"/>
              <a:t>.</a:t>
            </a:r>
            <a:r>
              <a:rPr lang="en-US" sz="2400" dirty="0" smtClean="0"/>
              <a:t>”</a:t>
            </a:r>
            <a:endParaRPr lang="en-US" sz="2400" b="1" dirty="0">
              <a:ln/>
              <a:solidFill>
                <a:srgbClr val="002060"/>
              </a:solidFill>
            </a:endParaRPr>
          </a:p>
          <a:p>
            <a:pPr marL="457200" indent="-457200">
              <a:buFont typeface="+mj-lt"/>
              <a:buAutoNum type="arabicParenR"/>
            </a:pPr>
            <a:r>
              <a:rPr lang="en-US" sz="2400" dirty="0" smtClean="0">
                <a:ln/>
                <a:sym typeface="Wingdings" panose="05000000000000000000" pitchFamily="2" charset="2"/>
              </a:rPr>
              <a:t>The </a:t>
            </a:r>
            <a:r>
              <a:rPr lang="en-US" sz="2400" dirty="0" err="1" smtClean="0">
                <a:ln/>
                <a:sym typeface="Wingdings" panose="05000000000000000000" pitchFamily="2" charset="2"/>
              </a:rPr>
              <a:t>Avanced</a:t>
            </a:r>
            <a:r>
              <a:rPr lang="en-US" sz="2400" dirty="0" smtClean="0">
                <a:ln/>
                <a:sym typeface="Wingdings" panose="05000000000000000000" pitchFamily="2" charset="2"/>
              </a:rPr>
              <a:t> Learner’s Dictionary of Current English (Hornby: 1962, </a:t>
            </a:r>
            <a:r>
              <a:rPr lang="en-US" sz="2400" dirty="0" err="1" smtClean="0">
                <a:ln/>
                <a:sym typeface="Wingdings" panose="05000000000000000000" pitchFamily="2" charset="2"/>
              </a:rPr>
              <a:t>dalam</a:t>
            </a:r>
            <a:r>
              <a:rPr lang="en-US" sz="2400" dirty="0" smtClean="0">
                <a:ln/>
                <a:sym typeface="Wingdings" panose="05000000000000000000" pitchFamily="2" charset="2"/>
              </a:rPr>
              <a:t> </a:t>
            </a:r>
            <a:r>
              <a:rPr lang="en-US" sz="2400" dirty="0" err="1" smtClean="0">
                <a:ln/>
                <a:sym typeface="Wingdings" panose="05000000000000000000" pitchFamily="2" charset="2"/>
              </a:rPr>
              <a:t>Winataputra</a:t>
            </a:r>
            <a:r>
              <a:rPr lang="en-US" sz="2400" dirty="0" smtClean="0">
                <a:ln/>
                <a:sym typeface="Wingdings" panose="05000000000000000000" pitchFamily="2" charset="2"/>
              </a:rPr>
              <a:t>, 2014) </a:t>
            </a:r>
            <a:r>
              <a:rPr lang="en-US" sz="2400" dirty="0" err="1" smtClean="0">
                <a:ln/>
                <a:sym typeface="Wingdings" panose="05000000000000000000" pitchFamily="2" charset="2"/>
              </a:rPr>
              <a:t>dengan</a:t>
            </a:r>
            <a:r>
              <a:rPr lang="en-US" sz="2400" dirty="0" smtClean="0">
                <a:ln/>
                <a:sym typeface="Wingdings" panose="05000000000000000000" pitchFamily="2" charset="2"/>
              </a:rPr>
              <a:t> </a:t>
            </a:r>
            <a:r>
              <a:rPr lang="en-US" sz="2400" dirty="0" err="1" smtClean="0">
                <a:ln/>
                <a:sym typeface="Wingdings" panose="05000000000000000000" pitchFamily="2" charset="2"/>
              </a:rPr>
              <a:t>terjemahan</a:t>
            </a:r>
            <a:r>
              <a:rPr lang="en-US" sz="2400" dirty="0" smtClean="0">
                <a:ln/>
                <a:sym typeface="Wingdings" panose="05000000000000000000" pitchFamily="2" charset="2"/>
              </a:rPr>
              <a:t>: </a:t>
            </a:r>
          </a:p>
          <a:p>
            <a:pPr marL="0" indent="0">
              <a:buNone/>
            </a:pPr>
            <a:r>
              <a:rPr lang="en-US" sz="2400" dirty="0" err="1" smtClean="0"/>
              <a:t>Demokrasi</a:t>
            </a:r>
            <a:r>
              <a:rPr lang="en-US" sz="2400" dirty="0" smtClean="0"/>
              <a:t> </a:t>
            </a:r>
            <a:r>
              <a:rPr lang="en-US" sz="2400" dirty="0" err="1"/>
              <a:t>adalah</a:t>
            </a:r>
            <a:r>
              <a:rPr lang="en-US" sz="2400" dirty="0"/>
              <a:t> </a:t>
            </a:r>
            <a:r>
              <a:rPr lang="en-US" sz="2400" dirty="0" err="1"/>
              <a:t>negara</a:t>
            </a:r>
            <a:r>
              <a:rPr lang="en-US" sz="2400" dirty="0"/>
              <a:t> dengan </a:t>
            </a:r>
            <a:r>
              <a:rPr lang="en-US" sz="2400" dirty="0" err="1"/>
              <a:t>prinsip</a:t>
            </a:r>
            <a:r>
              <a:rPr lang="en-US" sz="2400" dirty="0"/>
              <a:t> </a:t>
            </a:r>
            <a:r>
              <a:rPr lang="en-US" sz="2400" dirty="0" err="1"/>
              <a:t>pemerintahannya</a:t>
            </a:r>
            <a:r>
              <a:rPr lang="en-US" sz="2400" dirty="0"/>
              <a:t> yang </a:t>
            </a:r>
            <a:r>
              <a:rPr lang="en-US" sz="2400" dirty="0" err="1"/>
              <a:t>ditandai</a:t>
            </a:r>
            <a:r>
              <a:rPr lang="en-US" sz="2400" dirty="0"/>
              <a:t> </a:t>
            </a:r>
            <a:r>
              <a:rPr lang="en-US" sz="2400" dirty="0" err="1"/>
              <a:t>oleh</a:t>
            </a:r>
            <a:r>
              <a:rPr lang="en-US" sz="2400" dirty="0"/>
              <a:t> </a:t>
            </a:r>
            <a:r>
              <a:rPr lang="en-US" sz="2400" dirty="0" err="1"/>
              <a:t>adanya</a:t>
            </a:r>
            <a:r>
              <a:rPr lang="en-US" sz="2400" dirty="0"/>
              <a:t> </a:t>
            </a:r>
            <a:r>
              <a:rPr lang="en-US" sz="2400" dirty="0" err="1"/>
              <a:t>partisipasi</a:t>
            </a:r>
            <a:r>
              <a:rPr lang="en-US" sz="2400" dirty="0"/>
              <a:t> </a:t>
            </a:r>
            <a:r>
              <a:rPr lang="en-US" sz="2400" dirty="0" err="1"/>
              <a:t>warga</a:t>
            </a:r>
            <a:r>
              <a:rPr lang="en-US" sz="2400" dirty="0"/>
              <a:t> </a:t>
            </a:r>
            <a:r>
              <a:rPr lang="en-US" sz="2400" dirty="0" err="1"/>
              <a:t>negara</a:t>
            </a:r>
            <a:r>
              <a:rPr lang="en-US" sz="2400" dirty="0"/>
              <a:t> yang </a:t>
            </a:r>
            <a:r>
              <a:rPr lang="en-US" sz="2400" dirty="0" err="1"/>
              <a:t>sudah</a:t>
            </a:r>
            <a:r>
              <a:rPr lang="en-US" sz="2400" dirty="0"/>
              <a:t> </a:t>
            </a:r>
            <a:r>
              <a:rPr lang="en-US" sz="2400" dirty="0" err="1"/>
              <a:t>dewasa</a:t>
            </a:r>
            <a:r>
              <a:rPr lang="en-US" sz="2400" dirty="0"/>
              <a:t> </a:t>
            </a:r>
            <a:r>
              <a:rPr lang="en-US" sz="2400" dirty="0" err="1"/>
              <a:t>ikut</a:t>
            </a:r>
            <a:r>
              <a:rPr lang="en-US" sz="2400" dirty="0"/>
              <a:t> </a:t>
            </a:r>
            <a:r>
              <a:rPr lang="en-US" sz="2400" dirty="0" err="1"/>
              <a:t>berpartisipasi</a:t>
            </a:r>
            <a:r>
              <a:rPr lang="en-US" sz="2400" dirty="0"/>
              <a:t> </a:t>
            </a:r>
            <a:r>
              <a:rPr lang="en-US" sz="2400" dirty="0" err="1"/>
              <a:t>dalam</a:t>
            </a:r>
            <a:r>
              <a:rPr lang="en-US" sz="2400" dirty="0"/>
              <a:t> </a:t>
            </a:r>
            <a:r>
              <a:rPr lang="en-US" sz="2400" dirty="0" err="1"/>
              <a:t>pemerintahan</a:t>
            </a:r>
            <a:r>
              <a:rPr lang="en-US" sz="2400" dirty="0"/>
              <a:t> </a:t>
            </a:r>
            <a:r>
              <a:rPr lang="en-US" sz="2400" dirty="0" err="1"/>
              <a:t>melalui</a:t>
            </a:r>
            <a:r>
              <a:rPr lang="en-US" sz="2400" dirty="0"/>
              <a:t> </a:t>
            </a:r>
            <a:r>
              <a:rPr lang="en-US" sz="2400" dirty="0" err="1"/>
              <a:t>wakilnya</a:t>
            </a:r>
            <a:r>
              <a:rPr lang="en-US" sz="2400" dirty="0"/>
              <a:t> yang </a:t>
            </a:r>
            <a:r>
              <a:rPr lang="en-US" sz="2400" dirty="0" err="1"/>
              <a:t>dipilih</a:t>
            </a:r>
            <a:r>
              <a:rPr lang="en-US" sz="2400" dirty="0"/>
              <a:t>; </a:t>
            </a:r>
            <a:r>
              <a:rPr lang="en-US" sz="2400" dirty="0" err="1"/>
              <a:t>negara</a:t>
            </a:r>
            <a:r>
              <a:rPr lang="en-US" sz="2400" dirty="0"/>
              <a:t> dengan </a:t>
            </a:r>
            <a:r>
              <a:rPr lang="en-US" sz="2400" dirty="0" err="1"/>
              <a:t>pemerintahannya</a:t>
            </a:r>
            <a:r>
              <a:rPr lang="en-US" sz="2400" dirty="0"/>
              <a:t> </a:t>
            </a:r>
            <a:r>
              <a:rPr lang="en-US" sz="2400" dirty="0" err="1"/>
              <a:t>menjamin</a:t>
            </a:r>
            <a:r>
              <a:rPr lang="en-US" sz="2400" dirty="0"/>
              <a:t> </a:t>
            </a:r>
            <a:r>
              <a:rPr lang="en-US" sz="2400" dirty="0" err="1"/>
              <a:t>kemerdekaan</a:t>
            </a:r>
            <a:r>
              <a:rPr lang="en-US" sz="2400" dirty="0"/>
              <a:t> </a:t>
            </a:r>
            <a:r>
              <a:rPr lang="en-US" sz="2400" dirty="0" err="1"/>
              <a:t>berbicara</a:t>
            </a:r>
            <a:r>
              <a:rPr lang="en-US" sz="2400" dirty="0"/>
              <a:t>, </a:t>
            </a:r>
            <a:r>
              <a:rPr lang="en-US" sz="2400" dirty="0" err="1"/>
              <a:t>beragama</a:t>
            </a:r>
            <a:r>
              <a:rPr lang="en-US" sz="2400" dirty="0"/>
              <a:t>, </a:t>
            </a:r>
            <a:r>
              <a:rPr lang="en-US" sz="2400" dirty="0" err="1"/>
              <a:t>berpendapat</a:t>
            </a:r>
            <a:r>
              <a:rPr lang="en-US" sz="2400" dirty="0"/>
              <a:t>, </a:t>
            </a:r>
            <a:r>
              <a:rPr lang="en-US" sz="2400" dirty="0" err="1"/>
              <a:t>berserikat</a:t>
            </a:r>
            <a:r>
              <a:rPr lang="en-US" sz="2400" dirty="0"/>
              <a:t> dan </a:t>
            </a:r>
            <a:r>
              <a:rPr lang="en-US" sz="2400" dirty="0" err="1"/>
              <a:t>menegakkan</a:t>
            </a:r>
            <a:r>
              <a:rPr lang="en-US" sz="2400" dirty="0"/>
              <a:t> “rule of law”, </a:t>
            </a:r>
            <a:r>
              <a:rPr lang="en-US" sz="2400" dirty="0" err="1"/>
              <a:t>masyarakat</a:t>
            </a:r>
            <a:r>
              <a:rPr lang="en-US" sz="2400" dirty="0"/>
              <a:t> yang </a:t>
            </a:r>
            <a:r>
              <a:rPr lang="en-US" sz="2400" dirty="0" err="1"/>
              <a:t>kelompok</a:t>
            </a:r>
            <a:r>
              <a:rPr lang="en-US" sz="2400" dirty="0"/>
              <a:t> </a:t>
            </a:r>
            <a:r>
              <a:rPr lang="en-US" sz="2400" dirty="0" err="1"/>
              <a:t>mayoritas</a:t>
            </a:r>
            <a:r>
              <a:rPr lang="en-US" sz="2400" dirty="0"/>
              <a:t> </a:t>
            </a:r>
            <a:r>
              <a:rPr lang="en-US" sz="2400" dirty="0" err="1"/>
              <a:t>menghargai</a:t>
            </a:r>
            <a:r>
              <a:rPr lang="en-US" sz="2400" dirty="0"/>
              <a:t> </a:t>
            </a:r>
            <a:r>
              <a:rPr lang="en-US" sz="2400" dirty="0" err="1"/>
              <a:t>kelompok</a:t>
            </a:r>
            <a:r>
              <a:rPr lang="en-US" sz="2400" dirty="0"/>
              <a:t> </a:t>
            </a:r>
            <a:r>
              <a:rPr lang="en-US" sz="2400" dirty="0" err="1"/>
              <a:t>minoritas</a:t>
            </a:r>
            <a:r>
              <a:rPr lang="en-US" sz="2400" dirty="0"/>
              <a:t>; dan </a:t>
            </a:r>
            <a:r>
              <a:rPr lang="en-US" sz="2400" dirty="0" err="1"/>
              <a:t>saling</a:t>
            </a:r>
            <a:r>
              <a:rPr lang="en-US" sz="2400" dirty="0"/>
              <a:t> </a:t>
            </a:r>
            <a:r>
              <a:rPr lang="en-US" sz="2400" dirty="0" err="1"/>
              <a:t>memberi</a:t>
            </a:r>
            <a:r>
              <a:rPr lang="en-US" sz="2400" dirty="0"/>
              <a:t> </a:t>
            </a:r>
            <a:r>
              <a:rPr lang="en-US" sz="2400" dirty="0" err="1"/>
              <a:t>perlakuan</a:t>
            </a:r>
            <a:r>
              <a:rPr lang="en-US" sz="2400" dirty="0"/>
              <a:t> yang </a:t>
            </a:r>
            <a:r>
              <a:rPr lang="en-US" sz="2400" dirty="0" err="1"/>
              <a:t>sama</a:t>
            </a:r>
            <a:r>
              <a:rPr lang="en-US" sz="2400" dirty="0"/>
              <a:t>. </a:t>
            </a:r>
            <a:endParaRPr lang="en-US" sz="2400" dirty="0" smtClean="0">
              <a:ln/>
              <a:sym typeface="Wingdings" panose="05000000000000000000" pitchFamily="2" charset="2"/>
            </a:endParaRPr>
          </a:p>
        </p:txBody>
      </p:sp>
    </p:spTree>
    <p:extLst>
      <p:ext uri="{BB962C8B-B14F-4D97-AF65-F5344CB8AC3E}">
        <p14:creationId xmlns:p14="http://schemas.microsoft.com/office/powerpoint/2010/main" val="114766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533400" y="960437"/>
            <a:ext cx="8229600" cy="5364163"/>
          </a:xfrm>
          <a:prstGeom prst="rect">
            <a:avLst/>
          </a:prstGeom>
        </p:spPr>
        <p:txBody>
          <a:bodyPr>
            <a:normAutofit/>
            <a:scene3d>
              <a:camera prst="orthographicFront"/>
              <a:lightRig rig="harsh" dir="t"/>
            </a:scene3d>
            <a:sp3d extrusionH="57150" prstMaterial="matte">
              <a:bevelT w="63500" h="12700" prst="angle"/>
              <a:contourClr>
                <a:schemeClr val="bg1">
                  <a:lumMod val="65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err="1" smtClean="0"/>
              <a:t>Menurut</a:t>
            </a:r>
            <a:r>
              <a:rPr lang="en-US" sz="2400" dirty="0" smtClean="0"/>
              <a:t> Para </a:t>
            </a:r>
            <a:r>
              <a:rPr lang="en-US" sz="2400" dirty="0" err="1" smtClean="0"/>
              <a:t>Ahli</a:t>
            </a:r>
            <a:r>
              <a:rPr lang="en-US" sz="2400" dirty="0" smtClean="0"/>
              <a:t>: </a:t>
            </a:r>
          </a:p>
          <a:p>
            <a:pPr marL="0" indent="0">
              <a:buNone/>
            </a:pPr>
            <a:r>
              <a:rPr lang="en-US" sz="2400" dirty="0" smtClean="0"/>
              <a:t>(3) </a:t>
            </a:r>
            <a:r>
              <a:rPr lang="en-US" sz="2400" dirty="0" err="1"/>
              <a:t>P</a:t>
            </a:r>
            <a:r>
              <a:rPr lang="en-US" sz="2400" dirty="0" err="1" smtClean="0"/>
              <a:t>enelitian</a:t>
            </a:r>
            <a:r>
              <a:rPr lang="en-US" sz="2400" dirty="0" smtClean="0"/>
              <a:t> </a:t>
            </a:r>
            <a:r>
              <a:rPr lang="en-US" sz="2400" dirty="0"/>
              <a:t>UNESCO </a:t>
            </a:r>
            <a:r>
              <a:rPr lang="en-US" sz="2400" dirty="0" err="1"/>
              <a:t>pada</a:t>
            </a:r>
            <a:r>
              <a:rPr lang="en-US" sz="2400" dirty="0"/>
              <a:t> </a:t>
            </a:r>
            <a:r>
              <a:rPr lang="en-US" sz="2400" dirty="0" err="1"/>
              <a:t>tahun</a:t>
            </a:r>
            <a:r>
              <a:rPr lang="en-US" sz="2400" dirty="0"/>
              <a:t> </a:t>
            </a:r>
            <a:r>
              <a:rPr lang="en-US" sz="2400" dirty="0" smtClean="0"/>
              <a:t>1949 (</a:t>
            </a:r>
            <a:r>
              <a:rPr lang="en-US" sz="2400" dirty="0" err="1" smtClean="0"/>
              <a:t>Budiarjo</a:t>
            </a:r>
            <a:r>
              <a:rPr lang="en-US" sz="2400" dirty="0" smtClean="0"/>
              <a:t>, 1992 </a:t>
            </a:r>
            <a:r>
              <a:rPr lang="en-US" sz="2400" dirty="0" err="1" smtClean="0"/>
              <a:t>dalam</a:t>
            </a:r>
            <a:r>
              <a:rPr lang="en-US" sz="2400" dirty="0" smtClean="0"/>
              <a:t> </a:t>
            </a:r>
            <a:r>
              <a:rPr lang="en-US" sz="2400" dirty="0" err="1" smtClean="0"/>
              <a:t>Winataputra</a:t>
            </a:r>
            <a:r>
              <a:rPr lang="en-US" sz="2400" dirty="0" smtClean="0"/>
              <a:t>, 2014)</a:t>
            </a:r>
            <a:r>
              <a:rPr lang="en-US" sz="2400" dirty="0"/>
              <a:t> “</a:t>
            </a:r>
            <a:r>
              <a:rPr lang="en-US" sz="2400" dirty="0" err="1"/>
              <a:t>mungkin</a:t>
            </a:r>
            <a:r>
              <a:rPr lang="en-US" sz="2400" dirty="0"/>
              <a:t> untuk </a:t>
            </a:r>
            <a:r>
              <a:rPr lang="en-US" sz="2400" dirty="0" err="1"/>
              <a:t>pertama</a:t>
            </a:r>
            <a:r>
              <a:rPr lang="en-US" sz="2400" dirty="0"/>
              <a:t> kali </a:t>
            </a:r>
            <a:r>
              <a:rPr lang="en-US" sz="2400" dirty="0" err="1"/>
              <a:t>dalam</a:t>
            </a:r>
            <a:r>
              <a:rPr lang="en-US" sz="2400" dirty="0"/>
              <a:t> </a:t>
            </a:r>
            <a:r>
              <a:rPr lang="en-US" sz="2400" dirty="0" err="1"/>
              <a:t>sejarah</a:t>
            </a:r>
            <a:r>
              <a:rPr lang="en-US" sz="2400" dirty="0"/>
              <a:t>, </a:t>
            </a:r>
            <a:r>
              <a:rPr lang="en-US" sz="2400" dirty="0" err="1"/>
              <a:t>demokrasi</a:t>
            </a:r>
            <a:r>
              <a:rPr lang="en-US" sz="2400" dirty="0"/>
              <a:t> </a:t>
            </a:r>
            <a:r>
              <a:rPr lang="en-US" sz="2400" dirty="0" err="1"/>
              <a:t>dinyatakan</a:t>
            </a:r>
            <a:r>
              <a:rPr lang="en-US" sz="2400" dirty="0"/>
              <a:t> </a:t>
            </a:r>
            <a:r>
              <a:rPr lang="en-US" sz="2400" dirty="0" err="1"/>
              <a:t>sebagai</a:t>
            </a:r>
            <a:r>
              <a:rPr lang="en-US" sz="2400" dirty="0"/>
              <a:t> </a:t>
            </a:r>
            <a:r>
              <a:rPr lang="en-US" sz="2400" dirty="0" err="1"/>
              <a:t>nama</a:t>
            </a:r>
            <a:r>
              <a:rPr lang="en-US" sz="2400" dirty="0"/>
              <a:t> yang paling </a:t>
            </a:r>
            <a:r>
              <a:rPr lang="en-US" sz="2400" dirty="0" err="1"/>
              <a:t>baik</a:t>
            </a:r>
            <a:r>
              <a:rPr lang="en-US" sz="2400" dirty="0"/>
              <a:t> dan </a:t>
            </a:r>
            <a:r>
              <a:rPr lang="en-US" sz="2400" dirty="0" err="1"/>
              <a:t>wajar</a:t>
            </a:r>
            <a:r>
              <a:rPr lang="en-US" sz="2400" dirty="0"/>
              <a:t> untuk </a:t>
            </a:r>
            <a:r>
              <a:rPr lang="en-US" sz="2400" dirty="0" err="1"/>
              <a:t>semua</a:t>
            </a:r>
            <a:r>
              <a:rPr lang="en-US" sz="2400" dirty="0"/>
              <a:t> </a:t>
            </a:r>
            <a:r>
              <a:rPr lang="en-US" sz="2400" dirty="0" err="1"/>
              <a:t>sistem</a:t>
            </a:r>
            <a:r>
              <a:rPr lang="en-US" sz="2400" dirty="0"/>
              <a:t> </a:t>
            </a:r>
            <a:r>
              <a:rPr lang="en-US" sz="2400" dirty="0" err="1"/>
              <a:t>politik</a:t>
            </a:r>
            <a:r>
              <a:rPr lang="en-US" sz="2400" dirty="0"/>
              <a:t> dan </a:t>
            </a:r>
            <a:r>
              <a:rPr lang="en-US" sz="2400" dirty="0" err="1"/>
              <a:t>sosial</a:t>
            </a:r>
            <a:r>
              <a:rPr lang="en-US" sz="2400" dirty="0"/>
              <a:t> yang </a:t>
            </a:r>
            <a:r>
              <a:rPr lang="en-US" sz="2400" dirty="0" err="1"/>
              <a:t>diperjuangkan</a:t>
            </a:r>
            <a:r>
              <a:rPr lang="en-US" sz="2400" dirty="0"/>
              <a:t> </a:t>
            </a:r>
            <a:r>
              <a:rPr lang="en-US" sz="2400" dirty="0" err="1"/>
              <a:t>oleh</a:t>
            </a:r>
            <a:r>
              <a:rPr lang="en-US" sz="2400" dirty="0"/>
              <a:t> </a:t>
            </a:r>
            <a:r>
              <a:rPr lang="en-US" sz="2400" dirty="0" err="1"/>
              <a:t>pendukung-pendukung</a:t>
            </a:r>
            <a:r>
              <a:rPr lang="en-US" sz="2400" dirty="0"/>
              <a:t> yang </a:t>
            </a:r>
            <a:r>
              <a:rPr lang="en-US" sz="2400" dirty="0" err="1"/>
              <a:t>berpengaruh</a:t>
            </a:r>
            <a:r>
              <a:rPr lang="en-US" sz="2400" dirty="0"/>
              <a:t>”. </a:t>
            </a:r>
            <a:endParaRPr lang="en-US" sz="2400" dirty="0" smtClean="0"/>
          </a:p>
          <a:p>
            <a:pPr marL="0" indent="0">
              <a:buNone/>
            </a:pPr>
            <a:r>
              <a:rPr lang="en-US" sz="2400" dirty="0" smtClean="0">
                <a:ln/>
                <a:sym typeface="Wingdings" panose="05000000000000000000" pitchFamily="2" charset="2"/>
              </a:rPr>
              <a:t>(4) </a:t>
            </a:r>
            <a:r>
              <a:rPr lang="en-US" sz="2400" i="1" dirty="0"/>
              <a:t>Center for Indonesia Civic Education (CICE) </a:t>
            </a:r>
            <a:r>
              <a:rPr lang="en-US" sz="2400" dirty="0" err="1"/>
              <a:t>bekerja</a:t>
            </a:r>
            <a:r>
              <a:rPr lang="en-US" sz="2400" dirty="0"/>
              <a:t> </a:t>
            </a:r>
            <a:r>
              <a:rPr lang="en-US" sz="2400" dirty="0" err="1"/>
              <a:t>sama</a:t>
            </a:r>
            <a:r>
              <a:rPr lang="en-US" sz="2400" dirty="0"/>
              <a:t> dengan </a:t>
            </a:r>
            <a:r>
              <a:rPr lang="en-US" sz="2400" i="1" dirty="0"/>
              <a:t>Center for Civic Education</a:t>
            </a:r>
            <a:r>
              <a:rPr lang="en-US" sz="2400" dirty="0"/>
              <a:t> </a:t>
            </a:r>
            <a:r>
              <a:rPr lang="en-US" sz="2400" i="1" dirty="0"/>
              <a:t>(CCE) Calabasas </a:t>
            </a:r>
            <a:r>
              <a:rPr lang="en-US" sz="2400" dirty="0" smtClean="0"/>
              <a:t>USA </a:t>
            </a:r>
            <a:r>
              <a:rPr lang="en-US" sz="2400" dirty="0" err="1" smtClean="0"/>
              <a:t>dalam</a:t>
            </a:r>
            <a:r>
              <a:rPr lang="en-US" sz="2400" dirty="0" smtClean="0"/>
              <a:t> </a:t>
            </a:r>
            <a:r>
              <a:rPr lang="en-US" sz="2400" dirty="0" err="1" smtClean="0"/>
              <a:t>terjemahan</a:t>
            </a:r>
            <a:r>
              <a:rPr lang="en-US" sz="2400" dirty="0" smtClean="0"/>
              <a:t>: “</a:t>
            </a:r>
            <a:r>
              <a:rPr lang="en-US" sz="2400" dirty="0" err="1" smtClean="0"/>
              <a:t>demokrasi</a:t>
            </a:r>
            <a:r>
              <a:rPr lang="en-US" sz="2400" dirty="0" smtClean="0"/>
              <a:t> </a:t>
            </a:r>
            <a:r>
              <a:rPr lang="en-US" sz="2400" dirty="0" err="1" smtClean="0"/>
              <a:t>dipandang</a:t>
            </a:r>
            <a:r>
              <a:rPr lang="en-US" sz="2400" dirty="0" smtClean="0"/>
              <a:t> </a:t>
            </a:r>
            <a:r>
              <a:rPr lang="en-US" sz="2400" dirty="0" err="1" smtClean="0"/>
              <a:t>sebagai</a:t>
            </a:r>
            <a:r>
              <a:rPr lang="en-US" sz="2400" dirty="0" smtClean="0"/>
              <a:t> </a:t>
            </a:r>
            <a:r>
              <a:rPr lang="en-US" sz="2400" dirty="0" err="1" smtClean="0"/>
              <a:t>kerangka</a:t>
            </a:r>
            <a:r>
              <a:rPr lang="en-US" sz="2400" dirty="0" smtClean="0"/>
              <a:t> </a:t>
            </a:r>
            <a:r>
              <a:rPr lang="en-US" sz="2400" dirty="0" err="1" smtClean="0"/>
              <a:t>berpikir</a:t>
            </a:r>
            <a:r>
              <a:rPr lang="en-US" sz="2400" dirty="0" smtClean="0"/>
              <a:t> </a:t>
            </a:r>
            <a:r>
              <a:rPr lang="en-US" sz="2400" dirty="0" err="1" smtClean="0"/>
              <a:t>dalam</a:t>
            </a:r>
            <a:r>
              <a:rPr lang="en-US" sz="2400" dirty="0" smtClean="0"/>
              <a:t> </a:t>
            </a:r>
            <a:r>
              <a:rPr lang="en-US" sz="2400" dirty="0" err="1" smtClean="0"/>
              <a:t>melakukan</a:t>
            </a:r>
            <a:r>
              <a:rPr lang="en-US" sz="2400" dirty="0" smtClean="0"/>
              <a:t> </a:t>
            </a:r>
            <a:r>
              <a:rPr lang="en-US" sz="2400" dirty="0" err="1" smtClean="0"/>
              <a:t>pengaturan</a:t>
            </a:r>
            <a:r>
              <a:rPr lang="en-US" sz="2400" dirty="0" smtClean="0"/>
              <a:t> </a:t>
            </a:r>
            <a:r>
              <a:rPr lang="en-US" sz="2400" dirty="0" err="1" smtClean="0"/>
              <a:t>urusan</a:t>
            </a:r>
            <a:r>
              <a:rPr lang="en-US" sz="2400" dirty="0" smtClean="0"/>
              <a:t> </a:t>
            </a:r>
            <a:r>
              <a:rPr lang="en-US" sz="2400" dirty="0" err="1" smtClean="0"/>
              <a:t>umum</a:t>
            </a:r>
            <a:r>
              <a:rPr lang="en-US" sz="2400" dirty="0"/>
              <a:t> </a:t>
            </a:r>
            <a:r>
              <a:rPr lang="en-US" sz="2400" dirty="0" err="1" smtClean="0"/>
              <a:t>atas</a:t>
            </a:r>
            <a:r>
              <a:rPr lang="en-US" sz="2400" dirty="0" smtClean="0"/>
              <a:t> </a:t>
            </a:r>
            <a:r>
              <a:rPr lang="en-US" sz="2400" dirty="0" err="1" smtClean="0"/>
              <a:t>dasar</a:t>
            </a:r>
            <a:r>
              <a:rPr lang="en-US" sz="2400" dirty="0" smtClean="0"/>
              <a:t> </a:t>
            </a:r>
            <a:r>
              <a:rPr lang="en-US" sz="2400" dirty="0" err="1" smtClean="0"/>
              <a:t>prinsip</a:t>
            </a:r>
            <a:r>
              <a:rPr lang="en-US" sz="2400" dirty="0"/>
              <a:t> </a:t>
            </a:r>
            <a:r>
              <a:rPr lang="en-US" sz="2400" dirty="0" smtClean="0"/>
              <a:t>dari, </a:t>
            </a:r>
            <a:r>
              <a:rPr lang="en-US" sz="2400" dirty="0" err="1" smtClean="0"/>
              <a:t>oleh</a:t>
            </a:r>
            <a:r>
              <a:rPr lang="en-US" sz="2400" dirty="0" smtClean="0"/>
              <a:t> dan untuk </a:t>
            </a:r>
            <a:r>
              <a:rPr lang="en-US" sz="2400" dirty="0" err="1" smtClean="0"/>
              <a:t>rakyat</a:t>
            </a:r>
            <a:r>
              <a:rPr lang="en-US" sz="2400" dirty="0" smtClean="0"/>
              <a:t> </a:t>
            </a:r>
            <a:r>
              <a:rPr lang="en-US" sz="2400" dirty="0" err="1" smtClean="0"/>
              <a:t>diterima</a:t>
            </a:r>
            <a:r>
              <a:rPr lang="en-US" sz="2400" dirty="0" smtClean="0"/>
              <a:t> </a:t>
            </a:r>
            <a:r>
              <a:rPr lang="en-US" sz="2400" dirty="0" err="1" smtClean="0"/>
              <a:t>sebagai</a:t>
            </a:r>
            <a:r>
              <a:rPr lang="en-US" sz="2400" dirty="0" smtClean="0"/>
              <a:t> ide, </a:t>
            </a:r>
            <a:r>
              <a:rPr lang="en-US" sz="2400" dirty="0" err="1" smtClean="0"/>
              <a:t>norma</a:t>
            </a:r>
            <a:r>
              <a:rPr lang="en-US" sz="2400" dirty="0" smtClean="0"/>
              <a:t>, </a:t>
            </a:r>
            <a:r>
              <a:rPr lang="en-US" sz="2400" dirty="0" err="1" smtClean="0"/>
              <a:t>sistem</a:t>
            </a:r>
            <a:r>
              <a:rPr lang="en-US" sz="2400" dirty="0" smtClean="0"/>
              <a:t> </a:t>
            </a:r>
            <a:r>
              <a:rPr lang="en-US" sz="2400" dirty="0" err="1" smtClean="0"/>
              <a:t>sosial</a:t>
            </a:r>
            <a:r>
              <a:rPr lang="en-US" sz="2400" dirty="0" smtClean="0"/>
              <a:t>, </a:t>
            </a:r>
            <a:r>
              <a:rPr lang="en-US" sz="2400" dirty="0" err="1" smtClean="0"/>
              <a:t>maupun</a:t>
            </a:r>
            <a:r>
              <a:rPr lang="en-US" sz="2400" dirty="0" smtClean="0"/>
              <a:t> </a:t>
            </a:r>
            <a:r>
              <a:rPr lang="en-US" sz="2400" dirty="0" err="1" smtClean="0"/>
              <a:t>sebagai</a:t>
            </a:r>
            <a:r>
              <a:rPr lang="en-US" sz="2400" dirty="0" smtClean="0"/>
              <a:t> </a:t>
            </a:r>
            <a:r>
              <a:rPr lang="en-US" sz="2400" dirty="0" err="1" smtClean="0"/>
              <a:t>wawasan</a:t>
            </a:r>
            <a:r>
              <a:rPr lang="en-US" sz="2400" dirty="0" smtClean="0"/>
              <a:t>, </a:t>
            </a:r>
            <a:r>
              <a:rPr lang="en-US" sz="2400" dirty="0" err="1" smtClean="0"/>
              <a:t>sikap</a:t>
            </a:r>
            <a:r>
              <a:rPr lang="en-US" sz="2400" dirty="0" smtClean="0"/>
              <a:t>, </a:t>
            </a:r>
            <a:r>
              <a:rPr lang="en-US" sz="2400" dirty="0" err="1" smtClean="0"/>
              <a:t>perilaku</a:t>
            </a:r>
            <a:r>
              <a:rPr lang="en-US" sz="2400" dirty="0"/>
              <a:t> </a:t>
            </a:r>
            <a:r>
              <a:rPr lang="en-US" sz="2400" dirty="0" err="1" smtClean="0"/>
              <a:t>individu</a:t>
            </a:r>
            <a:r>
              <a:rPr lang="en-US" sz="2400" dirty="0" smtClean="0"/>
              <a:t> yang </a:t>
            </a:r>
            <a:r>
              <a:rPr lang="en-US" sz="2400" dirty="0" err="1" smtClean="0"/>
              <a:t>secara</a:t>
            </a:r>
            <a:r>
              <a:rPr lang="en-US" sz="2400" dirty="0" smtClean="0"/>
              <a:t> </a:t>
            </a:r>
            <a:r>
              <a:rPr lang="en-US" sz="2400" dirty="0" err="1" smtClean="0"/>
              <a:t>kontekstual</a:t>
            </a:r>
            <a:r>
              <a:rPr lang="en-US" sz="2400" dirty="0" smtClean="0"/>
              <a:t> </a:t>
            </a:r>
            <a:r>
              <a:rPr lang="en-US" sz="2400" dirty="0" err="1" smtClean="0"/>
              <a:t>diwujudkan</a:t>
            </a:r>
            <a:r>
              <a:rPr lang="en-US" sz="2400" dirty="0" smtClean="0"/>
              <a:t>, </a:t>
            </a:r>
            <a:r>
              <a:rPr lang="en-US" sz="2400" dirty="0" err="1" smtClean="0"/>
              <a:t>dipelihara</a:t>
            </a:r>
            <a:r>
              <a:rPr lang="en-US" sz="2400" dirty="0" smtClean="0"/>
              <a:t> dan </a:t>
            </a:r>
            <a:r>
              <a:rPr lang="en-US" sz="2400" dirty="0" err="1" smtClean="0"/>
              <a:t>dikembangkan</a:t>
            </a:r>
            <a:r>
              <a:rPr lang="en-US" sz="2400" dirty="0" smtClean="0"/>
              <a:t>.</a:t>
            </a:r>
            <a:endParaRPr lang="en-US" sz="2400" dirty="0" smtClean="0">
              <a:ln/>
              <a:sym typeface="Wingdings" panose="05000000000000000000" pitchFamily="2" charset="2"/>
            </a:endParaRPr>
          </a:p>
        </p:txBody>
      </p:sp>
    </p:spTree>
    <p:extLst>
      <p:ext uri="{BB962C8B-B14F-4D97-AF65-F5344CB8AC3E}">
        <p14:creationId xmlns:p14="http://schemas.microsoft.com/office/powerpoint/2010/main" val="56598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idx="1"/>
          </p:nvPr>
        </p:nvSpPr>
        <p:spPr/>
        <p:txBody>
          <a:bodyPr>
            <a:noAutofit/>
          </a:bodyPr>
          <a:lstStyle/>
          <a:p>
            <a:pPr algn="ctr"/>
            <a:r>
              <a:rPr lang="en-US" sz="2000" dirty="0" err="1" smtClean="0"/>
              <a:t>Sanusi</a:t>
            </a:r>
            <a:r>
              <a:rPr lang="en-US" sz="2000" dirty="0"/>
              <a:t> </a:t>
            </a:r>
            <a:r>
              <a:rPr lang="en-US" sz="2000" dirty="0" smtClean="0"/>
              <a:t>(1998) </a:t>
            </a:r>
            <a:r>
              <a:rPr lang="en-US" sz="2000" dirty="0" err="1" smtClean="0"/>
              <a:t>dalam</a:t>
            </a:r>
            <a:r>
              <a:rPr lang="en-US" sz="2000" dirty="0" smtClean="0"/>
              <a:t> </a:t>
            </a:r>
            <a:r>
              <a:rPr lang="en-US" sz="2000" dirty="0" err="1" smtClean="0"/>
              <a:t>Winataputra</a:t>
            </a:r>
            <a:r>
              <a:rPr lang="en-US" sz="2000" dirty="0" smtClean="0"/>
              <a:t> (2014)</a:t>
            </a:r>
            <a:endParaRPr lang="en-US" sz="2000" dirty="0"/>
          </a:p>
        </p:txBody>
      </p:sp>
      <p:sp>
        <p:nvSpPr>
          <p:cNvPr id="6" name="Content Placeholder 5"/>
          <p:cNvSpPr>
            <a:spLocks noGrp="1"/>
          </p:cNvSpPr>
          <p:nvPr>
            <p:ph sz="half" idx="2"/>
          </p:nvPr>
        </p:nvSpPr>
        <p:spPr/>
        <p:txBody>
          <a:bodyPr>
            <a:normAutofit fontScale="85000" lnSpcReduction="10000"/>
          </a:bodyPr>
          <a:lstStyle/>
          <a:p>
            <a:r>
              <a:rPr lang="en-US" dirty="0" smtClean="0"/>
              <a:t>yang </a:t>
            </a:r>
            <a:r>
              <a:rPr lang="en-US" dirty="0" err="1" smtClean="0"/>
              <a:t>berKetuhanan</a:t>
            </a:r>
            <a:r>
              <a:rPr lang="en-US" dirty="0" smtClean="0"/>
              <a:t> Yang </a:t>
            </a:r>
            <a:r>
              <a:rPr lang="en-US" dirty="0" err="1" smtClean="0"/>
              <a:t>Maha</a:t>
            </a:r>
            <a:r>
              <a:rPr lang="en-US" dirty="0" smtClean="0"/>
              <a:t> </a:t>
            </a:r>
            <a:r>
              <a:rPr lang="en-US" dirty="0" err="1" smtClean="0"/>
              <a:t>Esa</a:t>
            </a:r>
            <a:endParaRPr lang="en-US" dirty="0" smtClean="0"/>
          </a:p>
          <a:p>
            <a:r>
              <a:rPr lang="en-US" dirty="0"/>
              <a:t>d</a:t>
            </a:r>
            <a:r>
              <a:rPr lang="en-US" dirty="0" smtClean="0"/>
              <a:t>engan </a:t>
            </a:r>
            <a:r>
              <a:rPr lang="en-US" dirty="0" err="1" smtClean="0"/>
              <a:t>Kecerdasan</a:t>
            </a:r>
            <a:endParaRPr lang="en-US" dirty="0" smtClean="0"/>
          </a:p>
          <a:p>
            <a:r>
              <a:rPr lang="en-US" dirty="0" smtClean="0"/>
              <a:t>yang </a:t>
            </a:r>
            <a:r>
              <a:rPr lang="en-US" dirty="0" err="1" smtClean="0"/>
              <a:t>Berkedaulatan</a:t>
            </a:r>
            <a:r>
              <a:rPr lang="en-US" dirty="0" smtClean="0"/>
              <a:t> Rakyat</a:t>
            </a:r>
          </a:p>
          <a:p>
            <a:r>
              <a:rPr lang="en-US" dirty="0" smtClean="0"/>
              <a:t>Rule of Law</a:t>
            </a:r>
          </a:p>
          <a:p>
            <a:r>
              <a:rPr lang="en-US" dirty="0" smtClean="0"/>
              <a:t>dengan </a:t>
            </a:r>
            <a:r>
              <a:rPr lang="en-US" dirty="0" err="1" smtClean="0"/>
              <a:t>Pembagian</a:t>
            </a:r>
            <a:r>
              <a:rPr lang="en-US" dirty="0" smtClean="0"/>
              <a:t> </a:t>
            </a:r>
            <a:r>
              <a:rPr lang="en-US" dirty="0" err="1" smtClean="0"/>
              <a:t>Kekuasaan</a:t>
            </a:r>
            <a:r>
              <a:rPr lang="en-US" dirty="0" smtClean="0"/>
              <a:t> </a:t>
            </a:r>
            <a:r>
              <a:rPr lang="en-US" dirty="0" err="1" smtClean="0"/>
              <a:t>negara</a:t>
            </a:r>
            <a:endParaRPr lang="en-US" dirty="0" smtClean="0"/>
          </a:p>
          <a:p>
            <a:r>
              <a:rPr lang="en-US" dirty="0" err="1" smtClean="0"/>
              <a:t>Hak</a:t>
            </a:r>
            <a:r>
              <a:rPr lang="en-US" dirty="0" smtClean="0"/>
              <a:t> </a:t>
            </a:r>
            <a:r>
              <a:rPr lang="en-US" dirty="0" err="1" smtClean="0"/>
              <a:t>Asasi</a:t>
            </a:r>
            <a:r>
              <a:rPr lang="en-US" dirty="0" smtClean="0"/>
              <a:t> </a:t>
            </a:r>
            <a:r>
              <a:rPr lang="en-US" dirty="0" err="1" smtClean="0"/>
              <a:t>Manusia</a:t>
            </a:r>
            <a:endParaRPr lang="en-US" dirty="0" smtClean="0"/>
          </a:p>
          <a:p>
            <a:r>
              <a:rPr lang="en-US" dirty="0" smtClean="0"/>
              <a:t>dengan </a:t>
            </a:r>
            <a:r>
              <a:rPr lang="en-US" dirty="0" err="1" smtClean="0"/>
              <a:t>Pengadilan</a:t>
            </a:r>
            <a:r>
              <a:rPr lang="en-US" dirty="0" smtClean="0"/>
              <a:t> yang </a:t>
            </a:r>
            <a:r>
              <a:rPr lang="en-US" dirty="0" err="1" smtClean="0"/>
              <a:t>Merdeka</a:t>
            </a:r>
            <a:endParaRPr lang="en-US" dirty="0" smtClean="0"/>
          </a:p>
          <a:p>
            <a:r>
              <a:rPr lang="en-US" dirty="0"/>
              <a:t>d</a:t>
            </a:r>
            <a:r>
              <a:rPr lang="en-US" dirty="0" smtClean="0"/>
              <a:t>engan </a:t>
            </a:r>
            <a:r>
              <a:rPr lang="en-US" dirty="0" err="1"/>
              <a:t>O</a:t>
            </a:r>
            <a:r>
              <a:rPr lang="en-US" dirty="0" err="1" smtClean="0"/>
              <a:t>tonomi</a:t>
            </a:r>
            <a:r>
              <a:rPr lang="en-US" dirty="0" smtClean="0"/>
              <a:t> Daerah</a:t>
            </a:r>
          </a:p>
          <a:p>
            <a:r>
              <a:rPr lang="en-US" dirty="0" smtClean="0"/>
              <a:t>dengan </a:t>
            </a:r>
            <a:r>
              <a:rPr lang="en-US" dirty="0" err="1" smtClean="0"/>
              <a:t>Kemakmuran</a:t>
            </a:r>
            <a:endParaRPr lang="en-US" dirty="0" smtClean="0"/>
          </a:p>
          <a:p>
            <a:r>
              <a:rPr lang="en-US" dirty="0" smtClean="0"/>
              <a:t>yang </a:t>
            </a:r>
            <a:r>
              <a:rPr lang="en-US" dirty="0" err="1" smtClean="0"/>
              <a:t>Berkeadilan</a:t>
            </a:r>
            <a:r>
              <a:rPr lang="en-US" dirty="0" smtClean="0"/>
              <a:t> </a:t>
            </a:r>
            <a:r>
              <a:rPr lang="en-US" dirty="0" err="1" smtClean="0"/>
              <a:t>sosial</a:t>
            </a:r>
            <a:endParaRPr lang="en-US" dirty="0"/>
          </a:p>
        </p:txBody>
      </p:sp>
      <p:sp>
        <p:nvSpPr>
          <p:cNvPr id="7" name="Text Placeholder 6"/>
          <p:cNvSpPr>
            <a:spLocks noGrp="1"/>
          </p:cNvSpPr>
          <p:nvPr>
            <p:ph type="body" sz="quarter" idx="3"/>
          </p:nvPr>
        </p:nvSpPr>
        <p:spPr/>
        <p:txBody>
          <a:bodyPr>
            <a:normAutofit fontScale="92500" lnSpcReduction="20000"/>
          </a:bodyPr>
          <a:lstStyle/>
          <a:p>
            <a:pPr algn="ctr"/>
            <a:r>
              <a:rPr lang="en-US" dirty="0" smtClean="0"/>
              <a:t>USIS </a:t>
            </a:r>
            <a:r>
              <a:rPr lang="en-US" dirty="0"/>
              <a:t>(</a:t>
            </a:r>
            <a:r>
              <a:rPr lang="en-US" dirty="0" smtClean="0"/>
              <a:t>1995) </a:t>
            </a:r>
            <a:r>
              <a:rPr lang="en-US" dirty="0" err="1"/>
              <a:t>dalam</a:t>
            </a:r>
            <a:r>
              <a:rPr lang="en-US" dirty="0"/>
              <a:t> </a:t>
            </a:r>
            <a:r>
              <a:rPr lang="en-US" dirty="0" err="1"/>
              <a:t>Winataputra</a:t>
            </a:r>
            <a:r>
              <a:rPr lang="en-US" dirty="0"/>
              <a:t> (2014)</a:t>
            </a:r>
          </a:p>
        </p:txBody>
      </p:sp>
      <p:sp>
        <p:nvSpPr>
          <p:cNvPr id="8" name="Content Placeholder 7"/>
          <p:cNvSpPr>
            <a:spLocks noGrp="1"/>
          </p:cNvSpPr>
          <p:nvPr>
            <p:ph sz="quarter" idx="4"/>
          </p:nvPr>
        </p:nvSpPr>
        <p:spPr/>
        <p:txBody>
          <a:bodyPr/>
          <a:lstStyle/>
          <a:p>
            <a:r>
              <a:rPr lang="en-US" dirty="0" smtClean="0"/>
              <a:t>10 </a:t>
            </a:r>
            <a:r>
              <a:rPr lang="en-US" dirty="0" err="1" smtClean="0"/>
              <a:t>Pilar</a:t>
            </a:r>
            <a:r>
              <a:rPr lang="en-US" dirty="0" smtClean="0"/>
              <a:t> di </a:t>
            </a:r>
            <a:r>
              <a:rPr lang="en-US" dirty="0" err="1" smtClean="0"/>
              <a:t>samping</a:t>
            </a:r>
            <a:endParaRPr lang="en-US" dirty="0" smtClean="0"/>
          </a:p>
          <a:p>
            <a:pPr marL="0" indent="0">
              <a:buNone/>
            </a:pPr>
            <a:r>
              <a:rPr lang="en-US" dirty="0" err="1" smtClean="0"/>
              <a:t>Khas</a:t>
            </a:r>
            <a:r>
              <a:rPr lang="en-US" dirty="0" smtClean="0"/>
              <a:t> Indonesia yang </a:t>
            </a:r>
            <a:r>
              <a:rPr lang="en-US" dirty="0" err="1" smtClean="0"/>
              <a:t>menjadi</a:t>
            </a:r>
            <a:r>
              <a:rPr lang="en-US" dirty="0" smtClean="0"/>
              <a:t> </a:t>
            </a:r>
            <a:r>
              <a:rPr lang="en-US" dirty="0" err="1" smtClean="0"/>
              <a:t>perbedaannya</a:t>
            </a:r>
            <a:r>
              <a:rPr lang="en-US" dirty="0"/>
              <a:t>:</a:t>
            </a:r>
            <a:r>
              <a:rPr lang="en-US" dirty="0" smtClean="0"/>
              <a:t> </a:t>
            </a:r>
          </a:p>
          <a:p>
            <a:r>
              <a:rPr lang="en-US" dirty="0" err="1" smtClean="0"/>
              <a:t>demokrasi</a:t>
            </a:r>
            <a:r>
              <a:rPr lang="en-US" dirty="0" smtClean="0"/>
              <a:t> </a:t>
            </a:r>
            <a:r>
              <a:rPr lang="en-US" dirty="0" err="1" smtClean="0"/>
              <a:t>berdasarkan</a:t>
            </a:r>
            <a:r>
              <a:rPr lang="en-US" dirty="0" smtClean="0"/>
              <a:t> </a:t>
            </a:r>
            <a:r>
              <a:rPr lang="en-US" dirty="0" err="1" smtClean="0"/>
              <a:t>Ketuhanan</a:t>
            </a:r>
            <a:r>
              <a:rPr lang="en-US" dirty="0" smtClean="0"/>
              <a:t> Yang </a:t>
            </a:r>
            <a:r>
              <a:rPr lang="en-US" dirty="0" err="1" smtClean="0"/>
              <a:t>Maha</a:t>
            </a:r>
            <a:r>
              <a:rPr lang="en-US" dirty="0" smtClean="0"/>
              <a:t> </a:t>
            </a:r>
            <a:r>
              <a:rPr lang="en-US" dirty="0" err="1" smtClean="0"/>
              <a:t>Esa</a:t>
            </a:r>
            <a:endParaRPr lang="en-US" dirty="0"/>
          </a:p>
        </p:txBody>
      </p:sp>
      <p:sp>
        <p:nvSpPr>
          <p:cNvPr id="9" name="Text Placeholder 4"/>
          <p:cNvSpPr txBox="1">
            <a:spLocks/>
          </p:cNvSpPr>
          <p:nvPr/>
        </p:nvSpPr>
        <p:spPr>
          <a:xfrm>
            <a:off x="0" y="990600"/>
            <a:ext cx="5105400" cy="468313"/>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sz="2000" dirty="0" err="1" smtClean="0"/>
              <a:t>Pilar</a:t>
            </a:r>
            <a:r>
              <a:rPr lang="en-US" sz="2000" dirty="0" smtClean="0"/>
              <a:t> </a:t>
            </a:r>
            <a:r>
              <a:rPr lang="en-US" sz="2000" dirty="0" err="1" smtClean="0"/>
              <a:t>Demokrasi</a:t>
            </a:r>
            <a:r>
              <a:rPr lang="en-US" sz="2000" dirty="0" smtClean="0"/>
              <a:t> </a:t>
            </a:r>
            <a:r>
              <a:rPr lang="en-US" sz="2000" dirty="0" err="1" smtClean="0"/>
              <a:t>Konstitusi</a:t>
            </a:r>
            <a:r>
              <a:rPr lang="en-US" sz="2000" dirty="0" smtClean="0"/>
              <a:t> </a:t>
            </a:r>
            <a:r>
              <a:rPr lang="en-US" sz="2000" dirty="0" err="1" smtClean="0"/>
              <a:t>menurut</a:t>
            </a:r>
            <a:r>
              <a:rPr lang="en-US" sz="2000" dirty="0" smtClean="0"/>
              <a:t> UUD 1945</a:t>
            </a:r>
            <a:endParaRPr lang="en-US" sz="2000" dirty="0"/>
          </a:p>
        </p:txBody>
      </p:sp>
    </p:spTree>
    <p:extLst>
      <p:ext uri="{BB962C8B-B14F-4D97-AF65-F5344CB8AC3E}">
        <p14:creationId xmlns:p14="http://schemas.microsoft.com/office/powerpoint/2010/main" val="156652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533400" y="960437"/>
            <a:ext cx="8229600" cy="5364163"/>
          </a:xfrm>
          <a:prstGeom prst="rect">
            <a:avLst/>
          </a:prstGeom>
        </p:spPr>
        <p:txBody>
          <a:bodyPr>
            <a:normAutofit/>
            <a:scene3d>
              <a:camera prst="orthographicFront"/>
              <a:lightRig rig="harsh" dir="t"/>
            </a:scene3d>
            <a:sp3d extrusionH="57150" prstMaterial="matte">
              <a:bevelT w="63500" h="12700" prst="angle"/>
              <a:contourClr>
                <a:schemeClr val="bg1">
                  <a:lumMod val="65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400" dirty="0" smtClean="0"/>
          </a:p>
          <a:p>
            <a:pPr marL="0" indent="0" algn="ctr">
              <a:buNone/>
            </a:pPr>
            <a:r>
              <a:rPr lang="en-US" sz="2400" dirty="0" err="1" smtClean="0"/>
              <a:t>Dinamika</a:t>
            </a:r>
            <a:r>
              <a:rPr lang="en-US" sz="2400" dirty="0" smtClean="0"/>
              <a:t> </a:t>
            </a:r>
            <a:r>
              <a:rPr lang="en-US" sz="2400" dirty="0" err="1" smtClean="0"/>
              <a:t>Perkembangan</a:t>
            </a:r>
            <a:r>
              <a:rPr lang="en-US" sz="2400" dirty="0" smtClean="0"/>
              <a:t> </a:t>
            </a:r>
            <a:r>
              <a:rPr lang="en-US" sz="2400" dirty="0" err="1" smtClean="0"/>
              <a:t>demokrasi</a:t>
            </a:r>
            <a:r>
              <a:rPr lang="en-US" sz="2400" dirty="0" smtClean="0"/>
              <a:t> di Indonesia </a:t>
            </a:r>
          </a:p>
        </p:txBody>
      </p:sp>
      <p:graphicFrame>
        <p:nvGraphicFramePr>
          <p:cNvPr id="5" name="Diagram 4"/>
          <p:cNvGraphicFramePr/>
          <p:nvPr>
            <p:extLst>
              <p:ext uri="{D42A27DB-BD31-4B8C-83A1-F6EECF244321}">
                <p14:modId xmlns:p14="http://schemas.microsoft.com/office/powerpoint/2010/main" val="290848760"/>
              </p:ext>
            </p:extLst>
          </p:nvPr>
        </p:nvGraphicFramePr>
        <p:xfrm>
          <a:off x="1524000" y="2108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1154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457200" y="2362200"/>
            <a:ext cx="8229600" cy="3886200"/>
          </a:xfrm>
        </p:spPr>
        <p:txBody>
          <a:bodyPr>
            <a:normAutofit fontScale="92500" lnSpcReduction="20000"/>
          </a:bodyPr>
          <a:lstStyle/>
          <a:p>
            <a:pPr marL="514350" indent="-514350">
              <a:buAutoNum type="arabicParenBoth"/>
            </a:pPr>
            <a:r>
              <a:rPr lang="en-US" dirty="0" err="1" smtClean="0"/>
              <a:t>mengutamakan</a:t>
            </a:r>
            <a:r>
              <a:rPr lang="en-US" dirty="0" smtClean="0"/>
              <a:t> </a:t>
            </a:r>
            <a:r>
              <a:rPr lang="en-US" dirty="0" err="1"/>
              <a:t>kepentingan</a:t>
            </a:r>
            <a:r>
              <a:rPr lang="en-US" dirty="0"/>
              <a:t> </a:t>
            </a:r>
            <a:r>
              <a:rPr lang="en-US" dirty="0" err="1"/>
              <a:t>khalayak</a:t>
            </a:r>
            <a:r>
              <a:rPr lang="en-US" dirty="0"/>
              <a:t>, </a:t>
            </a:r>
            <a:endParaRPr lang="en-US" dirty="0" smtClean="0"/>
          </a:p>
          <a:p>
            <a:pPr marL="514350" indent="-514350">
              <a:buAutoNum type="arabicParenBoth"/>
            </a:pPr>
            <a:r>
              <a:rPr lang="en-US" dirty="0" err="1" smtClean="0"/>
              <a:t>manusia</a:t>
            </a:r>
            <a:r>
              <a:rPr lang="en-US" dirty="0" smtClean="0"/>
              <a:t> </a:t>
            </a:r>
            <a:r>
              <a:rPr lang="en-US" dirty="0" err="1"/>
              <a:t>sebagai</a:t>
            </a:r>
            <a:r>
              <a:rPr lang="en-US" dirty="0"/>
              <a:t> </a:t>
            </a:r>
            <a:r>
              <a:rPr lang="en-US" dirty="0" err="1"/>
              <a:t>makhluk</a:t>
            </a:r>
            <a:r>
              <a:rPr lang="en-US" dirty="0"/>
              <a:t> </a:t>
            </a:r>
            <a:r>
              <a:rPr lang="en-US" dirty="0" err="1"/>
              <a:t>memiliki</a:t>
            </a:r>
            <a:r>
              <a:rPr lang="en-US" dirty="0"/>
              <a:t> </a:t>
            </a:r>
            <a:r>
              <a:rPr lang="en-US" dirty="0" err="1"/>
              <a:t>potensi</a:t>
            </a:r>
            <a:r>
              <a:rPr lang="en-US" dirty="0"/>
              <a:t> </a:t>
            </a:r>
            <a:r>
              <a:rPr lang="en-US" dirty="0" err="1"/>
              <a:t>untuk</a:t>
            </a:r>
            <a:r>
              <a:rPr lang="en-US" dirty="0"/>
              <a:t> </a:t>
            </a:r>
            <a:r>
              <a:rPr lang="en-US" dirty="0" err="1"/>
              <a:t>mengembangkan</a:t>
            </a:r>
            <a:r>
              <a:rPr lang="en-US" dirty="0"/>
              <a:t> </a:t>
            </a:r>
            <a:r>
              <a:rPr lang="en-US" dirty="0" err="1"/>
              <a:t>kekuasaan</a:t>
            </a:r>
            <a:r>
              <a:rPr lang="en-US" dirty="0"/>
              <a:t> </a:t>
            </a:r>
            <a:r>
              <a:rPr lang="en-US" dirty="0" err="1"/>
              <a:t>dan</a:t>
            </a:r>
            <a:r>
              <a:rPr lang="en-US" dirty="0"/>
              <a:t> </a:t>
            </a:r>
            <a:r>
              <a:rPr lang="en-US" dirty="0" err="1"/>
              <a:t>kemampuan</a:t>
            </a:r>
            <a:r>
              <a:rPr lang="en-US" dirty="0"/>
              <a:t>, </a:t>
            </a:r>
            <a:endParaRPr lang="en-US" dirty="0" smtClean="0"/>
          </a:p>
          <a:p>
            <a:pPr marL="514350" indent="-514350">
              <a:buAutoNum type="arabicParenBoth"/>
            </a:pPr>
            <a:r>
              <a:rPr lang="en-US" dirty="0" err="1" smtClean="0"/>
              <a:t>memperhatikan</a:t>
            </a:r>
            <a:r>
              <a:rPr lang="en-US" dirty="0" smtClean="0"/>
              <a:t> </a:t>
            </a:r>
            <a:r>
              <a:rPr lang="en-US" dirty="0" err="1"/>
              <a:t>keseimbangan</a:t>
            </a:r>
            <a:r>
              <a:rPr lang="en-US" dirty="0"/>
              <a:t> </a:t>
            </a:r>
            <a:r>
              <a:rPr lang="en-US" dirty="0" err="1"/>
              <a:t>antara</a:t>
            </a:r>
            <a:r>
              <a:rPr lang="en-US" dirty="0"/>
              <a:t> </a:t>
            </a:r>
            <a:r>
              <a:rPr lang="en-US" dirty="0" err="1"/>
              <a:t>partisipasi</a:t>
            </a:r>
            <a:r>
              <a:rPr lang="en-US" dirty="0"/>
              <a:t> </a:t>
            </a:r>
            <a:r>
              <a:rPr lang="en-US" dirty="0" err="1"/>
              <a:t>dan</a:t>
            </a:r>
            <a:r>
              <a:rPr lang="en-US" dirty="0"/>
              <a:t> </a:t>
            </a:r>
            <a:r>
              <a:rPr lang="en-US" dirty="0" err="1"/>
              <a:t>apatisme</a:t>
            </a:r>
            <a:r>
              <a:rPr lang="en-US" dirty="0"/>
              <a:t>, </a:t>
            </a:r>
            <a:r>
              <a:rPr lang="en-US" dirty="0" err="1"/>
              <a:t>dan</a:t>
            </a:r>
            <a:r>
              <a:rPr lang="en-US" dirty="0"/>
              <a:t> </a:t>
            </a:r>
            <a:endParaRPr lang="en-US" dirty="0" smtClean="0"/>
          </a:p>
          <a:p>
            <a:pPr marL="514350" indent="-514350">
              <a:buAutoNum type="arabicParenBoth"/>
            </a:pPr>
            <a:r>
              <a:rPr lang="en-US" dirty="0" err="1" smtClean="0"/>
              <a:t>untuk</a:t>
            </a:r>
            <a:r>
              <a:rPr lang="en-US" dirty="0" smtClean="0"/>
              <a:t> </a:t>
            </a:r>
            <a:r>
              <a:rPr lang="en-US" dirty="0" err="1"/>
              <a:t>mencapai</a:t>
            </a:r>
            <a:r>
              <a:rPr lang="en-US" dirty="0"/>
              <a:t> </a:t>
            </a:r>
            <a:r>
              <a:rPr lang="en-US" dirty="0" err="1"/>
              <a:t>partisipasi</a:t>
            </a:r>
            <a:r>
              <a:rPr lang="en-US" dirty="0"/>
              <a:t> </a:t>
            </a:r>
            <a:r>
              <a:rPr lang="en-US" dirty="0" err="1"/>
              <a:t>perlu</a:t>
            </a:r>
            <a:r>
              <a:rPr lang="en-US" dirty="0"/>
              <a:t> </a:t>
            </a:r>
            <a:r>
              <a:rPr lang="en-US" dirty="0" err="1"/>
              <a:t>ada</a:t>
            </a:r>
            <a:r>
              <a:rPr lang="en-US" dirty="0"/>
              <a:t> </a:t>
            </a:r>
            <a:r>
              <a:rPr lang="en-US" dirty="0" err="1"/>
              <a:t>perubahan</a:t>
            </a:r>
            <a:r>
              <a:rPr lang="en-US" dirty="0"/>
              <a:t> </a:t>
            </a:r>
            <a:r>
              <a:rPr lang="en-US" dirty="0" err="1"/>
              <a:t>terebih</a:t>
            </a:r>
            <a:r>
              <a:rPr lang="en-US" dirty="0"/>
              <a:t> </a:t>
            </a:r>
            <a:r>
              <a:rPr lang="en-US" dirty="0" err="1"/>
              <a:t>dahulu</a:t>
            </a:r>
            <a:r>
              <a:rPr lang="en-US" dirty="0"/>
              <a:t> </a:t>
            </a:r>
            <a:r>
              <a:rPr lang="en-US" dirty="0" err="1"/>
              <a:t>dan</a:t>
            </a:r>
            <a:r>
              <a:rPr lang="en-US" dirty="0"/>
              <a:t> </a:t>
            </a:r>
            <a:r>
              <a:rPr lang="en-US" dirty="0" err="1"/>
              <a:t>akan</a:t>
            </a:r>
            <a:r>
              <a:rPr lang="en-US" dirty="0"/>
              <a:t> </a:t>
            </a:r>
            <a:r>
              <a:rPr lang="en-US" dirty="0" err="1"/>
              <a:t>terwujud</a:t>
            </a:r>
            <a:r>
              <a:rPr lang="en-US" dirty="0"/>
              <a:t> </a:t>
            </a:r>
            <a:r>
              <a:rPr lang="en-US" dirty="0" err="1"/>
              <a:t>jika</a:t>
            </a:r>
            <a:r>
              <a:rPr lang="en-US" dirty="0"/>
              <a:t> </a:t>
            </a:r>
            <a:r>
              <a:rPr lang="en-US" dirty="0" err="1"/>
              <a:t>adanya</a:t>
            </a:r>
            <a:r>
              <a:rPr lang="en-US" dirty="0"/>
              <a:t> </a:t>
            </a:r>
            <a:r>
              <a:rPr lang="en-US" dirty="0" err="1"/>
              <a:t>partisipasi</a:t>
            </a:r>
            <a:r>
              <a:rPr lang="en-US" dirty="0"/>
              <a:t>. </a:t>
            </a:r>
          </a:p>
        </p:txBody>
      </p:sp>
      <p:sp>
        <p:nvSpPr>
          <p:cNvPr id="9" name="Text Placeholder 4"/>
          <p:cNvSpPr txBox="1">
            <a:spLocks/>
          </p:cNvSpPr>
          <p:nvPr/>
        </p:nvSpPr>
        <p:spPr>
          <a:xfrm>
            <a:off x="838200" y="1219200"/>
            <a:ext cx="7543800" cy="914399"/>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endParaRPr lang="en-US" sz="2300" dirty="0"/>
          </a:p>
        </p:txBody>
      </p:sp>
      <p:sp>
        <p:nvSpPr>
          <p:cNvPr id="10" name="Title 9"/>
          <p:cNvSpPr>
            <a:spLocks noGrp="1"/>
          </p:cNvSpPr>
          <p:nvPr>
            <p:ph type="title"/>
          </p:nvPr>
        </p:nvSpPr>
        <p:spPr>
          <a:xfrm>
            <a:off x="457200" y="685800"/>
            <a:ext cx="8229600" cy="1143000"/>
          </a:xfrm>
        </p:spPr>
        <p:txBody>
          <a:bodyPr>
            <a:normAutofit fontScale="90000"/>
          </a:bodyPr>
          <a:lstStyle/>
          <a:p>
            <a:r>
              <a:rPr lang="en-US" sz="2700" dirty="0" err="1"/>
              <a:t>Menurut</a:t>
            </a:r>
            <a:r>
              <a:rPr lang="en-US" sz="2700" dirty="0"/>
              <a:t> </a:t>
            </a:r>
            <a:r>
              <a:rPr lang="en-US" sz="2700" dirty="0" err="1"/>
              <a:t>torres</a:t>
            </a:r>
            <a:r>
              <a:rPr lang="en-US" sz="2700" dirty="0"/>
              <a:t> </a:t>
            </a:r>
            <a:r>
              <a:rPr lang="en-US" sz="2700" dirty="0" err="1"/>
              <a:t>dalam</a:t>
            </a:r>
            <a:r>
              <a:rPr lang="en-US" sz="2700" dirty="0"/>
              <a:t> </a:t>
            </a:r>
            <a:r>
              <a:rPr lang="en-US" sz="2700" dirty="0" err="1"/>
              <a:t>Winataputra</a:t>
            </a:r>
            <a:r>
              <a:rPr lang="en-US" sz="2700" dirty="0"/>
              <a:t> (2014) </a:t>
            </a:r>
            <a:r>
              <a:rPr lang="en-US" sz="2700" dirty="0" err="1"/>
              <a:t>demokrasi</a:t>
            </a:r>
            <a:r>
              <a:rPr lang="en-US" sz="2700" dirty="0"/>
              <a:t> </a:t>
            </a:r>
            <a:r>
              <a:rPr lang="en-US" sz="2700" dirty="0" err="1"/>
              <a:t>sebagai</a:t>
            </a:r>
            <a:r>
              <a:rPr lang="en-US" sz="2700" dirty="0"/>
              <a:t> </a:t>
            </a:r>
            <a:r>
              <a:rPr lang="en-US" sz="2700" dirty="0" err="1"/>
              <a:t>sistem</a:t>
            </a:r>
            <a:r>
              <a:rPr lang="en-US" sz="2700" dirty="0"/>
              <a:t> </a:t>
            </a:r>
            <a:r>
              <a:rPr lang="en-US" sz="2700" dirty="0" err="1"/>
              <a:t>pemerintahan</a:t>
            </a:r>
            <a:r>
              <a:rPr lang="en-US" sz="2700" dirty="0"/>
              <a:t> </a:t>
            </a:r>
            <a:r>
              <a:rPr lang="en-US" sz="2700" dirty="0" err="1"/>
              <a:t>dan</a:t>
            </a:r>
            <a:r>
              <a:rPr lang="en-US" sz="2700" dirty="0"/>
              <a:t> proses yang </a:t>
            </a:r>
            <a:r>
              <a:rPr lang="en-US" sz="2700" dirty="0" err="1"/>
              <a:t>meliputi</a:t>
            </a:r>
            <a:r>
              <a:rPr lang="en-US" sz="2700" dirty="0"/>
              <a:t> 4 </a:t>
            </a:r>
            <a:r>
              <a:rPr lang="en-US" sz="2700" dirty="0" err="1" smtClean="0"/>
              <a:t>hal</a:t>
            </a:r>
            <a:endParaRPr lang="en-US" dirty="0"/>
          </a:p>
        </p:txBody>
      </p:sp>
    </p:spTree>
    <p:extLst>
      <p:ext uri="{BB962C8B-B14F-4D97-AF65-F5344CB8AC3E}">
        <p14:creationId xmlns:p14="http://schemas.microsoft.com/office/powerpoint/2010/main" val="2287177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2122</TotalTime>
  <Words>896</Words>
  <Application>Microsoft Macintosh PowerPoint</Application>
  <PresentationFormat>On-screen Show (4:3)</PresentationFormat>
  <Paragraphs>99</Paragraphs>
  <Slides>16</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Angsana New</vt:lpstr>
      <vt:lpstr>AngsanaUPC</vt:lpstr>
      <vt:lpstr>Wingdings</vt:lpstr>
      <vt:lpstr>Arial</vt:lpstr>
      <vt:lpstr>Calibri</vt:lpstr>
      <vt:lpstr>Office Theme</vt:lpstr>
      <vt:lpstr>PowerPoint Presentation</vt:lpstr>
      <vt:lpstr>PowerPoint Presentation</vt:lpstr>
      <vt:lpstr>BAB  7</vt:lpstr>
      <vt:lpstr>PowerPoint Presentation</vt:lpstr>
      <vt:lpstr>PowerPoint Presentation</vt:lpstr>
      <vt:lpstr>PowerPoint Presentation</vt:lpstr>
      <vt:lpstr>PowerPoint Presentation</vt:lpstr>
      <vt:lpstr>PowerPoint Presentation</vt:lpstr>
      <vt:lpstr>Menurut torres dalam Winataputra (2014) demokrasi sebagai sistem pemerintahan dan proses yang meliputi 4 hal</vt:lpstr>
      <vt:lpstr>PowerPoint Presentation</vt:lpstr>
      <vt:lpstr>PowerPoint Presentation</vt:lpstr>
      <vt:lpstr>Sekolah sebagai Laboratorium Demokrasi</vt:lpstr>
      <vt:lpstr>Sekolah sebagai Laboratorium Demokrasi</vt:lpstr>
      <vt:lpstr>Sekolah sebagai Laboratorium Demokrasi</vt:lpstr>
      <vt:lpstr>Sekolah sebagai Laboratorium Demokrasi</vt:lpstr>
      <vt:lpstr>PowerPoint Presentation</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Vivi May Kumala</dc:creator>
  <cp:lastModifiedBy>Nurul Febrianti</cp:lastModifiedBy>
  <cp:revision>143</cp:revision>
  <dcterms:created xsi:type="dcterms:W3CDTF">2017-09-15T05:32:15Z</dcterms:created>
  <dcterms:modified xsi:type="dcterms:W3CDTF">2018-05-20T12:44:52Z</dcterms:modified>
</cp:coreProperties>
</file>