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2" r:id="rId7"/>
    <p:sldId id="263" r:id="rId8"/>
    <p:sldId id="285" r:id="rId9"/>
    <p:sldId id="286" r:id="rId10"/>
    <p:sldId id="284" r:id="rId1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52789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20965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25033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9539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4664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8979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42199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0471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51043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3911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B415B-05C0-42FB-9097-691CD364D311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7879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B415B-05C0-42FB-9097-691CD364D311}" type="datetimeFigureOut">
              <a:rPr lang="id-ID" smtClean="0"/>
              <a:t>24/10/2016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2E187-231F-4A74-A108-D20B1BEE9117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59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5" y="1094704"/>
            <a:ext cx="3923364" cy="4694349"/>
          </a:xfrm>
          <a:prstGeom prst="rect">
            <a:avLst/>
          </a:prstGeom>
        </p:spPr>
      </p:pic>
      <p:sp>
        <p:nvSpPr>
          <p:cNvPr id="6" name="Cloud 5"/>
          <p:cNvSpPr/>
          <p:nvPr/>
        </p:nvSpPr>
        <p:spPr>
          <a:xfrm>
            <a:off x="5529961" y="94698"/>
            <a:ext cx="5314051" cy="1000006"/>
          </a:xfrm>
          <a:prstGeom prst="cloud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200" dirty="0" smtClean="0">
                <a:solidFill>
                  <a:schemeClr val="tx1"/>
                </a:solidFill>
              </a:rPr>
              <a:t>Kenalan dulu, yuk...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388192" y="1403796"/>
            <a:ext cx="7597588" cy="48935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2400" dirty="0" smtClean="0">
              <a:solidFill>
                <a:schemeClr val="tx1"/>
              </a:solidFill>
            </a:endParaRPr>
          </a:p>
          <a:p>
            <a:pPr algn="ctr"/>
            <a:endParaRPr lang="id-ID" sz="2400" dirty="0">
              <a:solidFill>
                <a:schemeClr val="tx1"/>
              </a:solidFill>
            </a:endParaRPr>
          </a:p>
          <a:p>
            <a:pPr algn="ctr"/>
            <a:endParaRPr lang="id-ID" sz="2400" dirty="0" smtClean="0">
              <a:solidFill>
                <a:schemeClr val="tx1"/>
              </a:solidFill>
            </a:endParaRPr>
          </a:p>
          <a:p>
            <a:pPr algn="ctr"/>
            <a:endParaRPr lang="id-ID" sz="2400" dirty="0">
              <a:solidFill>
                <a:schemeClr val="tx1"/>
              </a:solidFill>
            </a:endParaRPr>
          </a:p>
          <a:p>
            <a:pPr algn="ctr"/>
            <a:endParaRPr lang="id-ID" sz="2400" dirty="0" smtClean="0">
              <a:solidFill>
                <a:schemeClr val="tx1"/>
              </a:solidFill>
            </a:endParaRPr>
          </a:p>
          <a:p>
            <a:pPr algn="ctr"/>
            <a:endParaRPr lang="id-ID" sz="2400" dirty="0">
              <a:solidFill>
                <a:schemeClr val="tx1"/>
              </a:solidFill>
            </a:endParaRPr>
          </a:p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Khusnul Fatonah</a:t>
            </a:r>
          </a:p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Alumnus Universitas Negeri Jakarta, Fakultas Bahasa dan Seni, Jurusan Pendidikan Bahasa dan Sastra Indonesia</a:t>
            </a:r>
          </a:p>
          <a:p>
            <a:pPr algn="ctr"/>
            <a:endParaRPr lang="id-ID" sz="2400" dirty="0" smtClean="0">
              <a:solidFill>
                <a:schemeClr val="tx1"/>
              </a:solidFill>
            </a:endParaRPr>
          </a:p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-Hobi: Membaca-</a:t>
            </a:r>
          </a:p>
          <a:p>
            <a:pPr algn="ctr"/>
            <a:endParaRPr lang="id-ID" sz="2400" dirty="0" smtClean="0">
              <a:solidFill>
                <a:schemeClr val="tx1"/>
              </a:solidFill>
            </a:endParaRPr>
          </a:p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“Saya adalah seorang yang selalu ingin belajar dan mencoba hal-hal baru. Saya senang membaca, berdiskusi, dan bertukar pikiran tentang ilmu-ilmu baru”</a:t>
            </a:r>
          </a:p>
          <a:p>
            <a:pPr algn="ctr"/>
            <a:endParaRPr lang="id-ID" sz="2400" dirty="0">
              <a:solidFill>
                <a:schemeClr val="tx1"/>
              </a:solidFill>
            </a:endParaRPr>
          </a:p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-No. Hp: 0852-8643-2481</a:t>
            </a:r>
            <a:endParaRPr lang="en-US" sz="2400" dirty="0" smtClean="0">
              <a:solidFill>
                <a:schemeClr val="tx1"/>
              </a:solidFill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-E-mail: khusnulfatonah@gmail.com</a:t>
            </a:r>
            <a:endParaRPr lang="id-ID" sz="2400" dirty="0" smtClean="0">
              <a:solidFill>
                <a:schemeClr val="tx1"/>
              </a:solidFill>
            </a:endParaRPr>
          </a:p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-Alamat: Cipayung, Jakarta Timur-</a:t>
            </a:r>
          </a:p>
          <a:p>
            <a:pPr algn="ctr"/>
            <a:endParaRPr lang="id-ID" sz="2400" dirty="0" smtClean="0">
              <a:solidFill>
                <a:schemeClr val="tx1"/>
              </a:solidFill>
            </a:endParaRPr>
          </a:p>
          <a:p>
            <a:pPr algn="ctr"/>
            <a:endParaRPr lang="id-ID" dirty="0" smtClean="0"/>
          </a:p>
          <a:p>
            <a:pPr algn="ctr"/>
            <a:endParaRPr lang="id-ID" dirty="0"/>
          </a:p>
          <a:p>
            <a:pPr algn="ctr"/>
            <a:endParaRPr lang="id-ID" dirty="0" smtClean="0"/>
          </a:p>
          <a:p>
            <a:pPr algn="ctr"/>
            <a:endParaRPr lang="id-ID" dirty="0"/>
          </a:p>
          <a:p>
            <a:pPr algn="ctr"/>
            <a:endParaRPr lang="id-ID" dirty="0" smtClean="0"/>
          </a:p>
          <a:p>
            <a:pPr algn="ctr"/>
            <a:endParaRPr lang="id-ID" dirty="0"/>
          </a:p>
          <a:p>
            <a:pPr algn="ctr"/>
            <a:endParaRPr lang="id-ID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22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62312" y="3167805"/>
            <a:ext cx="7508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7200" dirty="0" smtClean="0">
                <a:latin typeface="Forte" panose="03060902040502070203" pitchFamily="66" charset="0"/>
              </a:rPr>
              <a:t>Sekian </a:t>
            </a:r>
          </a:p>
          <a:p>
            <a:r>
              <a:rPr lang="id-ID" sz="7200" dirty="0" smtClean="0">
                <a:latin typeface="Forte" panose="03060902040502070203" pitchFamily="66" charset="0"/>
              </a:rPr>
              <a:t>dan Terima Kasih</a:t>
            </a:r>
            <a:endParaRPr lang="id-ID" sz="7200" dirty="0">
              <a:latin typeface="Forte" panose="030609020405020702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24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322" y="1634626"/>
            <a:ext cx="11071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KETERAMPILAN </a:t>
            </a:r>
          </a:p>
          <a:p>
            <a:pPr algn="ctr"/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BERBAHASA INDONESIA</a:t>
            </a:r>
            <a:endParaRPr lang="id-ID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304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4655" y="117693"/>
            <a:ext cx="783570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CAPAIAN PEMBELAJARAN:</a:t>
            </a:r>
          </a:p>
          <a:p>
            <a:pPr lvl="0"/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Mahasiswa </a:t>
            </a:r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mampu memahami pengetahuan yang berkaitan dengan keterampilan berbahasa pada siswa sekolah dasar (</a:t>
            </a: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SD)</a:t>
            </a:r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id-ID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Mahasiswa </a:t>
            </a:r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mampu mengimplementasikan empat keterampilan berbahasa pada siswa sekolah dasar (SD)</a:t>
            </a:r>
          </a:p>
          <a:p>
            <a:r>
              <a:rPr lang="id-ID" sz="3600" dirty="0">
                <a:latin typeface="Aharoni" panose="02010803020104030203" pitchFamily="2" charset="-79"/>
                <a:cs typeface="Aharoni" panose="02010803020104030203" pitchFamily="2" charset="-79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7841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7731" y="1260346"/>
            <a:ext cx="9720775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KEMAMPUAN AKHIR:</a:t>
            </a:r>
            <a:endParaRPr lang="en-US" sz="2800" dirty="0"/>
          </a:p>
          <a:p>
            <a:endParaRPr lang="en-US" sz="2800" dirty="0" smtClean="0"/>
          </a:p>
          <a:p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Mahasiswa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mampu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menjelaskan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empat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keterampilan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berbahasa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keterkaitan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antara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empat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keterampilan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berbahasa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materi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pembelajaran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bahasa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di SD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sz="28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1326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0138" y="1005344"/>
            <a:ext cx="928233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Pengantar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Mata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Kuliah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</a:p>
          <a:p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1.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Empat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Keterampilan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Berbahasa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endParaRPr lang="en-US" sz="36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lvl="0"/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2. </a:t>
            </a:r>
            <a:r>
              <a:rPr lang="en-US" sz="36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Keterkaitan</a:t>
            </a:r>
            <a:r>
              <a:rPr lang="en-US" sz="36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antara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empat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keterampilan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berbahasa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dengan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materi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pembelajaran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3600" dirty="0" err="1">
                <a:latin typeface="Aharoni" panose="02010803020104030203" pitchFamily="2" charset="-79"/>
                <a:cs typeface="Aharoni" panose="02010803020104030203" pitchFamily="2" charset="-79"/>
              </a:rPr>
              <a:t>bahasa</a:t>
            </a:r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 di SD</a:t>
            </a:r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id-ID" sz="36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1666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3532" y="2067951"/>
            <a:ext cx="49096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EMPAT KETERAMPILAN BERBAHASA</a:t>
            </a:r>
            <a:endParaRPr lang="id-ID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7944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9402" y="1606689"/>
            <a:ext cx="101428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6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Keterampilan</a:t>
            </a:r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menyimak</a:t>
            </a:r>
            <a:endParaRPr lang="en-US" sz="6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6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Keterampilan</a:t>
            </a:r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berbicara</a:t>
            </a:r>
            <a:endParaRPr lang="en-US" sz="6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6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Keterampilan</a:t>
            </a:r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membaca</a:t>
            </a:r>
            <a:endParaRPr lang="en-US" sz="6000" dirty="0" smtClean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6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Keterampilan</a:t>
            </a:r>
            <a:r>
              <a:rPr lang="en-US" sz="60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60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menulis</a:t>
            </a:r>
            <a:endParaRPr lang="id-ID" sz="6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045431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94892" y="520505"/>
            <a:ext cx="648520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Empat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keterampilan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berbahasa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tersebut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lalu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diaplikasikan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pada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pembelajaran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bahasa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Indonesia di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sekolah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dasar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</a:rPr>
              <a:t>.</a:t>
            </a:r>
            <a:endParaRPr lang="id-ID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60354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9465" y="365760"/>
            <a:ext cx="815926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Manfaat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menguasai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empat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keterampilan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berbahasa</a:t>
            </a:r>
            <a:endParaRPr lang="en-US" sz="4800" dirty="0" smtClean="0">
              <a:latin typeface="Aharoni" panose="02010803020104030203" pitchFamily="2" charset="-79"/>
              <a:cs typeface="Aharoni" panose="02010803020104030203" pitchFamily="2" charset="-79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Hubungan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antara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keterampilan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berbahasa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yang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satu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dengan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keterampilan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</a:t>
            </a:r>
            <a:r>
              <a:rPr lang="en-US" sz="4800" dirty="0" err="1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berbahasa</a:t>
            </a:r>
            <a:r>
              <a:rPr lang="en-US" sz="4800" dirty="0" smtClean="0">
                <a:latin typeface="Aharoni" panose="02010803020104030203" pitchFamily="2" charset="-79"/>
                <a:cs typeface="Aharoni" panose="02010803020104030203" pitchFamily="2" charset="-79"/>
                <a:sym typeface="Wingdings" panose="05000000000000000000" pitchFamily="2" charset="2"/>
              </a:rPr>
              <a:t> yang lain</a:t>
            </a:r>
            <a:endParaRPr lang="id-ID" sz="4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66861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55</TotalTime>
  <Words>194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Forte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Khusnul</dc:creator>
  <cp:lastModifiedBy>Khusnul</cp:lastModifiedBy>
  <cp:revision>10</cp:revision>
  <dcterms:created xsi:type="dcterms:W3CDTF">2016-10-12T20:29:02Z</dcterms:created>
  <dcterms:modified xsi:type="dcterms:W3CDTF">2016-10-23T22:10:15Z</dcterms:modified>
</cp:coreProperties>
</file>