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8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9900"/>
    <a:srgbClr val="8000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34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398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071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78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36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275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363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85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493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39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57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96BC-E907-4FF8-B114-CF4728DEC8F7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3B7B-81D2-4006-9856-3896920633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08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69" y="2032000"/>
            <a:ext cx="5895536" cy="482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331" y="281354"/>
            <a:ext cx="9031458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KENDALA MENYIMAK</a:t>
            </a:r>
            <a:endParaRPr lang="id-ID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702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0333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KARAKTERISTIK PENYIMAK</a:t>
            </a:r>
            <a:endParaRPr lang="id-ID" sz="6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130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66"/>
            </a:gs>
            <a:gs pos="83000">
              <a:srgbClr val="FFFF6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27" y="1871004"/>
            <a:ext cx="5314460" cy="3606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895" y="211015"/>
            <a:ext cx="1225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KARAKTERISTIK PENYIMAK DIKELOMPOKKAN </a:t>
            </a:r>
          </a:p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ATAS DASAR PERTIMBANGAN: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612232"/>
            <a:ext cx="3266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Aktivitas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teramati</a:t>
            </a:r>
            <a:endParaRPr lang="id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5168" y="2612232"/>
            <a:ext cx="3266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Respons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fisik</a:t>
            </a:r>
            <a:endParaRPr lang="id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263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261" y="2307101"/>
            <a:ext cx="5036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penyimak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buruk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menurut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Montgomery: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375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2855" y="267286"/>
            <a:ext cx="829993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Selalu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menyela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Mengambil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kesimpulan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tergesa-gesa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Menyelesaikan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kalimat-kalimat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Kurang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memperhatikan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Mengubah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pokok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pembicaraan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Mencatat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segala-galanya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tanggapan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pun.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sabar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marah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gelisah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main-main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pensil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jepitan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kertas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2077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" y="1969478"/>
            <a:ext cx="11422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Penyimak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menurut</a:t>
            </a: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 Montgomery:</a:t>
            </a:r>
            <a:endParaRPr lang="id-ID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486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763" y="1721630"/>
            <a:ext cx="92002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Memandang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ketika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Bertanya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menerangkan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katakan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Menunjukkan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perhatian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mengajukan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pertanyaan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Mengulangi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beberapa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hal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katakan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mendorong-dorong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cepat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Bersikap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tenang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emosinya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terkendali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reaksi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tanggap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anggukan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senyuman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mengerutkan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dahi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Sangat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perhatian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menyela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pembicaraan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Terus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mengikuti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pembicaraan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sampai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menyelesaikan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pikiran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60554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66"/>
            </a:gs>
            <a:gs pos="83000">
              <a:srgbClr val="FFFF6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87791"/>
            <a:ext cx="11887200" cy="59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3600" y="0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Syarat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Penyimak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18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310"/>
            <a:ext cx="5824025" cy="533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489" y="351693"/>
            <a:ext cx="6921305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KENDALA INTERNAL</a:t>
            </a:r>
            <a:endParaRPr lang="id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4025" y="1519310"/>
            <a:ext cx="63304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Kendala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datang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faktor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internal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penyimak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yaitu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berasal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diri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penyimak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sendiri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seperti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tubuh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terlalu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lelah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sedang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sakit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meriang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enak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badan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lain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sebagainya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4400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237957"/>
            <a:ext cx="6156960" cy="5303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6" y="168812"/>
            <a:ext cx="6766560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KENDALA EKSTERNAL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7976" y="1620525"/>
            <a:ext cx="5824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yaitu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kendala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muncul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luar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diri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penyimak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sendiri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seperti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ruang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cuaca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kondusif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berkonsentrasi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.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lain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sebagainya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544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ya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391" y="112543"/>
            <a:ext cx="11125200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yand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233" y="213358"/>
            <a:ext cx="11310425" cy="6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5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ynd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310" y="444303"/>
            <a:ext cx="11510889" cy="60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8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23647" y="124264"/>
            <a:ext cx="8839200" cy="1600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Sam M.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Chaniago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(1997)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menemukan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SMU se-Jakarta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mampu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materi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di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kelas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disebabkan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4" descr="DSCsam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75" y="1865141"/>
            <a:ext cx="3024554" cy="400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896" y="2405576"/>
            <a:ext cx="82155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Sering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diajak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ngobrol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teman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lain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terlalu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rebut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Topik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pelajaran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kurang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menarik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Cara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bicara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kurang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menarik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kurang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sehat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guru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monoton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Udara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sekitar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sangat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panas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322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7217" y="124264"/>
            <a:ext cx="2455983" cy="6916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LANJUTAN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4" descr="DSCsam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75" y="1865141"/>
            <a:ext cx="3024554" cy="400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217" y="1779687"/>
            <a:ext cx="83140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Ada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masalah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keluarga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Ada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masalah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pacar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lelah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mengantuk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Teman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suasana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mendukung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Guru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terampil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422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3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288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</dc:creator>
  <cp:lastModifiedBy>Khusnul</cp:lastModifiedBy>
  <cp:revision>26</cp:revision>
  <dcterms:created xsi:type="dcterms:W3CDTF">2016-09-29T10:41:22Z</dcterms:created>
  <dcterms:modified xsi:type="dcterms:W3CDTF">2016-10-22T12:06:08Z</dcterms:modified>
</cp:coreProperties>
</file>