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47906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483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7973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834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8952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49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8071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12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7239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4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7461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98910-48D7-4496-B0E7-2B0931C1C0D3}" type="datetimeFigureOut">
              <a:rPr lang="id-ID" smtClean="0"/>
              <a:t>20/10/2016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91DFD-1152-481D-9777-C9A9BB1140D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88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66"/>
            </a:gs>
            <a:gs pos="8300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046" y="578149"/>
            <a:ext cx="9031458" cy="17543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STRATEGI PENINGKATAN DAYA SIMAK</a:t>
            </a:r>
            <a:endParaRPr lang="id-ID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24" y="2332475"/>
            <a:ext cx="3017017" cy="452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48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565" y="1513449"/>
            <a:ext cx="11228363" cy="579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Jika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seluruh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dibisikkan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bunyinya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dibisikkan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diucapkan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dituliskan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terakhir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tadi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 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Jika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ada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kurang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cermat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maka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berbeda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 Dari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sepuluh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pesan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dibisikkan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akhirnya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nanti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mengetahui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mana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paling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besar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mendapat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nilai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permainan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bisik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berantai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2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0099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5. Model 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Ucapkan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690688"/>
            <a:ext cx="10791092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merupakan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rangkaian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dilakukan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 Guru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mengucapkan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seksama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mengulangi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apa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diucapkan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Kegiatan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sering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disebut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dikte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imla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 Tingkat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kesulitan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dikte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sangat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tergantung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panjang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pendeknya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kalimat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jenis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kompleksitas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inhibisi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GB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diciptakan</a:t>
            </a:r>
            <a:r>
              <a:rPr lang="en-GB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29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809" y="67461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6.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Lakukan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627" y="1828800"/>
            <a:ext cx="10680895" cy="50292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melatih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perintah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disampaikan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lisan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guru.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memerintahkan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melakukan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menggerakkan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badannya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perintah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guru.</a:t>
            </a:r>
          </a:p>
          <a:p>
            <a:pPr lvl="1">
              <a:defRPr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Guru: “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Berjalan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lima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”</a:t>
            </a:r>
          </a:p>
          <a:p>
            <a:pPr lvl="1">
              <a:defRPr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: (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melakukan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gerakan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berjalan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lima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langkah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depan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747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963" y="-162951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7.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Ambilkan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11" y="2365717"/>
            <a:ext cx="11337389" cy="518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masih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berhubungan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perintah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cermat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. Guru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memerintah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mengambilkan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benda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sengaja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diletakkan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suatu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mengambilkan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benda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lalu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benda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didapat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guru.</a:t>
            </a:r>
          </a:p>
          <a:p>
            <a:pPr lvl="1">
              <a:defRPr/>
            </a:pPr>
            <a:endParaRPr lang="en-US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13821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sz="3600" dirty="0"/>
              <a:t>Guru : “</a:t>
            </a:r>
            <a:r>
              <a:rPr lang="en-US" sz="3600" dirty="0" err="1"/>
              <a:t>Tolong</a:t>
            </a:r>
            <a:r>
              <a:rPr lang="en-US" sz="3600" dirty="0"/>
              <a:t> </a:t>
            </a:r>
            <a:r>
              <a:rPr lang="en-US" sz="3600" dirty="0" err="1"/>
              <a:t>ambilkan</a:t>
            </a:r>
            <a:r>
              <a:rPr lang="en-US" sz="3600" dirty="0"/>
              <a:t> </a:t>
            </a:r>
            <a:r>
              <a:rPr lang="en-US" sz="3600" dirty="0" err="1"/>
              <a:t>pulpen</a:t>
            </a:r>
            <a:r>
              <a:rPr lang="en-US" sz="3600" dirty="0"/>
              <a:t> di </a:t>
            </a:r>
            <a:r>
              <a:rPr lang="en-US" sz="3600" dirty="0" err="1"/>
              <a:t>meja</a:t>
            </a:r>
            <a:r>
              <a:rPr lang="en-US" sz="3600" dirty="0"/>
              <a:t> </a:t>
            </a:r>
            <a:r>
              <a:rPr lang="en-US" sz="3600" dirty="0" err="1"/>
              <a:t>bapak</a:t>
            </a:r>
            <a:r>
              <a:rPr lang="en-US" sz="3600" dirty="0"/>
              <a:t> yang </a:t>
            </a:r>
            <a:r>
              <a:rPr lang="en-US" sz="3600" dirty="0" err="1"/>
              <a:t>berwarna</a:t>
            </a:r>
            <a:r>
              <a:rPr lang="en-US" sz="3600" dirty="0"/>
              <a:t> </a:t>
            </a:r>
            <a:r>
              <a:rPr lang="en-US" sz="3600" dirty="0" err="1"/>
              <a:t>hitam</a:t>
            </a:r>
            <a:r>
              <a:rPr lang="en-US" sz="3600" dirty="0"/>
              <a:t> yang </a:t>
            </a:r>
            <a:r>
              <a:rPr lang="en-US" sz="3600" dirty="0" err="1"/>
              <a:t>bapak</a:t>
            </a:r>
            <a:r>
              <a:rPr lang="en-US" sz="3600" dirty="0"/>
              <a:t> </a:t>
            </a:r>
            <a:r>
              <a:rPr lang="en-US" sz="3600" dirty="0" err="1"/>
              <a:t>letakkan</a:t>
            </a:r>
            <a:r>
              <a:rPr lang="en-US" sz="3600" dirty="0"/>
              <a:t> di </a:t>
            </a:r>
            <a:r>
              <a:rPr lang="en-US" sz="3600" dirty="0" err="1"/>
              <a:t>pojok</a:t>
            </a:r>
            <a:r>
              <a:rPr lang="en-US" sz="3600" dirty="0"/>
              <a:t> </a:t>
            </a:r>
            <a:r>
              <a:rPr lang="en-US" sz="3600" dirty="0" err="1"/>
              <a:t>sebelah</a:t>
            </a:r>
            <a:r>
              <a:rPr lang="en-US" sz="3600" dirty="0"/>
              <a:t> </a:t>
            </a:r>
            <a:r>
              <a:rPr lang="en-US" sz="3600" dirty="0" err="1"/>
              <a:t>kiri</a:t>
            </a:r>
            <a:r>
              <a:rPr lang="en-US" sz="3600" dirty="0"/>
              <a:t> </a:t>
            </a:r>
            <a:r>
              <a:rPr lang="en-US" sz="3600" dirty="0" err="1"/>
              <a:t>dekat</a:t>
            </a:r>
            <a:r>
              <a:rPr lang="en-US" sz="3600" dirty="0"/>
              <a:t> </a:t>
            </a:r>
            <a:r>
              <a:rPr lang="en-US" sz="3600" dirty="0" err="1"/>
              <a:t>gelas</a:t>
            </a:r>
            <a:r>
              <a:rPr lang="en-US" sz="3600" dirty="0"/>
              <a:t> </a:t>
            </a:r>
            <a:r>
              <a:rPr lang="en-US" sz="3600" dirty="0" err="1"/>
              <a:t>minuman</a:t>
            </a:r>
            <a:r>
              <a:rPr lang="en-US" sz="3600" dirty="0"/>
              <a:t> </a:t>
            </a:r>
            <a:r>
              <a:rPr lang="en-US" sz="3600" dirty="0" err="1"/>
              <a:t>teh</a:t>
            </a:r>
            <a:r>
              <a:rPr lang="en-US" sz="3600" dirty="0"/>
              <a:t>”. </a:t>
            </a:r>
          </a:p>
          <a:p>
            <a:pPr lvl="1">
              <a:defRPr/>
            </a:pPr>
            <a:r>
              <a:rPr lang="en-US" sz="3600" dirty="0" err="1"/>
              <a:t>Murid</a:t>
            </a:r>
            <a:r>
              <a:rPr lang="en-US" sz="3600" dirty="0"/>
              <a:t>: (</a:t>
            </a:r>
            <a:r>
              <a:rPr lang="en-US" sz="3600" dirty="0" err="1"/>
              <a:t>mengambilkan</a:t>
            </a:r>
            <a:r>
              <a:rPr lang="en-US" sz="3600" dirty="0"/>
              <a:t> </a:t>
            </a:r>
            <a:r>
              <a:rPr lang="en-US" sz="3600" dirty="0" err="1"/>
              <a:t>pulpen</a:t>
            </a:r>
            <a:r>
              <a:rPr lang="en-US" sz="3600" dirty="0"/>
              <a:t> yang </a:t>
            </a:r>
            <a:r>
              <a:rPr lang="en-US" sz="3600" dirty="0" err="1"/>
              <a:t>dimaksud</a:t>
            </a:r>
            <a:r>
              <a:rPr lang="en-US" sz="3600" dirty="0"/>
              <a:t>, </a:t>
            </a:r>
            <a:r>
              <a:rPr lang="en-US" sz="3600" dirty="0" err="1"/>
              <a:t>kemudian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kepada</a:t>
            </a:r>
            <a:r>
              <a:rPr lang="en-US" sz="3600" dirty="0"/>
              <a:t> guru)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95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12" y="-16881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8.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Temukan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265" y="1295400"/>
            <a:ext cx="10536701" cy="4800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sama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model (7)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sebelumnya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diminta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menemukan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beberapa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benda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(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gambar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).</a:t>
            </a:r>
          </a:p>
          <a:p>
            <a:pPr lvl="1"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Guru: “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Temukan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5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dedaunan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berbeda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ukuran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5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bebatuan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berbeda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warna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”.</a:t>
            </a:r>
          </a:p>
          <a:p>
            <a:pPr lvl="1">
              <a:defRPr/>
            </a:pP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: (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berusaha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mencari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benda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diminta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)</a:t>
            </a: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10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981" y="232435"/>
            <a:ext cx="8229600" cy="15541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9. Model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 - 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Letakkan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505" y="2214489"/>
            <a:ext cx="9760634" cy="35814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melatih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daya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menangkap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perintah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meletakkan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sesuatu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diinginkan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guru.  </a:t>
            </a:r>
          </a:p>
          <a:p>
            <a:pPr>
              <a:defRPr/>
            </a:pP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5765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1369087">
            <a:off x="1513447" y="2908837"/>
            <a:ext cx="9374945" cy="4351338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Guru: “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Tolong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letakkan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pensil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atas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meja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bapak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atas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tumpukan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buku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sebelah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kiri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”.</a:t>
            </a:r>
          </a:p>
          <a:p>
            <a:pPr lvl="1">
              <a:defRPr/>
            </a:pP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: (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meletakkan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pensil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sesuai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perintah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guru)</a:t>
            </a:r>
          </a:p>
          <a:p>
            <a:pPr>
              <a:defRPr/>
            </a:pPr>
            <a:endParaRPr lang="en-US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67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095" y="63421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10. Model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sz="54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Tebak</a:t>
            </a:r>
            <a:endParaRPr lang="en-US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197" y="1981200"/>
            <a:ext cx="10550769" cy="472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merupakan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dikatakan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menyerupai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permainan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teka-teki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tebak-tebakan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.  Guru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teka-teki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mencoba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mencari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jawaban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teka-teki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44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615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4442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53396"/>
            <a:ext cx="10515600" cy="4351338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Guru: “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Aku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bila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dikalikan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diriku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maka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itu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terbesar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”.   “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Siapakah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aku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?”</a:t>
            </a:r>
          </a:p>
          <a:p>
            <a:pPr>
              <a:defRPr/>
            </a:pP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: “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Aku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adalah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bilangan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 3 (</a:t>
            </a:r>
            <a:r>
              <a:rPr lang="en-US" sz="4000" dirty="0" err="1">
                <a:latin typeface="Aharoni" panose="02010803020104030203" pitchFamily="2" charset="-79"/>
                <a:cs typeface="Aharoni" panose="02010803020104030203" pitchFamily="2" charset="-79"/>
              </a:rPr>
              <a:t>tiga</a:t>
            </a:r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)”</a:t>
            </a:r>
          </a:p>
          <a:p>
            <a:pPr marL="0" indent="0">
              <a:buNone/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9770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66"/>
            </a:gs>
            <a:gs pos="8300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yanda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2362" y="970670"/>
            <a:ext cx="9622302" cy="5755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390" y="55267"/>
            <a:ext cx="794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SULIT MENYIMAK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8493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0350" y="962464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11.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-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Jawab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788" y="1699845"/>
            <a:ext cx="11344423" cy="541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melatih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cermat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memahami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pertanyaan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orang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lain/guru. 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kesempatan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sebuah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pertanyaan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harus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dijawab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Pertanyaan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diberikan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berjenjang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tingkat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kesulitannya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Pertanyaan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disampaikan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sederhana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bahkan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juga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lebih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diarahkan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latihan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konsentrasi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sekadar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pertanyan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bersifat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kognitif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2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698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5749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Contoh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17994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Guru: “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kali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bertemu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senantiasa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terjadi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waktu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tempat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berbeda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Pertemuan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pertama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halaman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sekolah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pagi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Pertemuan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kedua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keempat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sekitar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kantin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sekolah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waktu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sore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Kapan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mana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kita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bertemu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terakhir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kali?”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Murid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: “Kita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bertemu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di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sekitar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kantin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sekolah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sore </a:t>
            </a:r>
            <a:r>
              <a:rPr lang="en-US" sz="3200" dirty="0" err="1">
                <a:latin typeface="Aharoni" panose="02010803020104030203" pitchFamily="2" charset="-79"/>
                <a:cs typeface="Aharoni" panose="02010803020104030203" pitchFamily="2" charset="-79"/>
              </a:rPr>
              <a:t>hari</a:t>
            </a:r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51579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66"/>
            </a:gs>
            <a:gs pos="8300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yanda 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305" y="886264"/>
            <a:ext cx="10286415" cy="5879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390" y="55267"/>
            <a:ext cx="794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SUKAR KONSENTRASI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852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FFFF66"/>
            </a:gs>
            <a:gs pos="83000">
              <a:srgbClr val="FFFF66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71" y="456028"/>
            <a:ext cx="11690252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HAL-HAL YANG MENYEBABKAN PENYIMAK SULIT KONSENTRASI: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59" y="2259037"/>
            <a:ext cx="11549575" cy="5029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600" b="1" dirty="0" err="1" smtClean="0"/>
              <a:t>Penampilan</a:t>
            </a:r>
            <a:r>
              <a:rPr lang="en-US" sz="3600" b="1" dirty="0" smtClean="0"/>
              <a:t> </a:t>
            </a:r>
            <a:r>
              <a:rPr lang="en-US" sz="3600" b="1" dirty="0" err="1"/>
              <a:t>pembicara</a:t>
            </a:r>
            <a:r>
              <a:rPr lang="en-US" sz="3600" b="1" dirty="0"/>
              <a:t> yang </a:t>
            </a:r>
            <a:r>
              <a:rPr lang="en-US" sz="3600" b="1" dirty="0" err="1"/>
              <a:t>terlalu</a:t>
            </a:r>
            <a:r>
              <a:rPr lang="en-US" sz="3600" b="1" dirty="0"/>
              <a:t> </a:t>
            </a:r>
            <a:r>
              <a:rPr lang="en-US" sz="3600" b="1" dirty="0" err="1" smtClean="0"/>
              <a:t>berlebihan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600" b="1" dirty="0"/>
              <a:t>Cara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gaya</a:t>
            </a:r>
            <a:r>
              <a:rPr lang="en-US" sz="3600" b="1" dirty="0"/>
              <a:t> </a:t>
            </a:r>
            <a:r>
              <a:rPr lang="en-US" sz="3600" b="1" dirty="0" err="1"/>
              <a:t>bicara</a:t>
            </a:r>
            <a:r>
              <a:rPr lang="en-US" sz="3600" b="1" dirty="0"/>
              <a:t> </a:t>
            </a:r>
            <a:r>
              <a:rPr lang="en-US" sz="3600" b="1" dirty="0" err="1" smtClean="0"/>
              <a:t>pembicara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600" b="1" dirty="0" smtClean="0"/>
              <a:t>Cara </a:t>
            </a:r>
            <a:r>
              <a:rPr lang="en-US" sz="3600" b="1" dirty="0" err="1"/>
              <a:t>berdiri</a:t>
            </a:r>
            <a:r>
              <a:rPr lang="en-US" sz="3600" b="1" dirty="0"/>
              <a:t>/pose yang </a:t>
            </a:r>
            <a:r>
              <a:rPr lang="en-US" sz="3600" b="1" dirty="0" err="1"/>
              <a:t>tidak</a:t>
            </a:r>
            <a:r>
              <a:rPr lang="en-US" sz="3600" b="1" dirty="0"/>
              <a:t> </a:t>
            </a:r>
            <a:r>
              <a:rPr lang="en-US" sz="3600" b="1" dirty="0" err="1" smtClean="0"/>
              <a:t>lazim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dari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pembicara</a:t>
            </a:r>
            <a:endParaRPr lang="en-US" sz="3600" b="1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600" b="1" dirty="0"/>
              <a:t>Cara </a:t>
            </a:r>
            <a:r>
              <a:rPr lang="en-US" sz="3600" b="1" dirty="0" err="1"/>
              <a:t>menyebarkan</a:t>
            </a:r>
            <a:r>
              <a:rPr lang="en-US" sz="3600" b="1" dirty="0"/>
              <a:t> </a:t>
            </a:r>
            <a:r>
              <a:rPr lang="en-US" sz="3600" b="1" dirty="0" err="1"/>
              <a:t>pandangan</a:t>
            </a:r>
            <a:r>
              <a:rPr lang="en-US" sz="3600" b="1" dirty="0"/>
              <a:t> </a:t>
            </a:r>
            <a:r>
              <a:rPr lang="en-US" sz="3600" b="1" dirty="0" err="1"/>
              <a:t>matanya</a:t>
            </a:r>
            <a:r>
              <a:rPr lang="en-US" sz="3600" b="1" dirty="0"/>
              <a:t>, </a:t>
            </a:r>
            <a:endParaRPr lang="en-US" sz="3600" dirty="0"/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US" sz="3600" b="1" dirty="0" err="1"/>
              <a:t>Suara</a:t>
            </a:r>
            <a:r>
              <a:rPr lang="en-US" sz="3600" b="1" dirty="0"/>
              <a:t> </a:t>
            </a:r>
            <a:r>
              <a:rPr lang="en-US" sz="3600" b="1" dirty="0" err="1"/>
              <a:t>atau</a:t>
            </a:r>
            <a:r>
              <a:rPr lang="en-US" sz="3600" b="1" dirty="0"/>
              <a:t> </a:t>
            </a:r>
            <a:r>
              <a:rPr lang="en-US" sz="3600" b="1" dirty="0" err="1"/>
              <a:t>vokal</a:t>
            </a:r>
            <a:r>
              <a:rPr lang="en-US" sz="3600" b="1" dirty="0"/>
              <a:t> </a:t>
            </a:r>
            <a:r>
              <a:rPr lang="en-US" sz="3600" b="1" dirty="0" err="1"/>
              <a:t>pembicara</a:t>
            </a:r>
            <a:r>
              <a:rPr lang="en-US" sz="3600" b="1" dirty="0"/>
              <a:t> </a:t>
            </a:r>
            <a:r>
              <a:rPr lang="en-US" sz="3600" b="1" dirty="0" err="1"/>
              <a:t>kadang</a:t>
            </a:r>
            <a:r>
              <a:rPr lang="en-US" sz="3600" b="1" dirty="0"/>
              <a:t> </a:t>
            </a:r>
            <a:r>
              <a:rPr lang="en-US" sz="3600" b="1" dirty="0" err="1"/>
              <a:t>juga</a:t>
            </a:r>
            <a:r>
              <a:rPr lang="en-US" sz="3600" b="1" dirty="0"/>
              <a:t> </a:t>
            </a:r>
            <a:r>
              <a:rPr lang="en-US" sz="3600" b="1" dirty="0" err="1"/>
              <a:t>menjadi</a:t>
            </a:r>
            <a:r>
              <a:rPr lang="en-US" sz="3600" b="1" dirty="0"/>
              <a:t> </a:t>
            </a:r>
            <a:r>
              <a:rPr lang="en-US" sz="3600" b="1" dirty="0" err="1"/>
              <a:t>pengganggu</a:t>
            </a:r>
            <a:r>
              <a:rPr lang="en-US" sz="3600" b="1" dirty="0"/>
              <a:t> </a:t>
            </a:r>
            <a:r>
              <a:rPr lang="en-US" sz="3600" b="1" dirty="0" err="1"/>
              <a:t>konsentrasi</a:t>
            </a:r>
            <a:r>
              <a:rPr lang="en-US" sz="3600" b="1" dirty="0"/>
              <a:t> </a:t>
            </a:r>
            <a:r>
              <a:rPr lang="en-US" sz="3600" b="1" dirty="0" err="1"/>
              <a:t>penyimak</a:t>
            </a:r>
            <a:r>
              <a:rPr lang="en-US" sz="3600" b="1" dirty="0"/>
              <a:t>. </a:t>
            </a:r>
            <a:endParaRPr lang="en-US" sz="3600" dirty="0"/>
          </a:p>
          <a:p>
            <a:pPr marL="0" indent="0">
              <a:buNone/>
              <a:defRPr/>
            </a:pPr>
            <a:endParaRPr lang="en-US" sz="3600" b="1" dirty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75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1078048">
            <a:off x="4246229" y="3525662"/>
            <a:ext cx="5618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MODEL PENGEMBANGAN MATERI PEMBELAJARAN MENYIMAK</a:t>
            </a:r>
            <a:endParaRPr lang="id-ID" sz="36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704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433076"/>
            <a:ext cx="7095978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Teknik </a:t>
            </a:r>
            <a:r>
              <a:rPr lang="fi-FI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Satu Kaset </a:t>
            </a:r>
            <a:r>
              <a:rPr lang="fi-FI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br>
              <a:rPr lang="fi-FI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i-FI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Satu </a:t>
            </a:r>
            <a:r>
              <a:rPr lang="fi-FI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Kelas </a:t>
            </a:r>
            <a:endParaRPr 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95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385" y="97003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satu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mulut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–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satu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kelas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614" y="1986109"/>
            <a:ext cx="7962315" cy="435133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identik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atas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, yang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membedakan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keduanya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yaitu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kedua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sumber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bunyi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simakan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bukan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berasal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kaset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tetapi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dari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mulut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sang guru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telah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disiapkan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dibacakan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oleh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sendiri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Seluruh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mendengarkan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seksama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isi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teks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/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wacana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yang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dibacakan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langsung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mulut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defRPr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191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6056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3. Model Badu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Berkata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4062"/>
            <a:ext cx="6814625" cy="453678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Model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melatih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untuk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serta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mengikuti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menyampaikan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seluruh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ucapan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Badu.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Dalam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hal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ini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lain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menjadi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Badu yang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ucapannya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diperhatikan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kemudian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menyampaikannya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lainnya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4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793" y="1153551"/>
            <a:ext cx="8229600" cy="7921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4. Model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Bisik</a:t>
            </a: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Berantai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50" y="2106637"/>
            <a:ext cx="11161543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mulanya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membisikkan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kata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kalimat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tunggal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kalimat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majemuk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salah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seorang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anggota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kelompok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Selanjutnya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membisikkan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teman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berikutnya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Demikian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seterusnya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,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sampai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yang ke-5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ke-7. 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Siswa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terakhir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memberitahukan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kepada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guru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baik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secara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lisan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atau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tertulis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endParaRPr 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299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814</Words>
  <Application>Microsoft Office PowerPoint</Application>
  <PresentationFormat>Widescreen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Aharoni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HAL-HAL YANG MENYEBABKAN PENYIMAK SULIT KONSENTRASI:</vt:lpstr>
      <vt:lpstr>PowerPoint Presentation</vt:lpstr>
      <vt:lpstr>1. Teknik Satu Kaset –  Satu Kelas </vt:lpstr>
      <vt:lpstr>2. Model satu mulut – satu kelas </vt:lpstr>
      <vt:lpstr>3. Model Badu Berkata</vt:lpstr>
      <vt:lpstr>4. Model Bisik Berantai</vt:lpstr>
      <vt:lpstr>PowerPoint Presentation</vt:lpstr>
      <vt:lpstr>5. Model  Simak – Ucapkan</vt:lpstr>
      <vt:lpstr>6. Model Simak – Lakukan</vt:lpstr>
      <vt:lpstr>7. Model Simak – Ambilkan</vt:lpstr>
      <vt:lpstr>Contoh:</vt:lpstr>
      <vt:lpstr>8. Model Simak – Temukan</vt:lpstr>
      <vt:lpstr>9. Model Simak  -  Letakkan </vt:lpstr>
      <vt:lpstr>Contoh:</vt:lpstr>
      <vt:lpstr>10. Model Simak – Tebak</vt:lpstr>
      <vt:lpstr>Contoh:</vt:lpstr>
      <vt:lpstr>11. Model Simak -  Jawab</vt:lpstr>
      <vt:lpstr>Contoh: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16</cp:revision>
  <dcterms:created xsi:type="dcterms:W3CDTF">2016-10-13T10:27:33Z</dcterms:created>
  <dcterms:modified xsi:type="dcterms:W3CDTF">2016-10-20T21:42:05Z</dcterms:modified>
</cp:coreProperties>
</file>