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71" r:id="rId4"/>
    <p:sldId id="277" r:id="rId5"/>
    <p:sldId id="257" r:id="rId6"/>
    <p:sldId id="266" r:id="rId7"/>
    <p:sldId id="267" r:id="rId8"/>
    <p:sldId id="268" r:id="rId9"/>
    <p:sldId id="273" r:id="rId10"/>
    <p:sldId id="269" r:id="rId11"/>
    <p:sldId id="275" r:id="rId12"/>
    <p:sldId id="256" r:id="rId13"/>
    <p:sldId id="276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CF13-8C7B-4200-9C8D-D539756ABEBF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B2B3-5D07-4400-9C8E-9146DE84C0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060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CF13-8C7B-4200-9C8D-D539756ABEBF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B2B3-5D07-4400-9C8E-9146DE84C0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401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CF13-8C7B-4200-9C8D-D539756ABEBF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B2B3-5D07-4400-9C8E-9146DE84C0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23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CF13-8C7B-4200-9C8D-D539756ABEBF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B2B3-5D07-4400-9C8E-9146DE84C0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308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CF13-8C7B-4200-9C8D-D539756ABEBF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B2B3-5D07-4400-9C8E-9146DE84C0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94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CF13-8C7B-4200-9C8D-D539756ABEBF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B2B3-5D07-4400-9C8E-9146DE84C0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651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CF13-8C7B-4200-9C8D-D539756ABEBF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B2B3-5D07-4400-9C8E-9146DE84C0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8592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CF13-8C7B-4200-9C8D-D539756ABEBF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B2B3-5D07-4400-9C8E-9146DE84C0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280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CF13-8C7B-4200-9C8D-D539756ABEBF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B2B3-5D07-4400-9C8E-9146DE84C0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4563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CF13-8C7B-4200-9C8D-D539756ABEBF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B2B3-5D07-4400-9C8E-9146DE84C0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598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CF13-8C7B-4200-9C8D-D539756ABEBF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FB2B3-5D07-4400-9C8E-9146DE84C0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829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CCF13-8C7B-4200-9C8D-D539756ABEBF}" type="datetimeFigureOut">
              <a:rPr lang="id-ID" smtClean="0"/>
              <a:t>22/10/2016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FB2B3-5D07-4400-9C8E-9146DE84C0D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699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794" y="2086143"/>
            <a:ext cx="7639944" cy="4771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2031" y="253218"/>
            <a:ext cx="11211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DASAR-DASAR </a:t>
            </a:r>
          </a:p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BERBICARA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50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942" y="1862307"/>
            <a:ext cx="71885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Hambatan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Internal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) Ketidaksempurnaan alat ucap</a:t>
            </a:r>
          </a:p>
          <a:p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Penguasaan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komponen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kebahasaa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(l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afal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dan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intonasi,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p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ilihan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kata (diksi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),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truktur bahasa,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g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aya bahasa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3) Penggunaan komponen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(h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ubungan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isi dengan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topik,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truktur isi,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k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ualitas isi,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k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uantitas 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4) Kelelahan dan kesehatan fisik maupun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mental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6942" y="182880"/>
            <a:ext cx="9270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FAKTOR PENGHAMBAT </a:t>
            </a:r>
          </a:p>
          <a:p>
            <a:pPr algn="ctr"/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KEGIATAN BERBICARA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75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055" y="2790774"/>
            <a:ext cx="71885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Hambatan 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Eksternal</a:t>
            </a:r>
          </a:p>
          <a:p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.    Suara atau bunyi</a:t>
            </a:r>
          </a:p>
          <a:p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b.    Kondisi ruangan</a:t>
            </a:r>
          </a:p>
          <a:p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c.    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Medis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d.    Pengetahuan pendengar</a:t>
            </a:r>
          </a:p>
          <a:p>
            <a:r>
              <a:rPr lang="id-ID" sz="2800" dirty="0"/>
              <a:t/>
            </a:r>
            <a:br>
              <a:rPr lang="id-ID" sz="2800" dirty="0"/>
            </a:b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9133" y="745588"/>
            <a:ext cx="92706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FAKTOR PENGHAMBAT </a:t>
            </a:r>
          </a:p>
          <a:p>
            <a:pPr algn="ctr"/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KEGIATAN BERBICARA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794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1" y="2686928"/>
            <a:ext cx="4418837" cy="4171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4031" y="140677"/>
            <a:ext cx="694944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Menceritakan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isi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cerita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Meragakan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mendramatisasikan</a:t>
            </a:r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cerita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bagian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cerita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Membaca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bersama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Saling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berbagi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cerita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pengalaman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Membaca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nyaring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cerita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Membaca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buku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diisukan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Menjelaskan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pelaksanaan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tugas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Memainkan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sandiwara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boneka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Melaporkan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berita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/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peristiwa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harian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Gugah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pikir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‘brainstorm’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gagasan</a:t>
            </a:r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buAutoNum type="arabicPeriod"/>
            </a:pP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Wawancara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penulis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568" y="267286"/>
            <a:ext cx="4637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BERBICARA DI SD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3148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963" y="379828"/>
            <a:ext cx="1145110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TAGIHAN ILMU PENGETAHUAN</a:t>
            </a:r>
          </a:p>
          <a:p>
            <a:pPr algn="just"/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Jelaskan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keterkaitan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keterampilan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keterampilan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membaca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14350" indent="-514350" algn="just">
              <a:buAutoNum type="arabicPeriod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Jelaskan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ciri-ciri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pembicara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ideal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ketika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depan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umum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  <a:p>
            <a:pPr marL="514350" indent="-514350" algn="just">
              <a:buAutoNum type="arabicPeriod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Jelaskan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kriteria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penilaian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keterampilan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</a:p>
          <a:p>
            <a:pPr marL="514350" indent="-514350" algn="just">
              <a:buAutoNum type="arabicPeriod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Mengapa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diksi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penting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kegiatan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pPr marL="514350" indent="-514350" algn="just">
              <a:buAutoNum type="arabicPeriod"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Jelaskan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cara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mengatasi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hambatan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internal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ketika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43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1083213"/>
            <a:ext cx="5577840" cy="5577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316" y="154745"/>
            <a:ext cx="7132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Jelaskan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dimaksud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504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44" y="3193365"/>
            <a:ext cx="873603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Berbicara merupakan keterampilan dalam menyampaikan pesan melalui bahasa lisan kepada orang lain. </a:t>
            </a:r>
          </a:p>
          <a:p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5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274" y="1519311"/>
            <a:ext cx="8412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erbicara 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itu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sekadar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 mengucapkan bunyi-bunyi atau kata-kata saja, melainkan suatu alat untuk </a:t>
            </a:r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mengomunikasikan</a:t>
            </a:r>
            <a:r>
              <a:rPr lang="id-ID" sz="3200" dirty="0">
                <a:latin typeface="Aharoni" panose="02010803020104030203" pitchFamily="2" charset="-79"/>
                <a:cs typeface="Aharoni" panose="02010803020104030203" pitchFamily="2" charset="-79"/>
              </a:rPr>
              <a:t> gagasan-gagasan yang disusun serta dikembangkan sesuai dengan kebutuhan-kebutuhan pendengar atau penyimak.</a:t>
            </a:r>
          </a:p>
          <a:p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085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25" y="1209820"/>
            <a:ext cx="5211959" cy="5296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6947" y="1336589"/>
            <a:ext cx="64570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Keterampilan berbicara adalah salah satu keterampilan berbahasa sebagai kemampuan mengucapkan bunyi-bunyi artikulasi atau kata-kata untuk mengekspresikan, menyatakan serta mengungkapkan pendapat atau pikiran dan perasaan  kepada seseorang atau kelompok secara lisan, baik secara berhadapan ataupun dengan jarak jauh.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7170" y="154745"/>
            <a:ext cx="11394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DEFINISI KETERAMPILAN BERBICARA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51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2011" y="379828"/>
            <a:ext cx="6358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TUJUAN BERBICARA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0498" y="1659987"/>
            <a:ext cx="94816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M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enurut </a:t>
            </a: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Djago, dkk (1997:37) tujuan pembicaraan biasanya dapat dibedakan atas lima 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golongan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menghibur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enginformasikan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enstimulasi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eyakinkan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menggerakkan</a:t>
            </a: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555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8455" y="168812"/>
            <a:ext cx="98755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Faktor 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kebahasaan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penunjang kegiatan berbicara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a) ketepatan 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ucapan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b) penempatan tekanan nada, 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sendi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atau durasi yang 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sesuai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c) pilihan 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kata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d) ketepatan penggunaan kalimat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tata bahasa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e) ketepatan sasaran pembicaraan. 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1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6080" y="492369"/>
            <a:ext cx="690723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aktor nonkebahasaan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penunjang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kegiatan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f) sikap yang wajar,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tenang</a:t>
            </a:r>
            <a:r>
              <a:rPr 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dan tidak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kaku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g) pendangan harus diarahkan ke lawan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bicara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h) kesediaan menghargai orang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lain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i) gerak-gerik dan mimik yang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tepat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j) kenyaringan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suara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k)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kelancaran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l) relevansi, </a:t>
            </a:r>
            <a:r>
              <a:rPr 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penalaran</a:t>
            </a:r>
            <a:endParaRPr 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id-ID" sz="2800" dirty="0">
                <a:latin typeface="Aharoni" panose="02010803020104030203" pitchFamily="2" charset="-79"/>
                <a:cs typeface="Aharoni" panose="02010803020104030203" pitchFamily="2" charset="-79"/>
              </a:rPr>
              <a:t>m) penguasaan topik.</a:t>
            </a:r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5114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0326" y="1223889"/>
            <a:ext cx="921433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dirty="0">
                <a:latin typeface="Aharoni" panose="02010803020104030203" pitchFamily="2" charset="-79"/>
                <a:cs typeface="Aharoni" panose="02010803020104030203" pitchFamily="2" charset="-79"/>
              </a:rPr>
              <a:t>Jenis-Jenis Keterampilan </a:t>
            </a: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iskusi</a:t>
            </a:r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ercakapan</a:t>
            </a:r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idato </a:t>
            </a:r>
            <a:endParaRPr lang="en-US" sz="4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eramah.</a:t>
            </a:r>
          </a:p>
          <a:p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660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331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Khusnul</dc:creator>
  <cp:lastModifiedBy>Khusnul</cp:lastModifiedBy>
  <cp:revision>17</cp:revision>
  <dcterms:created xsi:type="dcterms:W3CDTF">2016-10-13T07:00:34Z</dcterms:created>
  <dcterms:modified xsi:type="dcterms:W3CDTF">2016-10-22T15:35:15Z</dcterms:modified>
</cp:coreProperties>
</file>